
<file path=[Content_Types].xml><?xml version="1.0" encoding="utf-8"?>
<Types xmlns="http://schemas.openxmlformats.org/package/2006/content-types">
  <Default Extension="jpeg" ContentType="image/jpeg"/>
  <Default Extension="wav" ContentType="audio/x-wav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3"/>
    <p:sldId id="256" r:id="rId4"/>
    <p:sldId id="257" r:id="rId5"/>
    <p:sldId id="259" r:id="rId6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1.wav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audio2.wav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3.wav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4.wav"/><Relationship Id="rId1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u=1771649256,1067597156&amp;fm=21&amp;gp=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50035" y="495935"/>
            <a:ext cx="9072880" cy="586676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50">
        <p:comb/>
        <p:sndAc>
          <p:stSnd>
            <p:snd r:embed="rId2" name="cashreg.wav"/>
          </p:stSnd>
        </p:sndAc>
      </p:transition>
    </mc:Choice>
    <mc:Fallback>
      <p:transition spd="med">
        <p:comb/>
        <p:sndAc>
          <p:stSnd>
            <p:snd r:embed="rId2" name="cashreg.wav"/>
          </p:stSnd>
        </p:sndAc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u=1630786743,2871787165&amp;fm=21&amp;gp=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3510" y="338455"/>
            <a:ext cx="10916285" cy="63525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50">
        <p:wheel spokes="8"/>
        <p:sndAc>
          <p:stSnd>
            <p:snd r:embed="rId2" name="coin.wav"/>
          </p:stSnd>
        </p:sndAc>
      </p:transition>
    </mc:Choice>
    <mc:Fallback>
      <p:transition spd="med">
        <p:wheel spokes="8"/>
        <p:sndAc>
          <p:stSnd>
            <p:snd r:embed="rId2" name="coin.wav"/>
          </p:stSnd>
        </p:sndAc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u=4213310085,784644901&amp;fm=21&amp;gp=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77825" y="451485"/>
            <a:ext cx="10976610" cy="6231890"/>
          </a:xfrm>
          <a:prstGeom prst="rect">
            <a:avLst/>
          </a:prstGeom>
        </p:spPr>
      </p:pic>
    </p:spTree>
  </p:cSld>
  <p:clrMapOvr>
    <a:masterClrMapping/>
  </p:clrMapOvr>
  <p:transition>
    <p:plus/>
    <p:sndAc>
      <p:stSnd>
        <p:snd r:embed="rId2" name="chimes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u=2739929317,823267871&amp;fm=21&amp;gp=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07010" y="8255"/>
            <a:ext cx="11447780" cy="6169025"/>
          </a:xfrm>
          <a:prstGeom prst="rect">
            <a:avLst/>
          </a:prstGeom>
        </p:spPr>
      </p:pic>
    </p:spTree>
  </p:cSld>
  <p:clrMapOvr>
    <a:masterClrMapping/>
  </p:clrMapOvr>
  <p:transition>
    <p:comb dir="vert"/>
    <p:sndAc>
      <p:stSnd>
        <p:snd r:embed="rId2" name="applause.wav"/>
      </p:stSnd>
    </p:sndAc>
  </p:transition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宽屏</PresentationFormat>
  <Paragraphs>0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1" baseType="lpstr">
      <vt:lpstr>Arial</vt:lpstr>
      <vt:lpstr>宋体</vt:lpstr>
      <vt:lpstr>Wingdings</vt:lpstr>
      <vt:lpstr>Calibri Light</vt:lpstr>
      <vt:lpstr>Calibri</vt:lpstr>
      <vt:lpstr>微软雅黑</vt:lpstr>
      <vt:lpstr>Office 主题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asus</dc:creator>
  <cp:lastModifiedBy>asus</cp:lastModifiedBy>
  <cp:revision>3</cp:revision>
  <dcterms:created xsi:type="dcterms:W3CDTF">2016-09-21T13:12:00Z</dcterms:created>
  <dcterms:modified xsi:type="dcterms:W3CDTF">2016-09-21T13:25:20Z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2052-10.1.0.5975</vt:lpwstr>
  </property>
</Properties>
</file>