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6"/>
  </p:notesMasterIdLst>
  <p:sldIdLst>
    <p:sldId id="285" r:id="rId3"/>
    <p:sldId id="274" r:id="rId4"/>
    <p:sldId id="281" r:id="rId5"/>
    <p:sldId id="286" r:id="rId6"/>
    <p:sldId id="282" r:id="rId7"/>
    <p:sldId id="283" r:id="rId8"/>
    <p:sldId id="287" r:id="rId9"/>
    <p:sldId id="292" r:id="rId10"/>
    <p:sldId id="288" r:id="rId11"/>
    <p:sldId id="293" r:id="rId12"/>
    <p:sldId id="294" r:id="rId13"/>
    <p:sldId id="289" r:id="rId14"/>
    <p:sldId id="276" r:id="rId15"/>
  </p:sldIdLst>
  <p:sldSz cx="9144000" cy="6858000" type="screen4x3"/>
  <p:notesSz cx="6858000" cy="9144000"/>
  <p:defaultTextStyle>
    <a:defPPr>
      <a:defRPr lang="zh-CN"/>
    </a:defPPr>
    <a:lvl1pPr marL="0" lvl="0"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ea typeface="宋体" panose="02010600030101010101" pitchFamily="2" charset="-122"/>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ea typeface="宋体" panose="02010600030101010101" pitchFamily="2" charset="-122"/>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ea typeface="宋体" panose="02010600030101010101" pitchFamily="2" charset="-122"/>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ea typeface="宋体" panose="02010600030101010101" pitchFamily="2" charset="-122"/>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ea typeface="宋体" panose="02010600030101010101" pitchFamily="2" charset="-122"/>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ea typeface="宋体" panose="02010600030101010101" pitchFamily="2" charset="-122"/>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ea typeface="宋体" panose="02010600030101010101" pitchFamily="2" charset="-122"/>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ea typeface="宋体" panose="02010600030101010101" pitchFamily="2" charset="-122"/>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新课标第一网" initials="新"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A50021"/>
    <a:srgbClr val="000066"/>
    <a:srgbClr val="003300"/>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howGuides="1">
      <p:cViewPr varScale="1">
        <p:scale>
          <a:sx n="93" d="100"/>
          <a:sy n="93" d="100"/>
        </p:scale>
        <p:origin x="-912" y="-96"/>
      </p:cViewPr>
      <p:guideLst>
        <p:guide orient="horz" pos="2160"/>
        <p:guide pos="2880"/>
      </p:guideLst>
    </p:cSldViewPr>
  </p:slideViewPr>
  <p:notesTextViewPr>
    <p:cViewPr>
      <p:scale>
        <a:sx n="100" d="100"/>
        <a:sy n="100" d="100"/>
      </p:scale>
      <p:origin x="0" y="0"/>
    </p:cViewPr>
  </p:notesTextViewPr>
  <p:gridSpacing cx="76199" cy="76199"/>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0" Type="http://schemas.openxmlformats.org/officeDocument/2006/relationships/commentAuthors" Target="commentAuthors.xml"/><Relationship Id="rId2" Type="http://schemas.openxmlformats.org/officeDocument/2006/relationships/theme" Target="theme/theme1.xml"/><Relationship Id="rId19" Type="http://schemas.openxmlformats.org/officeDocument/2006/relationships/tableStyles" Target="tableStyles.xml"/><Relationship Id="rId18" Type="http://schemas.openxmlformats.org/officeDocument/2006/relationships/viewProps" Target="viewProps.xml"/><Relationship Id="rId17" Type="http://schemas.openxmlformats.org/officeDocument/2006/relationships/presProps" Target="presProps.xml"/><Relationship Id="rId16" Type="http://schemas.openxmlformats.org/officeDocument/2006/relationships/notesMaster" Target="notesMasters/notesMaster1.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050" name="页眉占位符 2049"/>
          <p:cNvSpPr>
            <a:spLocks noGrp="1"/>
          </p:cNvSpPr>
          <p:nvPr>
            <p:ph type="hdr" sz="quarter"/>
          </p:nvPr>
        </p:nvSpPr>
        <p:spPr>
          <a:xfrm>
            <a:off x="0" y="0"/>
            <a:ext cx="2971800" cy="457200"/>
          </a:xfrm>
          <a:prstGeom prst="rect">
            <a:avLst/>
          </a:prstGeom>
          <a:noFill/>
          <a:ln w="9525">
            <a:noFill/>
          </a:ln>
        </p:spPr>
        <p:txBody>
          <a:bodyPr/>
          <a:p>
            <a:pPr lvl="0" fontAlgn="base"/>
            <a:endParaRPr lang="zh-CN" sz="1200" strike="noStrike" noProof="1"/>
          </a:p>
        </p:txBody>
      </p:sp>
      <p:sp>
        <p:nvSpPr>
          <p:cNvPr id="2051" name="日期占位符 2050"/>
          <p:cNvSpPr>
            <a:spLocks noGrp="1"/>
          </p:cNvSpPr>
          <p:nvPr>
            <p:ph type="dt" idx="1"/>
          </p:nvPr>
        </p:nvSpPr>
        <p:spPr>
          <a:xfrm>
            <a:off x="3884613" y="0"/>
            <a:ext cx="2971800" cy="457200"/>
          </a:xfrm>
          <a:prstGeom prst="rect">
            <a:avLst/>
          </a:prstGeom>
          <a:noFill/>
          <a:ln w="9525">
            <a:noFill/>
          </a:ln>
        </p:spPr>
        <p:txBody>
          <a:bodyPr/>
          <a:p>
            <a:pPr lvl="0" algn="r" fontAlgn="base"/>
            <a:endParaRPr lang="zh-CN" altLang="en-US" sz="1200" strike="noStrike" noProof="1"/>
          </a:p>
        </p:txBody>
      </p:sp>
      <p:sp>
        <p:nvSpPr>
          <p:cNvPr id="2052" name="幻灯片图像占位符 2051"/>
          <p:cNvSpPr>
            <a:spLocks noGrp="1" noRot="1"/>
          </p:cNvSpPr>
          <p:nvPr>
            <p:ph type="sldImg"/>
          </p:nvPr>
        </p:nvSpPr>
        <p:spPr>
          <a:xfrm>
            <a:off x="1143000" y="685800"/>
            <a:ext cx="4572000" cy="3429000"/>
          </a:xfrm>
          <a:prstGeom prst="rect">
            <a:avLst/>
          </a:prstGeom>
          <a:noFill/>
          <a:ln w="9525">
            <a:noFill/>
          </a:ln>
        </p:spPr>
      </p:sp>
      <p:sp>
        <p:nvSpPr>
          <p:cNvPr id="2053" name="文本占位符 2052"/>
          <p:cNvSpPr>
            <a:spLocks noGrp="1" noRot="1"/>
          </p:cNvSpPr>
          <p:nvPr>
            <p:ph type="body" sz="quarter"/>
          </p:nvPr>
        </p:nvSpPr>
        <p:spPr>
          <a:xfrm>
            <a:off x="685800" y="4343400"/>
            <a:ext cx="5486400" cy="4114800"/>
          </a:xfrm>
          <a:prstGeom prst="rect">
            <a:avLst/>
          </a:prstGeom>
          <a:noFill/>
          <a:ln w="9525">
            <a:noFill/>
          </a:ln>
        </p:spPr>
        <p:txBody>
          <a:bodyPr anchor="ctr"/>
          <a:p>
            <a:pPr lvl="0" indent="0"/>
            <a:r>
              <a:rPr lang="zh-CN" altLang="en-US"/>
              <a:t>单击此处编辑母版文本样式</a:t>
            </a:r>
            <a:endParaRPr lang="zh-CN" altLang="en-US"/>
          </a:p>
          <a:p>
            <a:pPr lvl="1" indent="0"/>
            <a:r>
              <a:rPr lang="zh-CN" altLang="en-US"/>
              <a:t>第二级</a:t>
            </a:r>
            <a:endParaRPr lang="zh-CN" altLang="en-US"/>
          </a:p>
          <a:p>
            <a:pPr lvl="2" indent="0"/>
            <a:r>
              <a:rPr lang="zh-CN" altLang="en-US"/>
              <a:t>第三级</a:t>
            </a:r>
            <a:endParaRPr lang="zh-CN" altLang="en-US"/>
          </a:p>
          <a:p>
            <a:pPr lvl="3" indent="0"/>
            <a:r>
              <a:rPr lang="zh-CN" altLang="en-US"/>
              <a:t>第四级</a:t>
            </a:r>
            <a:endParaRPr lang="zh-CN" altLang="en-US"/>
          </a:p>
          <a:p>
            <a:pPr lvl="4" indent="0"/>
            <a:r>
              <a:rPr lang="zh-CN" altLang="en-US"/>
              <a:t>第五级</a:t>
            </a:r>
            <a:endParaRPr lang="zh-CN" altLang="en-US"/>
          </a:p>
        </p:txBody>
      </p:sp>
      <p:sp>
        <p:nvSpPr>
          <p:cNvPr id="2054" name="页脚占位符 2053"/>
          <p:cNvSpPr>
            <a:spLocks noGrp="1"/>
          </p:cNvSpPr>
          <p:nvPr>
            <p:ph type="ftr" sz="quarter" idx="4"/>
          </p:nvPr>
        </p:nvSpPr>
        <p:spPr>
          <a:xfrm>
            <a:off x="0" y="8685213"/>
            <a:ext cx="2971800" cy="457200"/>
          </a:xfrm>
          <a:prstGeom prst="rect">
            <a:avLst/>
          </a:prstGeom>
          <a:noFill/>
          <a:ln w="9525">
            <a:noFill/>
          </a:ln>
        </p:spPr>
        <p:txBody>
          <a:bodyPr anchor="b"/>
          <a:p>
            <a:pPr lvl="0" fontAlgn="base"/>
            <a:endParaRPr lang="zh-CN" sz="1200" strike="noStrike" noProof="1"/>
          </a:p>
        </p:txBody>
      </p:sp>
      <p:sp>
        <p:nvSpPr>
          <p:cNvPr id="2055" name="灯片编号占位符 2054"/>
          <p:cNvSpPr>
            <a:spLocks noGrp="1"/>
          </p:cNvSpPr>
          <p:nvPr>
            <p:ph type="sldNum" sz="quarter" idx="5"/>
          </p:nvPr>
        </p:nvSpPr>
        <p:spPr>
          <a:xfrm>
            <a:off x="3884613" y="8685213"/>
            <a:ext cx="2971800" cy="457200"/>
          </a:xfrm>
          <a:prstGeom prst="rect">
            <a:avLst/>
          </a:prstGeom>
          <a:noFill/>
          <a:ln w="9525">
            <a:noFill/>
          </a:ln>
        </p:spPr>
        <p:txBody>
          <a:bodyPr anchor="b"/>
          <a:p>
            <a:pPr lvl="0" algn="r" fontAlgn="base"/>
            <a:fld id="{9A0DB2DC-4C9A-4742-B13C-FB6460FD3503}" type="slidenum">
              <a:rPr lang="zh-CN" sz="1200" strike="noStrike" noProof="1">
                <a:latin typeface="Arial" panose="020B0604020202020204" pitchFamily="34" charset="0"/>
                <a:ea typeface="宋体" panose="02010600030101010101" pitchFamily="2" charset="-122"/>
                <a:cs typeface="+mn-ea"/>
              </a:rPr>
            </a:fld>
            <a:endParaRPr lang="zh-CN" sz="1200" strike="noStrike" noProof="1"/>
          </a:p>
        </p:txBody>
      </p:sp>
    </p:spTree>
  </p:cSld>
  <p:clrMap bg1="lt1" tx1="dk1" bg2="lt2" tx2="dk2" accent1="accent1" accent2="accent2" accent3="accent3" accent4="accent4" accent5="accent5" accent6="accent6" hlink="hlink" folHlink="folHlink"/>
  <p:hf sldNum="0" hdr="0" ftr="0" dt="0"/>
  <p:notesStyle>
    <a:lvl1pPr marL="0" lvl="0"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2pPr>
    <a:lvl3pPr marL="914400" lvl="2"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3pPr>
    <a:lvl4pPr marL="1371600" lvl="3"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4pPr>
    <a:lvl5pPr marL="1828800" lvl="4"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5pPr>
    <a:lvl6pPr marL="2286000" lvl="5"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6pPr>
    <a:lvl7pPr marL="2743200" lvl="6"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7pPr>
    <a:lvl8pPr marL="3200400" lvl="7"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8pPr>
    <a:lvl9pPr marL="3657600" lvl="8"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base"/>
            <a:r>
              <a:rPr lang="zh-CN" altLang="en-US" strike="noStrike" noProof="1" smtClean="0"/>
              <a:t>单击此处编辑母版副标题样式</a:t>
            </a:r>
            <a:endParaRPr lang="zh-CN" altLang="en-US" strike="noStrike" noProof="1"/>
          </a:p>
        </p:txBody>
      </p:sp>
      <p:sp>
        <p:nvSpPr>
          <p:cNvPr id="4" name="日期占位符 3"/>
          <p:cNvSpPr>
            <a:spLocks noGrp="1"/>
          </p:cNvSpPr>
          <p:nvPr>
            <p:ph type="dt" sz="half" idx="10"/>
          </p:nvPr>
        </p:nvSpPr>
        <p:spPr/>
        <p:txBody>
          <a:bodyPr/>
          <a:p>
            <a:pPr lvl="0" eaLnBrk="1" fontAlgn="base" hangingPunct="1"/>
            <a:endParaRPr lang="zh-CN" altLang="en-US" strike="noStrike" noProof="1" dirty="0"/>
          </a:p>
        </p:txBody>
      </p:sp>
      <p:sp>
        <p:nvSpPr>
          <p:cNvPr id="5" name="页脚占位符 4"/>
          <p:cNvSpPr>
            <a:spLocks noGrp="1"/>
          </p:cNvSpPr>
          <p:nvPr>
            <p:ph type="ftr" sz="quarter" idx="11"/>
          </p:nvPr>
        </p:nvSpPr>
        <p:spPr/>
        <p:txBody>
          <a:bodyPr/>
          <a:p>
            <a:pPr lvl="0" eaLnBrk="1" fontAlgn="base" hangingPunct="1"/>
            <a:endParaRPr lang="zh-CN" altLang="en-US" strike="noStrike" noProof="1" dirty="0"/>
          </a:p>
        </p:txBody>
      </p:sp>
      <p:sp>
        <p:nvSpPr>
          <p:cNvPr id="6" name="灯片编号占位符 5"/>
          <p:cNvSpPr>
            <a:spLocks noGrp="1"/>
          </p:cNvSpPr>
          <p:nvPr>
            <p:ph type="sldNum" sz="quarter" idx="12"/>
          </p:nvPr>
        </p:nvSpPr>
        <p:spPr/>
        <p:txBody>
          <a:bodyPr/>
          <a:p>
            <a:pPr lvl="0" eaLnBrk="1" fontAlgn="base" hangingPunct="1"/>
            <a:fld id="{9A0DB2DC-4C9A-4742-B13C-FB6460FD3503}" type="slidenum">
              <a:rPr lang="zh-CN" altLang="en-US" strike="noStrike" noProof="1" dirty="0">
                <a:latin typeface="Arial" panose="020B0604020202020204" pitchFamily="34" charset="0"/>
                <a:ea typeface="宋体" panose="02010600030101010101" pitchFamily="2" charset="-122"/>
                <a:cs typeface="+mn-ea"/>
              </a:rPr>
            </a:fld>
            <a:endParaRPr lang="zh-CN" altLang="en-US" strike="noStrike" noProof="1"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eaLnBrk="1" fontAlgn="base" hangingPunct="1"/>
            <a:endParaRPr lang="zh-CN" altLang="en-US" strike="noStrike" noProof="1" dirty="0"/>
          </a:p>
        </p:txBody>
      </p:sp>
      <p:sp>
        <p:nvSpPr>
          <p:cNvPr id="5" name="页脚占位符 4"/>
          <p:cNvSpPr>
            <a:spLocks noGrp="1"/>
          </p:cNvSpPr>
          <p:nvPr>
            <p:ph type="ftr" sz="quarter" idx="11"/>
          </p:nvPr>
        </p:nvSpPr>
        <p:spPr/>
        <p:txBody>
          <a:bodyPr/>
          <a:p>
            <a:pPr lvl="0" eaLnBrk="1" fontAlgn="base" hangingPunct="1"/>
            <a:endParaRPr lang="zh-CN" altLang="en-US" strike="noStrike" noProof="1" dirty="0"/>
          </a:p>
        </p:txBody>
      </p:sp>
      <p:sp>
        <p:nvSpPr>
          <p:cNvPr id="6" name="灯片编号占位符 5"/>
          <p:cNvSpPr>
            <a:spLocks noGrp="1"/>
          </p:cNvSpPr>
          <p:nvPr>
            <p:ph type="sldNum" sz="quarter" idx="12"/>
          </p:nvPr>
        </p:nvSpPr>
        <p:spPr/>
        <p:txBody>
          <a:bodyPr/>
          <a:p>
            <a:pPr lvl="0" eaLnBrk="1" fontAlgn="base" hangingPunct="1"/>
            <a:fld id="{9A0DB2DC-4C9A-4742-B13C-FB6460FD3503}" type="slidenum">
              <a:rPr lang="zh-CN" altLang="en-US" strike="noStrike" noProof="1" dirty="0">
                <a:latin typeface="Arial" panose="020B0604020202020204" pitchFamily="34" charset="0"/>
                <a:ea typeface="宋体" panose="02010600030101010101" pitchFamily="2" charset="-122"/>
                <a:cs typeface="+mn-ea"/>
              </a:rPr>
            </a:fld>
            <a:endParaRPr lang="zh-CN" altLang="en-US" strike="noStrike" noProof="1"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457200" y="274638"/>
            <a:ext cx="6052930" cy="5851525"/>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eaLnBrk="1" fontAlgn="base" hangingPunct="1"/>
            <a:endParaRPr lang="zh-CN" altLang="en-US" strike="noStrike" noProof="1" dirty="0"/>
          </a:p>
        </p:txBody>
      </p:sp>
      <p:sp>
        <p:nvSpPr>
          <p:cNvPr id="5" name="页脚占位符 4"/>
          <p:cNvSpPr>
            <a:spLocks noGrp="1"/>
          </p:cNvSpPr>
          <p:nvPr>
            <p:ph type="ftr" sz="quarter" idx="11"/>
          </p:nvPr>
        </p:nvSpPr>
        <p:spPr/>
        <p:txBody>
          <a:bodyPr/>
          <a:p>
            <a:pPr lvl="0" eaLnBrk="1" fontAlgn="base" hangingPunct="1"/>
            <a:endParaRPr lang="zh-CN" altLang="en-US" strike="noStrike" noProof="1" dirty="0"/>
          </a:p>
        </p:txBody>
      </p:sp>
      <p:sp>
        <p:nvSpPr>
          <p:cNvPr id="6" name="灯片编号占位符 5"/>
          <p:cNvSpPr>
            <a:spLocks noGrp="1"/>
          </p:cNvSpPr>
          <p:nvPr>
            <p:ph type="sldNum" sz="quarter" idx="12"/>
          </p:nvPr>
        </p:nvSpPr>
        <p:spPr/>
        <p:txBody>
          <a:bodyPr/>
          <a:p>
            <a:pPr lvl="0" eaLnBrk="1" fontAlgn="base" hangingPunct="1"/>
            <a:fld id="{9A0DB2DC-4C9A-4742-B13C-FB6460FD3503}" type="slidenum">
              <a:rPr lang="zh-CN" altLang="en-US" strike="noStrike" noProof="1" dirty="0">
                <a:latin typeface="Arial" panose="020B0604020202020204" pitchFamily="34" charset="0"/>
                <a:ea typeface="宋体" panose="02010600030101010101" pitchFamily="2" charset="-122"/>
                <a:cs typeface="+mn-ea"/>
              </a:rPr>
            </a:fld>
            <a:endParaRPr lang="zh-CN" altLang="en-US" strike="noStrike" noProof="1"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eaLnBrk="1" fontAlgn="base" hangingPunct="1"/>
            <a:endParaRPr lang="zh-CN" altLang="en-US" strike="noStrike" noProof="1" dirty="0"/>
          </a:p>
        </p:txBody>
      </p:sp>
      <p:sp>
        <p:nvSpPr>
          <p:cNvPr id="5" name="页脚占位符 4"/>
          <p:cNvSpPr>
            <a:spLocks noGrp="1"/>
          </p:cNvSpPr>
          <p:nvPr>
            <p:ph type="ftr" sz="quarter" idx="11"/>
          </p:nvPr>
        </p:nvSpPr>
        <p:spPr/>
        <p:txBody>
          <a:bodyPr/>
          <a:p>
            <a:pPr lvl="0" eaLnBrk="1" fontAlgn="base" hangingPunct="1"/>
            <a:endParaRPr lang="zh-CN" altLang="en-US" strike="noStrike" noProof="1" dirty="0"/>
          </a:p>
        </p:txBody>
      </p:sp>
      <p:sp>
        <p:nvSpPr>
          <p:cNvPr id="6" name="灯片编号占位符 5"/>
          <p:cNvSpPr>
            <a:spLocks noGrp="1"/>
          </p:cNvSpPr>
          <p:nvPr>
            <p:ph type="sldNum" sz="quarter" idx="12"/>
          </p:nvPr>
        </p:nvSpPr>
        <p:spPr/>
        <p:txBody>
          <a:bodyPr/>
          <a:p>
            <a:pPr lvl="0" eaLnBrk="1" fontAlgn="base" hangingPunct="1"/>
            <a:fld id="{9A0DB2DC-4C9A-4742-B13C-FB6460FD3503}" type="slidenum">
              <a:rPr lang="zh-CN" altLang="en-US" strike="noStrike" noProof="1" dirty="0">
                <a:latin typeface="Arial" panose="020B0604020202020204" pitchFamily="34" charset="0"/>
                <a:ea typeface="宋体" panose="02010600030101010101" pitchFamily="2" charset="-122"/>
                <a:cs typeface="+mn-ea"/>
              </a:rPr>
            </a:fld>
            <a:endParaRPr lang="zh-CN" altLang="en-US" strike="noStrike" noProof="1"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p>
            <a:pPr lvl="0" eaLnBrk="1" fontAlgn="base" hangingPunct="1"/>
            <a:endParaRPr lang="zh-CN" altLang="en-US" strike="noStrike" noProof="1" dirty="0"/>
          </a:p>
        </p:txBody>
      </p:sp>
      <p:sp>
        <p:nvSpPr>
          <p:cNvPr id="5" name="页脚占位符 4"/>
          <p:cNvSpPr>
            <a:spLocks noGrp="1"/>
          </p:cNvSpPr>
          <p:nvPr>
            <p:ph type="ftr" sz="quarter" idx="11"/>
          </p:nvPr>
        </p:nvSpPr>
        <p:spPr/>
        <p:txBody>
          <a:bodyPr/>
          <a:p>
            <a:pPr lvl="0" eaLnBrk="1" fontAlgn="base" hangingPunct="1"/>
            <a:endParaRPr lang="zh-CN" altLang="en-US" strike="noStrike" noProof="1" dirty="0"/>
          </a:p>
        </p:txBody>
      </p:sp>
      <p:sp>
        <p:nvSpPr>
          <p:cNvPr id="6" name="灯片编号占位符 5"/>
          <p:cNvSpPr>
            <a:spLocks noGrp="1"/>
          </p:cNvSpPr>
          <p:nvPr>
            <p:ph type="sldNum" sz="quarter" idx="12"/>
          </p:nvPr>
        </p:nvSpPr>
        <p:spPr/>
        <p:txBody>
          <a:bodyPr/>
          <a:p>
            <a:pPr lvl="0" eaLnBrk="1" fontAlgn="base" hangingPunct="1"/>
            <a:fld id="{9A0DB2DC-4C9A-4742-B13C-FB6460FD3503}" type="slidenum">
              <a:rPr lang="zh-CN" altLang="en-US" strike="noStrike" noProof="1" dirty="0">
                <a:latin typeface="Arial" panose="020B0604020202020204" pitchFamily="34" charset="0"/>
                <a:ea typeface="宋体" panose="02010600030101010101" pitchFamily="2" charset="-122"/>
                <a:cs typeface="+mn-ea"/>
              </a:rPr>
            </a:fld>
            <a:endParaRPr lang="zh-CN" altLang="en-US" strike="noStrike" noProof="1"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457200" y="1600200"/>
            <a:ext cx="4032504" cy="4525963"/>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54296" y="1600200"/>
            <a:ext cx="4032504" cy="4525963"/>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p>
            <a:pPr lvl="0" eaLnBrk="1" fontAlgn="base" hangingPunct="1"/>
            <a:endParaRPr lang="zh-CN" altLang="en-US" strike="noStrike" noProof="1" dirty="0"/>
          </a:p>
        </p:txBody>
      </p:sp>
      <p:sp>
        <p:nvSpPr>
          <p:cNvPr id="6" name="页脚占位符 5"/>
          <p:cNvSpPr>
            <a:spLocks noGrp="1"/>
          </p:cNvSpPr>
          <p:nvPr>
            <p:ph type="ftr" sz="quarter" idx="11"/>
          </p:nvPr>
        </p:nvSpPr>
        <p:spPr/>
        <p:txBody>
          <a:bodyPr/>
          <a:p>
            <a:pPr lvl="0" eaLnBrk="1" fontAlgn="base" hangingPunct="1"/>
            <a:endParaRPr lang="zh-CN" altLang="en-US" strike="noStrike" noProof="1" dirty="0"/>
          </a:p>
        </p:txBody>
      </p:sp>
      <p:sp>
        <p:nvSpPr>
          <p:cNvPr id="7" name="灯片编号占位符 6"/>
          <p:cNvSpPr>
            <a:spLocks noGrp="1"/>
          </p:cNvSpPr>
          <p:nvPr>
            <p:ph type="sldNum" sz="quarter" idx="12"/>
          </p:nvPr>
        </p:nvSpPr>
        <p:spPr/>
        <p:txBody>
          <a:bodyPr/>
          <a:p>
            <a:pPr lvl="0" eaLnBrk="1" fontAlgn="base" hangingPunct="1"/>
            <a:fld id="{9A0DB2DC-4C9A-4742-B13C-FB6460FD3503}" type="slidenum">
              <a:rPr lang="zh-CN" altLang="en-US" strike="noStrike" noProof="1" dirty="0">
                <a:latin typeface="Arial" panose="020B0604020202020204" pitchFamily="34" charset="0"/>
                <a:ea typeface="宋体" panose="02010600030101010101" pitchFamily="2" charset="-122"/>
                <a:cs typeface="+mn-ea"/>
              </a:rPr>
            </a:fld>
            <a:endParaRPr lang="zh-CN" altLang="en-US" strike="noStrike" noProof="1"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890081" y="2665379"/>
            <a:ext cx="3655181"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4692704" y="2665379"/>
            <a:ext cx="3673182"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p>
            <a:pPr lvl="0" eaLnBrk="1" fontAlgn="base" hangingPunct="1"/>
            <a:endParaRPr lang="zh-CN" altLang="en-US" strike="noStrike" noProof="1" dirty="0"/>
          </a:p>
        </p:txBody>
      </p:sp>
      <p:sp>
        <p:nvSpPr>
          <p:cNvPr id="8" name="页脚占位符 7"/>
          <p:cNvSpPr>
            <a:spLocks noGrp="1"/>
          </p:cNvSpPr>
          <p:nvPr>
            <p:ph type="ftr" sz="quarter" idx="11"/>
          </p:nvPr>
        </p:nvSpPr>
        <p:spPr/>
        <p:txBody>
          <a:bodyPr/>
          <a:p>
            <a:pPr lvl="0" eaLnBrk="1" fontAlgn="base" hangingPunct="1"/>
            <a:endParaRPr lang="zh-CN" altLang="en-US" strike="noStrike" noProof="1" dirty="0"/>
          </a:p>
        </p:txBody>
      </p:sp>
      <p:sp>
        <p:nvSpPr>
          <p:cNvPr id="9" name="灯片编号占位符 8"/>
          <p:cNvSpPr>
            <a:spLocks noGrp="1"/>
          </p:cNvSpPr>
          <p:nvPr>
            <p:ph type="sldNum" sz="quarter" idx="12"/>
          </p:nvPr>
        </p:nvSpPr>
        <p:spPr/>
        <p:txBody>
          <a:bodyPr/>
          <a:p>
            <a:pPr lvl="0" eaLnBrk="1" fontAlgn="base" hangingPunct="1"/>
            <a:fld id="{9A0DB2DC-4C9A-4742-B13C-FB6460FD3503}" type="slidenum">
              <a:rPr lang="zh-CN" altLang="en-US" strike="noStrike" noProof="1" dirty="0">
                <a:latin typeface="Arial" panose="020B0604020202020204" pitchFamily="34" charset="0"/>
                <a:ea typeface="宋体" panose="02010600030101010101" pitchFamily="2" charset="-122"/>
                <a:cs typeface="+mn-ea"/>
              </a:rPr>
            </a:fld>
            <a:endParaRPr lang="zh-CN" altLang="en-US" strike="noStrike" noProof="1"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lvl="0" eaLnBrk="1" fontAlgn="base" hangingPunct="1"/>
            <a:endParaRPr lang="zh-CN" altLang="en-US" strike="noStrike" noProof="1" dirty="0"/>
          </a:p>
        </p:txBody>
      </p:sp>
      <p:sp>
        <p:nvSpPr>
          <p:cNvPr id="4" name="页脚占位符 3"/>
          <p:cNvSpPr>
            <a:spLocks noGrp="1"/>
          </p:cNvSpPr>
          <p:nvPr>
            <p:ph type="ftr" sz="quarter" idx="11"/>
          </p:nvPr>
        </p:nvSpPr>
        <p:spPr/>
        <p:txBody>
          <a:bodyPr/>
          <a:p>
            <a:pPr lvl="0" eaLnBrk="1" fontAlgn="base" hangingPunct="1"/>
            <a:endParaRPr lang="zh-CN" altLang="en-US" strike="noStrike" noProof="1" dirty="0"/>
          </a:p>
        </p:txBody>
      </p:sp>
      <p:sp>
        <p:nvSpPr>
          <p:cNvPr id="5" name="灯片编号占位符 4"/>
          <p:cNvSpPr>
            <a:spLocks noGrp="1"/>
          </p:cNvSpPr>
          <p:nvPr>
            <p:ph type="sldNum" sz="quarter" idx="12"/>
          </p:nvPr>
        </p:nvSpPr>
        <p:spPr/>
        <p:txBody>
          <a:bodyPr/>
          <a:p>
            <a:pPr lvl="0" eaLnBrk="1" fontAlgn="base" hangingPunct="1"/>
            <a:fld id="{9A0DB2DC-4C9A-4742-B13C-FB6460FD3503}" type="slidenum">
              <a:rPr lang="zh-CN" altLang="en-US" strike="noStrike" noProof="1" dirty="0">
                <a:latin typeface="Arial" panose="020B0604020202020204" pitchFamily="34" charset="0"/>
                <a:ea typeface="宋体" panose="02010600030101010101" pitchFamily="2" charset="-122"/>
                <a:cs typeface="+mn-ea"/>
              </a:rPr>
            </a:fld>
            <a:endParaRPr lang="zh-CN" altLang="en-US" strike="noStrike" noProof="1"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lvl="0" eaLnBrk="1" fontAlgn="base" hangingPunct="1"/>
            <a:endParaRPr lang="zh-CN" altLang="en-US" strike="noStrike" noProof="1" dirty="0"/>
          </a:p>
        </p:txBody>
      </p:sp>
      <p:sp>
        <p:nvSpPr>
          <p:cNvPr id="3" name="页脚占位符 2"/>
          <p:cNvSpPr>
            <a:spLocks noGrp="1"/>
          </p:cNvSpPr>
          <p:nvPr>
            <p:ph type="ftr" sz="quarter" idx="11"/>
          </p:nvPr>
        </p:nvSpPr>
        <p:spPr/>
        <p:txBody>
          <a:bodyPr/>
          <a:p>
            <a:pPr lvl="0" eaLnBrk="1" fontAlgn="base" hangingPunct="1"/>
            <a:endParaRPr lang="zh-CN" altLang="en-US" strike="noStrike" noProof="1" dirty="0"/>
          </a:p>
        </p:txBody>
      </p:sp>
      <p:sp>
        <p:nvSpPr>
          <p:cNvPr id="4" name="灯片编号占位符 3"/>
          <p:cNvSpPr>
            <a:spLocks noGrp="1"/>
          </p:cNvSpPr>
          <p:nvPr>
            <p:ph type="sldNum" sz="quarter" idx="12"/>
          </p:nvPr>
        </p:nvSpPr>
        <p:spPr/>
        <p:txBody>
          <a:bodyPr/>
          <a:p>
            <a:pPr lvl="0" eaLnBrk="1" fontAlgn="base" hangingPunct="1"/>
            <a:fld id="{9A0DB2DC-4C9A-4742-B13C-FB6460FD3503}" type="slidenum">
              <a:rPr lang="zh-CN" altLang="en-US" strike="noStrike" noProof="1" dirty="0">
                <a:latin typeface="Arial" panose="020B0604020202020204" pitchFamily="34" charset="0"/>
                <a:ea typeface="宋体" panose="02010600030101010101" pitchFamily="2" charset="-122"/>
                <a:cs typeface="+mn-ea"/>
              </a:rPr>
            </a:fld>
            <a:endParaRPr lang="zh-CN" altLang="en-US" strike="noStrike" noProof="1"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eaLnBrk="1" fontAlgn="base" hangingPunct="1"/>
            <a:endParaRPr lang="zh-CN" altLang="en-US" strike="noStrike" noProof="1" dirty="0"/>
          </a:p>
        </p:txBody>
      </p:sp>
      <p:sp>
        <p:nvSpPr>
          <p:cNvPr id="6" name="页脚占位符 5"/>
          <p:cNvSpPr>
            <a:spLocks noGrp="1"/>
          </p:cNvSpPr>
          <p:nvPr>
            <p:ph type="ftr" sz="quarter" idx="11"/>
          </p:nvPr>
        </p:nvSpPr>
        <p:spPr/>
        <p:txBody>
          <a:bodyPr/>
          <a:p>
            <a:pPr lvl="0" eaLnBrk="1" fontAlgn="base" hangingPunct="1"/>
            <a:endParaRPr lang="zh-CN" altLang="en-US" strike="noStrike" noProof="1" dirty="0"/>
          </a:p>
        </p:txBody>
      </p:sp>
      <p:sp>
        <p:nvSpPr>
          <p:cNvPr id="7" name="灯片编号占位符 6"/>
          <p:cNvSpPr>
            <a:spLocks noGrp="1"/>
          </p:cNvSpPr>
          <p:nvPr>
            <p:ph type="sldNum" sz="quarter" idx="12"/>
          </p:nvPr>
        </p:nvSpPr>
        <p:spPr/>
        <p:txBody>
          <a:bodyPr/>
          <a:p>
            <a:pPr lvl="0" eaLnBrk="1" fontAlgn="base" hangingPunct="1"/>
            <a:fld id="{9A0DB2DC-4C9A-4742-B13C-FB6460FD3503}" type="slidenum">
              <a:rPr lang="zh-CN" altLang="en-US" strike="noStrike" noProof="1" dirty="0">
                <a:latin typeface="Arial" panose="020B0604020202020204" pitchFamily="34" charset="0"/>
                <a:ea typeface="宋体" panose="02010600030101010101" pitchFamily="2" charset="-122"/>
                <a:cs typeface="+mn-ea"/>
              </a:rPr>
            </a:fld>
            <a:endParaRPr lang="zh-CN" altLang="en-US" strike="noStrike" noProof="1"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eaLnBrk="1" fontAlgn="base" hangingPunct="1"/>
            <a:endParaRPr lang="zh-CN" altLang="en-US" strike="noStrike" noProof="1" dirty="0"/>
          </a:p>
        </p:txBody>
      </p:sp>
      <p:sp>
        <p:nvSpPr>
          <p:cNvPr id="6" name="页脚占位符 5"/>
          <p:cNvSpPr>
            <a:spLocks noGrp="1"/>
          </p:cNvSpPr>
          <p:nvPr>
            <p:ph type="ftr" sz="quarter" idx="11"/>
          </p:nvPr>
        </p:nvSpPr>
        <p:spPr/>
        <p:txBody>
          <a:bodyPr/>
          <a:p>
            <a:pPr lvl="0" eaLnBrk="1" fontAlgn="base" hangingPunct="1"/>
            <a:endParaRPr lang="zh-CN" altLang="en-US" strike="noStrike" noProof="1" dirty="0"/>
          </a:p>
        </p:txBody>
      </p:sp>
      <p:sp>
        <p:nvSpPr>
          <p:cNvPr id="7" name="灯片编号占位符 6"/>
          <p:cNvSpPr>
            <a:spLocks noGrp="1"/>
          </p:cNvSpPr>
          <p:nvPr>
            <p:ph type="sldNum" sz="quarter" idx="12"/>
          </p:nvPr>
        </p:nvSpPr>
        <p:spPr/>
        <p:txBody>
          <a:bodyPr/>
          <a:p>
            <a:pPr lvl="0" eaLnBrk="1" fontAlgn="base" hangingPunct="1"/>
            <a:fld id="{9A0DB2DC-4C9A-4742-B13C-FB6460FD3503}" type="slidenum">
              <a:rPr lang="zh-CN" altLang="en-US" strike="noStrike" noProof="1" dirty="0">
                <a:latin typeface="Arial" panose="020B0604020202020204" pitchFamily="34" charset="0"/>
                <a:ea typeface="宋体" panose="02010600030101010101" pitchFamily="2" charset="-122"/>
                <a:cs typeface="+mn-ea"/>
              </a:rPr>
            </a:fld>
            <a:endParaRPr lang="zh-CN" altLang="en-US" strike="noStrike" noProof="1"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pn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p:sp>
        <p:nvSpPr>
          <p:cNvPr id="1026" name="Rectangle 2"/>
          <p:cNvSpPr>
            <a:spLocks noGrp="1"/>
          </p:cNvSpPr>
          <p:nvPr>
            <p:ph type="title"/>
          </p:nvPr>
        </p:nvSpPr>
        <p:spPr>
          <a:xfrm>
            <a:off x="457200" y="274638"/>
            <a:ext cx="8229600" cy="1143000"/>
          </a:xfrm>
          <a:prstGeom prst="rect">
            <a:avLst/>
          </a:prstGeom>
          <a:noFill/>
          <a:ln w="9525">
            <a:noFill/>
          </a:ln>
        </p:spPr>
        <p:txBody>
          <a:bodyPr anchor="ctr"/>
          <a:p>
            <a:pPr lvl="0" indent="0"/>
            <a:r>
              <a:rPr lang="zh-CN" altLang="en-US"/>
              <a:t>单击此处编辑母版标题样式</a:t>
            </a:r>
            <a:endParaRPr lang="zh-CN" altLang="en-US"/>
          </a:p>
        </p:txBody>
      </p:sp>
      <p:sp>
        <p:nvSpPr>
          <p:cNvPr id="1027" name="Rectangle 3"/>
          <p:cNvSpPr>
            <a:spLocks noGrp="1"/>
          </p:cNvSpPr>
          <p:nvPr>
            <p:ph type="body"/>
          </p:nvPr>
        </p:nvSpPr>
        <p:spPr>
          <a:xfrm>
            <a:off x="457200" y="1600200"/>
            <a:ext cx="8229600" cy="4525963"/>
          </a:xfrm>
          <a:prstGeom prst="rect">
            <a:avLst/>
          </a:prstGeom>
          <a:noFill/>
          <a:ln w="9525">
            <a:noFill/>
          </a:ln>
        </p:spPr>
        <p:txBody>
          <a:bodyPr anchor="t"/>
          <a:p>
            <a:pPr lvl="0" indent="-342900"/>
            <a:r>
              <a:rPr lang="zh-CN" altLang="en-US"/>
              <a:t>单击此处编辑母版文本样式</a:t>
            </a:r>
            <a:endParaRPr lang="zh-CN" altLang="en-US"/>
          </a:p>
          <a:p>
            <a:pPr lvl="1" indent="-285750"/>
            <a:r>
              <a:rPr lang="zh-CN" altLang="en-US"/>
              <a:t>第二级</a:t>
            </a:r>
            <a:endParaRPr lang="zh-CN" altLang="en-US"/>
          </a:p>
          <a:p>
            <a:pPr lvl="2" indent="-228600"/>
            <a:r>
              <a:rPr lang="zh-CN" altLang="en-US"/>
              <a:t>第三级</a:t>
            </a:r>
            <a:endParaRPr lang="zh-CN" altLang="en-US"/>
          </a:p>
          <a:p>
            <a:pPr lvl="3" indent="-228600"/>
            <a:r>
              <a:rPr lang="zh-CN" altLang="en-US"/>
              <a:t>第四级</a:t>
            </a:r>
            <a:endParaRPr lang="zh-CN" altLang="en-US"/>
          </a:p>
          <a:p>
            <a:pPr lvl="4" indent="-228600"/>
            <a:r>
              <a:rPr lang="zh-CN" altLang="en-US"/>
              <a:t>第五级</a:t>
            </a:r>
            <a:endParaRPr lang="zh-CN" altLang="en-US"/>
          </a:p>
        </p:txBody>
      </p:sp>
      <p:sp>
        <p:nvSpPr>
          <p:cNvPr id="1028" name="Rectangle 4"/>
          <p:cNvSpPr>
            <a:spLocks noGrp="1"/>
          </p:cNvSpPr>
          <p:nvPr>
            <p:ph type="dt" sz="half" idx="2"/>
          </p:nvPr>
        </p:nvSpPr>
        <p:spPr>
          <a:xfrm>
            <a:off x="457200" y="6245225"/>
            <a:ext cx="2133600" cy="476250"/>
          </a:xfrm>
          <a:prstGeom prst="rect">
            <a:avLst/>
          </a:prstGeom>
          <a:noFill/>
          <a:ln w="9525">
            <a:noFill/>
          </a:ln>
        </p:spPr>
        <p:txBody>
          <a:bodyPr/>
          <a:lstStyle>
            <a:lvl1pPr>
              <a:defRPr sz="1400"/>
            </a:lvl1pPr>
          </a:lstStyle>
          <a:p>
            <a:pPr lvl="0" eaLnBrk="1" fontAlgn="base" hangingPunct="1"/>
            <a:endParaRPr lang="zh-CN" altLang="en-US" strike="noStrike" noProof="1" dirty="0"/>
          </a:p>
        </p:txBody>
      </p:sp>
      <p:sp>
        <p:nvSpPr>
          <p:cNvPr id="1029" name="Rectangle 5"/>
          <p:cNvSpPr>
            <a:spLocks noGrp="1"/>
          </p:cNvSpPr>
          <p:nvPr>
            <p:ph type="ftr" sz="quarter" idx="3"/>
          </p:nvPr>
        </p:nvSpPr>
        <p:spPr>
          <a:xfrm>
            <a:off x="3124200" y="6245225"/>
            <a:ext cx="2895600" cy="476250"/>
          </a:xfrm>
          <a:prstGeom prst="rect">
            <a:avLst/>
          </a:prstGeom>
          <a:noFill/>
          <a:ln w="9525">
            <a:noFill/>
          </a:ln>
        </p:spPr>
        <p:txBody>
          <a:bodyPr/>
          <a:lstStyle>
            <a:lvl1pPr algn="ctr">
              <a:defRPr sz="1400"/>
            </a:lvl1pPr>
          </a:lstStyle>
          <a:p>
            <a:pPr lvl="0" eaLnBrk="1" fontAlgn="base" hangingPunct="1"/>
            <a:endParaRPr lang="zh-CN" altLang="en-US" strike="noStrike" noProof="1" dirty="0"/>
          </a:p>
        </p:txBody>
      </p:sp>
      <p:sp>
        <p:nvSpPr>
          <p:cNvPr id="1030" name="Rectangle 6"/>
          <p:cNvSpPr>
            <a:spLocks noGrp="1"/>
          </p:cNvSpPr>
          <p:nvPr>
            <p:ph type="sldNum" sz="quarter" idx="4"/>
          </p:nvPr>
        </p:nvSpPr>
        <p:spPr>
          <a:xfrm>
            <a:off x="6553200" y="6245225"/>
            <a:ext cx="2133600" cy="476250"/>
          </a:xfrm>
          <a:prstGeom prst="rect">
            <a:avLst/>
          </a:prstGeom>
          <a:noFill/>
          <a:ln w="9525">
            <a:noFill/>
          </a:ln>
        </p:spPr>
        <p:txBody>
          <a:bodyPr/>
          <a:lstStyle>
            <a:lvl1pPr algn="r">
              <a:defRPr sz="1400"/>
            </a:lvl1pPr>
          </a:lstStyle>
          <a:p>
            <a:pPr lvl="0" eaLnBrk="1" fontAlgn="base" hangingPunct="1"/>
            <a:fld id="{9A0DB2DC-4C9A-4742-B13C-FB6460FD3503}" type="slidenum">
              <a:rPr lang="zh-CN" altLang="en-US" strike="noStrike" noProof="1" dirty="0">
                <a:latin typeface="Arial" panose="020B0604020202020204" pitchFamily="34" charset="0"/>
                <a:ea typeface="宋体" panose="02010600030101010101" pitchFamily="2" charset="-122"/>
                <a:cs typeface="+mn-ea"/>
              </a:rPr>
            </a:fld>
            <a:endParaRPr lang="zh-CN" altLang="en-US" strike="noStrike" noProof="1" dirty="0"/>
          </a:p>
        </p:txBody>
      </p:sp>
      <p:pic>
        <p:nvPicPr>
          <p:cNvPr id="1031" name="图片 1030" descr="yuwen_logo--透明 最新"/>
          <p:cNvPicPr>
            <a:picLocks noChangeAspect="1"/>
          </p:cNvPicPr>
          <p:nvPr userDrawn="1"/>
        </p:nvPicPr>
        <p:blipFill>
          <a:blip r:embed="rId12"/>
          <a:stretch>
            <a:fillRect/>
          </a:stretch>
        </p:blipFill>
        <p:spPr>
          <a:xfrm>
            <a:off x="0" y="-22225"/>
            <a:ext cx="3048000" cy="1074738"/>
          </a:xfrm>
          <a:prstGeom prst="rect">
            <a:avLst/>
          </a:prstGeom>
          <a:noFill/>
          <a:ln w="9525">
            <a:noFill/>
          </a:ln>
        </p:spPr>
      </p:pic>
      <p:pic>
        <p:nvPicPr>
          <p:cNvPr id="1032" name="图片 1031" descr="yuwen_logo--透明 最新"/>
          <p:cNvPicPr>
            <a:picLocks noChangeAspect="1"/>
          </p:cNvPicPr>
          <p:nvPr userDrawn="1"/>
        </p:nvPicPr>
        <p:blipFill>
          <a:blip r:embed="rId12"/>
          <a:stretch>
            <a:fillRect/>
          </a:stretch>
        </p:blipFill>
        <p:spPr>
          <a:xfrm>
            <a:off x="6049963" y="5805488"/>
            <a:ext cx="3046412" cy="1079500"/>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0" fontAlgn="base" latinLnBrk="0" hangingPunct="0">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0" fontAlgn="base" latinLnBrk="0" hangingPunct="0">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0" fontAlgn="base" latinLnBrk="0" hangingPunct="0">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0" fontAlgn="base" latinLnBrk="0" hangingPunct="0">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0" fontAlgn="base" latinLnBrk="0" hangingPunct="0">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0" fontAlgn="base" latinLnBrk="0" hangingPunct="0">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0" fontAlgn="base" latinLnBrk="0" hangingPunct="0">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0" fontAlgn="base" latinLnBrk="0" hangingPunct="0">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image" Target="../media/image2.jpeg"/></Relationships>
</file>

<file path=ppt/slides/_rels/slide10.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image" Target="../media/image2.jpeg"/></Relationships>
</file>

<file path=ppt/slides/_rels/slide11.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image" Target="../media/image2.jpeg"/></Relationships>
</file>

<file path=ppt/slides/_rels/slide12.xml.rels><?xml version="1.0" encoding="UTF-8" standalone="yes"?>
<Relationships xmlns="http://schemas.openxmlformats.org/package/2006/relationships"><Relationship Id="rId5" Type="http://schemas.openxmlformats.org/officeDocument/2006/relationships/slideLayout" Target="../slideLayouts/slideLayout7.xml"/><Relationship Id="rId4" Type="http://schemas.openxmlformats.org/officeDocument/2006/relationships/image" Target="../media/image8.jpeg"/><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image" Target="../media/image2.jpe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9.jpe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5.jpeg"/><Relationship Id="rId1" Type="http://schemas.openxmlformats.org/officeDocument/2006/relationships/image" Target="../media/image2.jpeg"/></Relationships>
</file>

<file path=ppt/slides/_rels/slide3.xml.rels><?xml version="1.0" encoding="UTF-8" standalone="yes"?>
<Relationships xmlns="http://schemas.openxmlformats.org/package/2006/relationships"><Relationship Id="rId5" Type="http://schemas.openxmlformats.org/officeDocument/2006/relationships/slideLayout" Target="../slideLayouts/slideLayout7.xml"/><Relationship Id="rId4" Type="http://schemas.openxmlformats.org/officeDocument/2006/relationships/image" Target="../media/image6.jpeg"/><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image" Target="../media/image2.jpeg"/></Relationships>
</file>

<file path=ppt/slides/_rels/slide4.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image" Target="../media/image2.jpeg"/></Relationships>
</file>

<file path=ppt/slides/_rels/slide5.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image" Target="../media/image2.jpeg"/></Relationships>
</file>

<file path=ppt/slides/_rels/slide6.xml.rels><?xml version="1.0" encoding="UTF-8" standalone="yes"?>
<Relationships xmlns="http://schemas.openxmlformats.org/package/2006/relationships"><Relationship Id="rId5" Type="http://schemas.openxmlformats.org/officeDocument/2006/relationships/slideLayout" Target="../slideLayouts/slideLayout7.xml"/><Relationship Id="rId4" Type="http://schemas.openxmlformats.org/officeDocument/2006/relationships/image" Target="../media/image7.jpeg"/><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image" Target="../media/image2.jpeg"/></Relationships>
</file>

<file path=ppt/slides/_rels/slide7.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image" Target="../media/image2.jpeg"/></Relationships>
</file>

<file path=ppt/slides/_rels/slide8.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image" Target="../media/image2.jpeg"/></Relationships>
</file>

<file path=ppt/slides/_rels/slide9.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3073" name="组合 3073"/>
          <p:cNvGrpSpPr>
            <a:grpSpLocks noChangeAspect="1"/>
          </p:cNvGrpSpPr>
          <p:nvPr/>
        </p:nvGrpSpPr>
        <p:grpSpPr>
          <a:xfrm>
            <a:off x="152400" y="609600"/>
            <a:ext cx="8763000" cy="5943600"/>
            <a:chOff x="0" y="0"/>
            <a:chExt cx="5520" cy="3744"/>
          </a:xfrm>
        </p:grpSpPr>
        <p:pic>
          <p:nvPicPr>
            <p:cNvPr id="3074" name="图片 3074" descr="古诗两首2"/>
            <p:cNvPicPr>
              <a:picLocks noChangeAspect="1"/>
            </p:cNvPicPr>
            <p:nvPr/>
          </p:nvPicPr>
          <p:blipFill>
            <a:blip r:embed="rId1"/>
            <a:srcRect l="8221" t="9494" r="6822" b="7594"/>
            <a:stretch>
              <a:fillRect/>
            </a:stretch>
          </p:blipFill>
          <p:spPr>
            <a:xfrm>
              <a:off x="0" y="0"/>
              <a:ext cx="5520" cy="3744"/>
            </a:xfrm>
            <a:prstGeom prst="rect">
              <a:avLst/>
            </a:prstGeom>
            <a:noFill/>
            <a:ln w="57150" cap="flat" cmpd="sng">
              <a:solidFill>
                <a:srgbClr val="000000"/>
              </a:solidFill>
              <a:prstDash val="solid"/>
              <a:miter/>
              <a:headEnd type="none" w="med" len="med"/>
              <a:tailEnd type="none" w="med" len="med"/>
            </a:ln>
          </p:spPr>
        </p:pic>
        <p:pic>
          <p:nvPicPr>
            <p:cNvPr id="3075" name="图片 3075" descr="20061027145005625"/>
            <p:cNvPicPr>
              <a:picLocks noChangeAspect="1"/>
            </p:cNvPicPr>
            <p:nvPr/>
          </p:nvPicPr>
          <p:blipFill>
            <a:blip r:embed="rId2"/>
            <a:srcRect l="27777" b="30740"/>
            <a:stretch>
              <a:fillRect/>
            </a:stretch>
          </p:blipFill>
          <p:spPr>
            <a:xfrm>
              <a:off x="288" y="96"/>
              <a:ext cx="5040" cy="3552"/>
            </a:xfrm>
            <a:prstGeom prst="rect">
              <a:avLst/>
            </a:prstGeom>
            <a:noFill/>
            <a:ln w="28575" cap="flat" cmpd="sng">
              <a:solidFill>
                <a:srgbClr val="000000"/>
              </a:solidFill>
              <a:prstDash val="solid"/>
              <a:miter/>
              <a:headEnd type="none" w="med" len="med"/>
              <a:tailEnd type="none" w="med" len="med"/>
            </a:ln>
          </p:spPr>
        </p:pic>
        <p:pic>
          <p:nvPicPr>
            <p:cNvPr id="3076" name="图片 3076" descr="古诗两首3"/>
            <p:cNvPicPr>
              <a:picLocks noChangeAspect="1"/>
            </p:cNvPicPr>
            <p:nvPr/>
          </p:nvPicPr>
          <p:blipFill>
            <a:blip r:embed="rId3">
              <a:clrChange>
                <a:clrFrom>
                  <a:srgbClr val="FDFDFD"/>
                </a:clrFrom>
                <a:clrTo>
                  <a:srgbClr val="FDFDFD">
                    <a:alpha val="0"/>
                  </a:srgbClr>
                </a:clrTo>
              </a:clrChange>
            </a:blip>
            <a:srcRect t="40686"/>
            <a:stretch>
              <a:fillRect/>
            </a:stretch>
          </p:blipFill>
          <p:spPr>
            <a:xfrm>
              <a:off x="3744" y="2299"/>
              <a:ext cx="1584" cy="1349"/>
            </a:xfrm>
            <a:prstGeom prst="rect">
              <a:avLst/>
            </a:prstGeom>
            <a:noFill/>
            <a:ln w="9525">
              <a:noFill/>
            </a:ln>
          </p:spPr>
        </p:pic>
      </p:grpSp>
      <p:sp>
        <p:nvSpPr>
          <p:cNvPr id="3077" name="文本框 3077"/>
          <p:cNvSpPr txBox="1"/>
          <p:nvPr/>
        </p:nvSpPr>
        <p:spPr>
          <a:xfrm>
            <a:off x="762000" y="2209800"/>
            <a:ext cx="7696200" cy="3081338"/>
          </a:xfrm>
          <a:prstGeom prst="rect">
            <a:avLst/>
          </a:prstGeom>
          <a:noFill/>
          <a:ln w="9525">
            <a:noFill/>
          </a:ln>
        </p:spPr>
        <p:txBody>
          <a:bodyPr anchor="t">
            <a:spAutoFit/>
          </a:bodyPr>
          <a:p>
            <a:pPr lvl="0" indent="0">
              <a:spcBef>
                <a:spcPct val="50000"/>
              </a:spcBef>
            </a:pPr>
            <a:r>
              <a:rPr lang="en-US" altLang="zh-CN" sz="2800" b="1">
                <a:latin typeface="Arial" panose="020B0604020202020204" pitchFamily="34" charset="0"/>
                <a:ea typeface="宋体" panose="02010600030101010101" pitchFamily="2" charset="-122"/>
              </a:rPr>
              <a:t>       </a:t>
            </a:r>
            <a:r>
              <a:rPr lang="zh-CN" altLang="en-US" sz="2800" b="1">
                <a:latin typeface="Arial" panose="020B0604020202020204" pitchFamily="34" charset="0"/>
                <a:ea typeface="宋体" panose="02010600030101010101" pitchFamily="2" charset="-122"/>
              </a:rPr>
              <a:t>宋代大诗人陆游一生创作很多诗歌，保存下来的有九千多首，诗中抒发政治抱负，表现人民的生活，表达热爱祖国的思想感情。他在临终前作了一首诗</a:t>
            </a:r>
            <a:r>
              <a:rPr lang="en-US" altLang="zh-CN" sz="2800" b="1">
                <a:latin typeface="Arial" panose="020B0604020202020204" pitchFamily="34" charset="0"/>
                <a:ea typeface="宋体" panose="02010600030101010101" pitchFamily="2" charset="-122"/>
              </a:rPr>
              <a:t>《</a:t>
            </a:r>
            <a:r>
              <a:rPr lang="zh-CN" altLang="en-US" sz="2800" b="1">
                <a:latin typeface="Arial" panose="020B0604020202020204" pitchFamily="34" charset="0"/>
                <a:ea typeface="宋体" panose="02010600030101010101" pitchFamily="2" charset="-122"/>
              </a:rPr>
              <a:t>示儿</a:t>
            </a:r>
            <a:r>
              <a:rPr lang="en-US" altLang="zh-CN" sz="2800" b="1">
                <a:latin typeface="Arial" panose="020B0604020202020204" pitchFamily="34" charset="0"/>
                <a:ea typeface="宋体" panose="02010600030101010101" pitchFamily="2" charset="-122"/>
              </a:rPr>
              <a:t>》</a:t>
            </a:r>
            <a:r>
              <a:rPr lang="zh-CN" altLang="en-US" sz="2800" b="1">
                <a:latin typeface="Arial" panose="020B0604020202020204" pitchFamily="34" charset="0"/>
                <a:ea typeface="宋体" panose="02010600030101010101" pitchFamily="2" charset="-122"/>
              </a:rPr>
              <a:t>。示：把事情摆出来让人知道。“示儿”在这里指对儿孙们有个交代，相当于遗嘱。陆游在临死之前最牵挂的是什么呢？这是我们这节课要学习的内容。</a:t>
            </a:r>
            <a:endParaRPr lang="zh-CN" altLang="en-US" sz="2800" b="1">
              <a:latin typeface="Arial" panose="020B0604020202020204" pitchFamily="34" charset="0"/>
              <a:ea typeface="宋体" panose="02010600030101010101" pitchFamily="2" charset="-122"/>
            </a:endParaRPr>
          </a:p>
        </p:txBody>
      </p:sp>
      <p:sp>
        <p:nvSpPr>
          <p:cNvPr id="3078" name="矩形 3078"/>
          <p:cNvSpPr/>
          <p:nvPr/>
        </p:nvSpPr>
        <p:spPr>
          <a:xfrm>
            <a:off x="4800600" y="1295400"/>
            <a:ext cx="2286000" cy="457200"/>
          </a:xfrm>
          <a:prstGeom prst="rect">
            <a:avLst/>
          </a:prstGeom>
        </p:spPr>
        <p:txBody>
          <a:bodyPr wrap="none" fromWordArt="1">
            <a:prstTxWarp prst="textPlain">
              <a:avLst>
                <a:gd name="adj" fmla="val 50000"/>
              </a:avLst>
            </a:prstTxWarp>
            <a:normAutofit/>
          </a:bodyPr>
          <a:p>
            <a:pPr algn="ctr"/>
            <a:r>
              <a:rPr lang="zh-CN" altLang="en-US" sz="3600" b="1">
                <a:ln w="9525" cap="flat" cmpd="sng">
                  <a:solidFill>
                    <a:srgbClr val="000000"/>
                  </a:solidFill>
                  <a:prstDash val="solid"/>
                  <a:round/>
                  <a:headEnd type="none" w="med" len="med"/>
                  <a:tailEnd type="none" w="med" len="med"/>
                </a:ln>
                <a:solidFill>
                  <a:srgbClr val="99CC00"/>
                </a:solidFill>
                <a:latin typeface="隶书" charset="0"/>
                <a:ea typeface="隶书" charset="0"/>
              </a:rPr>
              <a:t>谈话导入</a:t>
            </a:r>
            <a:endParaRPr lang="zh-CN" altLang="en-US" sz="3600" b="1">
              <a:ln w="9525" cap="flat" cmpd="sng">
                <a:solidFill>
                  <a:srgbClr val="000000"/>
                </a:solidFill>
                <a:prstDash val="solid"/>
                <a:round/>
                <a:headEnd type="none" w="med" len="med"/>
                <a:tailEnd type="none" w="med" len="med"/>
              </a:ln>
              <a:solidFill>
                <a:srgbClr val="99CC00"/>
              </a:solidFill>
              <a:latin typeface="隶书" charset="0"/>
              <a:ea typeface="隶书" charset="0"/>
            </a:endParaRPr>
          </a:p>
        </p:txBody>
      </p:sp>
      <p:sp>
        <p:nvSpPr>
          <p:cNvPr id="3079" name="直接连接符 3079"/>
          <p:cNvSpPr/>
          <p:nvPr/>
        </p:nvSpPr>
        <p:spPr>
          <a:xfrm>
            <a:off x="990600" y="1981200"/>
            <a:ext cx="7315200" cy="0"/>
          </a:xfrm>
          <a:prstGeom prst="line">
            <a:avLst/>
          </a:prstGeom>
          <a:ln w="19050" cap="flat" cmpd="sng">
            <a:solidFill>
              <a:schemeClr val="tx1"/>
            </a:solidFill>
            <a:prstDash val="solid"/>
            <a:round/>
            <a:headEnd type="none" w="med" len="med"/>
            <a:tailEnd type="none" w="med" len="med"/>
          </a:ln>
        </p:spPr>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12289" name="组合 12289"/>
          <p:cNvGrpSpPr>
            <a:grpSpLocks noChangeAspect="1"/>
          </p:cNvGrpSpPr>
          <p:nvPr/>
        </p:nvGrpSpPr>
        <p:grpSpPr>
          <a:xfrm>
            <a:off x="152400" y="609600"/>
            <a:ext cx="8763000" cy="5943600"/>
            <a:chOff x="0" y="0"/>
            <a:chExt cx="5520" cy="3744"/>
          </a:xfrm>
        </p:grpSpPr>
        <p:pic>
          <p:nvPicPr>
            <p:cNvPr id="12290" name="图片 12290" descr="古诗两首2"/>
            <p:cNvPicPr>
              <a:picLocks noChangeAspect="1"/>
            </p:cNvPicPr>
            <p:nvPr/>
          </p:nvPicPr>
          <p:blipFill>
            <a:blip r:embed="rId1"/>
            <a:srcRect l="8221" t="9494" r="6822" b="7594"/>
            <a:stretch>
              <a:fillRect/>
            </a:stretch>
          </p:blipFill>
          <p:spPr>
            <a:xfrm>
              <a:off x="0" y="0"/>
              <a:ext cx="5520" cy="3744"/>
            </a:xfrm>
            <a:prstGeom prst="rect">
              <a:avLst/>
            </a:prstGeom>
            <a:noFill/>
            <a:ln w="57150" cap="flat" cmpd="sng">
              <a:solidFill>
                <a:srgbClr val="000000"/>
              </a:solidFill>
              <a:prstDash val="solid"/>
              <a:miter/>
              <a:headEnd type="none" w="med" len="med"/>
              <a:tailEnd type="none" w="med" len="med"/>
            </a:ln>
          </p:spPr>
        </p:pic>
        <p:pic>
          <p:nvPicPr>
            <p:cNvPr id="12291" name="图片 12291" descr="20061027145005625"/>
            <p:cNvPicPr>
              <a:picLocks noChangeAspect="1"/>
            </p:cNvPicPr>
            <p:nvPr/>
          </p:nvPicPr>
          <p:blipFill>
            <a:blip r:embed="rId2"/>
            <a:srcRect l="27777" b="30740"/>
            <a:stretch>
              <a:fillRect/>
            </a:stretch>
          </p:blipFill>
          <p:spPr>
            <a:xfrm>
              <a:off x="288" y="96"/>
              <a:ext cx="5040" cy="3552"/>
            </a:xfrm>
            <a:prstGeom prst="rect">
              <a:avLst/>
            </a:prstGeom>
            <a:noFill/>
            <a:ln w="28575" cap="flat" cmpd="sng">
              <a:solidFill>
                <a:srgbClr val="000000"/>
              </a:solidFill>
              <a:prstDash val="solid"/>
              <a:miter/>
              <a:headEnd type="none" w="med" len="med"/>
              <a:tailEnd type="none" w="med" len="med"/>
            </a:ln>
          </p:spPr>
        </p:pic>
        <p:pic>
          <p:nvPicPr>
            <p:cNvPr id="12292" name="图片 12292" descr="古诗两首3"/>
            <p:cNvPicPr>
              <a:picLocks noChangeAspect="1"/>
            </p:cNvPicPr>
            <p:nvPr/>
          </p:nvPicPr>
          <p:blipFill>
            <a:blip r:embed="rId3">
              <a:clrChange>
                <a:clrFrom>
                  <a:srgbClr val="FDFDFD"/>
                </a:clrFrom>
                <a:clrTo>
                  <a:srgbClr val="FDFDFD">
                    <a:alpha val="0"/>
                  </a:srgbClr>
                </a:clrTo>
              </a:clrChange>
            </a:blip>
            <a:srcRect t="40686"/>
            <a:stretch>
              <a:fillRect/>
            </a:stretch>
          </p:blipFill>
          <p:spPr>
            <a:xfrm>
              <a:off x="3744" y="2299"/>
              <a:ext cx="1584" cy="1349"/>
            </a:xfrm>
            <a:prstGeom prst="rect">
              <a:avLst/>
            </a:prstGeom>
            <a:noFill/>
            <a:ln w="9525">
              <a:noFill/>
            </a:ln>
          </p:spPr>
        </p:pic>
      </p:grpSp>
      <p:sp>
        <p:nvSpPr>
          <p:cNvPr id="12293" name="文本框 12293"/>
          <p:cNvSpPr txBox="1"/>
          <p:nvPr/>
        </p:nvSpPr>
        <p:spPr>
          <a:xfrm>
            <a:off x="1143000" y="1295400"/>
            <a:ext cx="7010400" cy="1190625"/>
          </a:xfrm>
          <a:prstGeom prst="rect">
            <a:avLst/>
          </a:prstGeom>
          <a:noFill/>
          <a:ln w="9525">
            <a:noFill/>
          </a:ln>
        </p:spPr>
        <p:txBody>
          <a:bodyPr anchor="t">
            <a:spAutoFit/>
          </a:bodyPr>
          <a:p>
            <a:pPr lvl="0" indent="0">
              <a:spcBef>
                <a:spcPct val="50000"/>
              </a:spcBef>
            </a:pPr>
            <a:r>
              <a:rPr lang="en-US" altLang="zh-CN" sz="3600" b="1">
                <a:solidFill>
                  <a:srgbClr val="800000"/>
                </a:solidFill>
                <a:latin typeface="Arial" panose="020B0604020202020204" pitchFamily="34" charset="0"/>
                <a:ea typeface="宋体" panose="02010600030101010101" pitchFamily="2" charset="-122"/>
              </a:rPr>
              <a:t>       </a:t>
            </a:r>
            <a:r>
              <a:rPr lang="zh-CN" altLang="en-US" sz="3600" b="1">
                <a:solidFill>
                  <a:srgbClr val="800000"/>
                </a:solidFill>
                <a:latin typeface="Arial" panose="020B0604020202020204" pitchFamily="34" charset="0"/>
                <a:ea typeface="宋体" panose="02010600030101010101" pitchFamily="2" charset="-122"/>
              </a:rPr>
              <a:t>这句诗表达了作者什么样的思想感情？</a:t>
            </a:r>
            <a:endParaRPr lang="zh-CN" altLang="en-US" sz="3600" b="1">
              <a:solidFill>
                <a:srgbClr val="800000"/>
              </a:solidFill>
              <a:latin typeface="Arial" panose="020B0604020202020204" pitchFamily="34" charset="0"/>
              <a:ea typeface="宋体" panose="02010600030101010101" pitchFamily="2" charset="-122"/>
            </a:endParaRPr>
          </a:p>
        </p:txBody>
      </p:sp>
      <p:sp>
        <p:nvSpPr>
          <p:cNvPr id="12295" name="文本框 12294"/>
          <p:cNvSpPr txBox="1"/>
          <p:nvPr/>
        </p:nvSpPr>
        <p:spPr>
          <a:xfrm>
            <a:off x="2057400" y="2971800"/>
            <a:ext cx="5257800" cy="588963"/>
          </a:xfrm>
          <a:prstGeom prst="rect">
            <a:avLst/>
          </a:prstGeom>
          <a:solidFill>
            <a:schemeClr val="accent1"/>
          </a:solidFill>
          <a:ln w="9525" cap="flat" cmpd="sng">
            <a:solidFill>
              <a:schemeClr val="tx1"/>
            </a:solidFill>
            <a:prstDash val="solid"/>
            <a:miter/>
            <a:headEnd type="none" w="med" len="med"/>
            <a:tailEnd type="none" w="med" len="med"/>
          </a:ln>
        </p:spPr>
        <p:txBody>
          <a:bodyPr anchor="t">
            <a:spAutoFit/>
          </a:bodyPr>
          <a:p>
            <a:pPr lvl="0" indent="0">
              <a:spcBef>
                <a:spcPct val="50000"/>
              </a:spcBef>
            </a:pPr>
            <a:r>
              <a:rPr lang="zh-CN" altLang="en-US" sz="3200">
                <a:latin typeface="华文中宋" pitchFamily="2" charset="-122"/>
                <a:ea typeface="华文中宋" pitchFamily="2" charset="-122"/>
              </a:rPr>
              <a:t>渴望祖国统一的爱国之情。 </a:t>
            </a:r>
            <a:endParaRPr lang="zh-CN" altLang="en-US" sz="3200">
              <a:latin typeface="华文中宋" pitchFamily="2" charset="-122"/>
              <a:ea typeface="华文中宋" pitchFamily="2" charset="-122"/>
            </a:endParaRPr>
          </a:p>
        </p:txBody>
      </p:sp>
      <p:sp>
        <p:nvSpPr>
          <p:cNvPr id="12296" name="文本框 12295"/>
          <p:cNvSpPr txBox="1"/>
          <p:nvPr/>
        </p:nvSpPr>
        <p:spPr>
          <a:xfrm>
            <a:off x="838200" y="4038600"/>
            <a:ext cx="6096000" cy="641350"/>
          </a:xfrm>
          <a:prstGeom prst="rect">
            <a:avLst/>
          </a:prstGeom>
          <a:noFill/>
          <a:ln w="9525">
            <a:noFill/>
          </a:ln>
        </p:spPr>
        <p:txBody>
          <a:bodyPr anchor="t">
            <a:spAutoFit/>
          </a:bodyPr>
          <a:p>
            <a:pPr lvl="0" indent="0">
              <a:spcBef>
                <a:spcPct val="50000"/>
              </a:spcBef>
            </a:pPr>
            <a:r>
              <a:rPr lang="zh-CN" altLang="en-US" sz="3600">
                <a:solidFill>
                  <a:srgbClr val="000066"/>
                </a:solidFill>
                <a:latin typeface="Arial" panose="020B0604020202020204" pitchFamily="34" charset="0"/>
                <a:ea typeface="隶书" pitchFamily="1" charset="-122"/>
              </a:rPr>
              <a:t>谁能有感情地读读这句诗？</a:t>
            </a:r>
            <a:endParaRPr lang="zh-CN" altLang="en-US" sz="3600">
              <a:solidFill>
                <a:srgbClr val="000066"/>
              </a:solidFill>
              <a:latin typeface="Arial" panose="020B0604020202020204" pitchFamily="34" charset="0"/>
              <a:ea typeface="隶书" pitchFamily="1" charset="-122"/>
            </a:endParaRPr>
          </a:p>
        </p:txBody>
      </p:sp>
      <p:sp>
        <p:nvSpPr>
          <p:cNvPr id="12297" name="文本框 12296"/>
          <p:cNvSpPr txBox="1"/>
          <p:nvPr/>
        </p:nvSpPr>
        <p:spPr>
          <a:xfrm>
            <a:off x="1905000" y="4876800"/>
            <a:ext cx="3276600" cy="946150"/>
          </a:xfrm>
          <a:prstGeom prst="rect">
            <a:avLst/>
          </a:prstGeom>
          <a:noFill/>
          <a:ln w="9525">
            <a:noFill/>
          </a:ln>
        </p:spPr>
        <p:txBody>
          <a:bodyPr anchor="t">
            <a:spAutoFit/>
          </a:bodyPr>
          <a:p>
            <a:pPr lvl="0" indent="0">
              <a:spcBef>
                <a:spcPct val="50000"/>
              </a:spcBef>
            </a:pPr>
            <a:r>
              <a:rPr lang="zh-CN" altLang="en-US" sz="2800" b="1">
                <a:solidFill>
                  <a:srgbClr val="003300"/>
                </a:solidFill>
                <a:latin typeface="Arial" panose="020B0604020202020204" pitchFamily="34" charset="0"/>
                <a:ea typeface="宋体" panose="02010600030101010101" pitchFamily="2" charset="-122"/>
              </a:rPr>
              <a:t>王师北定中原日，家祭无忘告乃翁。</a:t>
            </a:r>
            <a:endParaRPr lang="zh-CN" altLang="en-US" sz="2800" b="1">
              <a:solidFill>
                <a:srgbClr val="003300"/>
              </a:solidFill>
              <a:latin typeface="Arial" panose="020B0604020202020204" pitchFamily="34"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2295"/>
                                        </p:tgtEl>
                                        <p:attrNameLst>
                                          <p:attrName>style.visibility</p:attrName>
                                        </p:attrNameLst>
                                      </p:cBhvr>
                                      <p:to>
                                        <p:strVal val="visible"/>
                                      </p:to>
                                    </p:set>
                                    <p:animEffect transition="in" filter="strips(downLeft)">
                                      <p:cBhvr>
                                        <p:cTn id="7" dur="500"/>
                                        <p:tgtEl>
                                          <p:spTgt spid="12295"/>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grpId="0" nodeType="clickEffect">
                                  <p:stCondLst>
                                    <p:cond delay="0"/>
                                  </p:stCondLst>
                                  <p:childTnLst>
                                    <p:set>
                                      <p:cBhvr>
                                        <p:cTn id="11" dur="1" fill="hold">
                                          <p:stCondLst>
                                            <p:cond delay="0"/>
                                          </p:stCondLst>
                                        </p:cTn>
                                        <p:tgtEl>
                                          <p:spTgt spid="12296"/>
                                        </p:tgtEl>
                                        <p:attrNameLst>
                                          <p:attrName>style.visibility</p:attrName>
                                        </p:attrNameLst>
                                      </p:cBhvr>
                                      <p:to>
                                        <p:strVal val="visible"/>
                                      </p:to>
                                    </p:set>
                                    <p:anim calcmode="lin" valueType="num">
                                      <p:cBhvr>
                                        <p:cTn id="12" dur="500" fill="hold"/>
                                        <p:tgtEl>
                                          <p:spTgt spid="12296"/>
                                        </p:tgtEl>
                                        <p:attrNameLst>
                                          <p:attrName>ppt_w</p:attrName>
                                        </p:attrNameLst>
                                      </p:cBhvr>
                                      <p:tavLst>
                                        <p:tav tm="0">
                                          <p:val>
                                            <p:fltVal val="0.000000"/>
                                          </p:val>
                                        </p:tav>
                                        <p:tav tm="100000">
                                          <p:val>
                                            <p:strVal val="#ppt_w"/>
                                          </p:val>
                                        </p:tav>
                                      </p:tavLst>
                                    </p:anim>
                                    <p:anim calcmode="lin" valueType="num">
                                      <p:cBhvr>
                                        <p:cTn id="13" dur="500" fill="hold"/>
                                        <p:tgtEl>
                                          <p:spTgt spid="12296"/>
                                        </p:tgtEl>
                                        <p:attrNameLst>
                                          <p:attrName>ppt_h</p:attrName>
                                        </p:attrNameLst>
                                      </p:cBhvr>
                                      <p:tavLst>
                                        <p:tav tm="0">
                                          <p:val>
                                            <p:fltVal val="0.000000"/>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12" presetClass="entr" presetSubtype="4" fill="hold" grpId="0" nodeType="clickEffect">
                                  <p:stCondLst>
                                    <p:cond delay="0"/>
                                  </p:stCondLst>
                                  <p:childTnLst>
                                    <p:set>
                                      <p:cBhvr>
                                        <p:cTn id="17" dur="1" fill="hold">
                                          <p:stCondLst>
                                            <p:cond delay="0"/>
                                          </p:stCondLst>
                                        </p:cTn>
                                        <p:tgtEl>
                                          <p:spTgt spid="12297"/>
                                        </p:tgtEl>
                                        <p:attrNameLst>
                                          <p:attrName>style.visibility</p:attrName>
                                        </p:attrNameLst>
                                      </p:cBhvr>
                                      <p:to>
                                        <p:strVal val="visible"/>
                                      </p:to>
                                    </p:set>
                                    <p:animEffect transition="in" filter="slide(fromBottom)">
                                      <p:cBhvr>
                                        <p:cTn id="18" dur="500"/>
                                        <p:tgtEl>
                                          <p:spTgt spid="122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5" grpId="0" animBg="1"/>
      <p:bldP spid="12296" grpId="0"/>
      <p:bldP spid="1229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13313" name="组合 13313"/>
          <p:cNvGrpSpPr>
            <a:grpSpLocks noChangeAspect="1"/>
          </p:cNvGrpSpPr>
          <p:nvPr/>
        </p:nvGrpSpPr>
        <p:grpSpPr>
          <a:xfrm>
            <a:off x="152400" y="609600"/>
            <a:ext cx="8763000" cy="5943600"/>
            <a:chOff x="0" y="0"/>
            <a:chExt cx="5520" cy="3744"/>
          </a:xfrm>
        </p:grpSpPr>
        <p:pic>
          <p:nvPicPr>
            <p:cNvPr id="13314" name="图片 13314" descr="古诗两首2"/>
            <p:cNvPicPr>
              <a:picLocks noChangeAspect="1"/>
            </p:cNvPicPr>
            <p:nvPr/>
          </p:nvPicPr>
          <p:blipFill>
            <a:blip r:embed="rId1"/>
            <a:srcRect l="8221" t="9494" r="6822" b="7594"/>
            <a:stretch>
              <a:fillRect/>
            </a:stretch>
          </p:blipFill>
          <p:spPr>
            <a:xfrm>
              <a:off x="0" y="0"/>
              <a:ext cx="5520" cy="3744"/>
            </a:xfrm>
            <a:prstGeom prst="rect">
              <a:avLst/>
            </a:prstGeom>
            <a:noFill/>
            <a:ln w="57150" cap="flat" cmpd="sng">
              <a:solidFill>
                <a:srgbClr val="000000"/>
              </a:solidFill>
              <a:prstDash val="solid"/>
              <a:miter/>
              <a:headEnd type="none" w="med" len="med"/>
              <a:tailEnd type="none" w="med" len="med"/>
            </a:ln>
          </p:spPr>
        </p:pic>
        <p:pic>
          <p:nvPicPr>
            <p:cNvPr id="13315" name="图片 13315" descr="20061027145005625"/>
            <p:cNvPicPr>
              <a:picLocks noChangeAspect="1"/>
            </p:cNvPicPr>
            <p:nvPr/>
          </p:nvPicPr>
          <p:blipFill>
            <a:blip r:embed="rId2"/>
            <a:srcRect l="27777" b="30740"/>
            <a:stretch>
              <a:fillRect/>
            </a:stretch>
          </p:blipFill>
          <p:spPr>
            <a:xfrm>
              <a:off x="288" y="96"/>
              <a:ext cx="5040" cy="3552"/>
            </a:xfrm>
            <a:prstGeom prst="rect">
              <a:avLst/>
            </a:prstGeom>
            <a:noFill/>
            <a:ln w="28575" cap="flat" cmpd="sng">
              <a:solidFill>
                <a:srgbClr val="000000"/>
              </a:solidFill>
              <a:prstDash val="solid"/>
              <a:miter/>
              <a:headEnd type="none" w="med" len="med"/>
              <a:tailEnd type="none" w="med" len="med"/>
            </a:ln>
          </p:spPr>
        </p:pic>
        <p:pic>
          <p:nvPicPr>
            <p:cNvPr id="13316" name="图片 13316" descr="古诗两首3"/>
            <p:cNvPicPr>
              <a:picLocks noChangeAspect="1"/>
            </p:cNvPicPr>
            <p:nvPr/>
          </p:nvPicPr>
          <p:blipFill>
            <a:blip r:embed="rId3">
              <a:clrChange>
                <a:clrFrom>
                  <a:srgbClr val="FDFDFD"/>
                </a:clrFrom>
                <a:clrTo>
                  <a:srgbClr val="FDFDFD">
                    <a:alpha val="0"/>
                  </a:srgbClr>
                </a:clrTo>
              </a:clrChange>
            </a:blip>
            <a:srcRect t="40686"/>
            <a:stretch>
              <a:fillRect/>
            </a:stretch>
          </p:blipFill>
          <p:spPr>
            <a:xfrm>
              <a:off x="3744" y="2299"/>
              <a:ext cx="1584" cy="1349"/>
            </a:xfrm>
            <a:prstGeom prst="rect">
              <a:avLst/>
            </a:prstGeom>
            <a:noFill/>
            <a:ln w="9525">
              <a:noFill/>
            </a:ln>
          </p:spPr>
        </p:pic>
      </p:grpSp>
      <p:sp>
        <p:nvSpPr>
          <p:cNvPr id="13317" name="文本框 13317"/>
          <p:cNvSpPr txBox="1"/>
          <p:nvPr/>
        </p:nvSpPr>
        <p:spPr>
          <a:xfrm>
            <a:off x="914400" y="1676400"/>
            <a:ext cx="7543800" cy="641350"/>
          </a:xfrm>
          <a:prstGeom prst="rect">
            <a:avLst/>
          </a:prstGeom>
          <a:noFill/>
          <a:ln w="9525">
            <a:noFill/>
          </a:ln>
        </p:spPr>
        <p:txBody>
          <a:bodyPr anchor="t">
            <a:spAutoFit/>
          </a:bodyPr>
          <a:p>
            <a:pPr lvl="0" indent="0">
              <a:spcBef>
                <a:spcPct val="50000"/>
              </a:spcBef>
            </a:pPr>
            <a:r>
              <a:rPr lang="zh-CN" altLang="en-US" sz="3600" b="1">
                <a:latin typeface="Arial" panose="020B0604020202020204" pitchFamily="34" charset="0"/>
                <a:ea typeface="宋体" panose="02010600030101010101" pitchFamily="2" charset="-122"/>
              </a:rPr>
              <a:t>同学们在理解的基础上齐读这首诗。</a:t>
            </a:r>
            <a:endParaRPr lang="zh-CN" altLang="en-US" sz="3600" b="1">
              <a:latin typeface="Arial" panose="020B0604020202020204" pitchFamily="34" charset="0"/>
              <a:ea typeface="宋体" panose="02010600030101010101" pitchFamily="2" charset="-122"/>
            </a:endParaRPr>
          </a:p>
        </p:txBody>
      </p:sp>
      <p:grpSp>
        <p:nvGrpSpPr>
          <p:cNvPr id="13319" name="组合 13318"/>
          <p:cNvGrpSpPr/>
          <p:nvPr/>
        </p:nvGrpSpPr>
        <p:grpSpPr>
          <a:xfrm>
            <a:off x="2514600" y="2495550"/>
            <a:ext cx="6934200" cy="3448050"/>
            <a:chOff x="0" y="0"/>
            <a:chExt cx="4368" cy="2172"/>
          </a:xfrm>
        </p:grpSpPr>
        <p:sp>
          <p:nvSpPr>
            <p:cNvPr id="2" name="文本框 13319"/>
            <p:cNvSpPr txBox="1"/>
            <p:nvPr/>
          </p:nvSpPr>
          <p:spPr>
            <a:xfrm>
              <a:off x="0" y="384"/>
              <a:ext cx="4368" cy="1788"/>
            </a:xfrm>
            <a:prstGeom prst="rect">
              <a:avLst/>
            </a:prstGeom>
            <a:noFill/>
            <a:ln w="9525">
              <a:noFill/>
            </a:ln>
          </p:spPr>
          <p:txBody>
            <a:bodyPr anchor="t">
              <a:spAutoFit/>
            </a:bodyPr>
            <a:p>
              <a:pPr lvl="0" indent="0">
                <a:spcBef>
                  <a:spcPct val="50000"/>
                </a:spcBef>
              </a:pPr>
              <a:r>
                <a:rPr lang="zh-CN" altLang="en-US" sz="3600">
                  <a:solidFill>
                    <a:srgbClr val="800000"/>
                  </a:solidFill>
                  <a:latin typeface="Arial" panose="020B0604020202020204" pitchFamily="34" charset="0"/>
                  <a:ea typeface="隶书" pitchFamily="1" charset="-122"/>
                </a:rPr>
                <a:t>死去元知万事空，</a:t>
              </a:r>
              <a:br>
                <a:rPr lang="zh-CN" altLang="en-US" sz="3600">
                  <a:solidFill>
                    <a:srgbClr val="800000"/>
                  </a:solidFill>
                  <a:latin typeface="Arial" panose="020B0604020202020204" pitchFamily="34" charset="0"/>
                  <a:ea typeface="隶书" pitchFamily="1" charset="-122"/>
                </a:rPr>
              </a:br>
              <a:r>
                <a:rPr lang="zh-CN" altLang="en-US" sz="3600">
                  <a:solidFill>
                    <a:srgbClr val="800000"/>
                  </a:solidFill>
                  <a:latin typeface="Arial" panose="020B0604020202020204" pitchFamily="34" charset="0"/>
                  <a:ea typeface="隶书" pitchFamily="1" charset="-122"/>
                </a:rPr>
                <a:t>但悲不见九州同。</a:t>
              </a:r>
              <a:br>
                <a:rPr lang="zh-CN" altLang="en-US" sz="3600">
                  <a:solidFill>
                    <a:srgbClr val="800000"/>
                  </a:solidFill>
                  <a:latin typeface="Arial" panose="020B0604020202020204" pitchFamily="34" charset="0"/>
                  <a:ea typeface="隶书" pitchFamily="1" charset="-122"/>
                </a:rPr>
              </a:br>
              <a:r>
                <a:rPr lang="zh-CN" altLang="en-US" sz="3600">
                  <a:solidFill>
                    <a:srgbClr val="800000"/>
                  </a:solidFill>
                  <a:latin typeface="Arial" panose="020B0604020202020204" pitchFamily="34" charset="0"/>
                  <a:ea typeface="隶书" pitchFamily="1" charset="-122"/>
                </a:rPr>
                <a:t>王师北定中原日，</a:t>
              </a:r>
              <a:br>
                <a:rPr lang="zh-CN" altLang="en-US" sz="3600">
                  <a:solidFill>
                    <a:srgbClr val="800000"/>
                  </a:solidFill>
                  <a:latin typeface="Arial" panose="020B0604020202020204" pitchFamily="34" charset="0"/>
                  <a:ea typeface="隶书" pitchFamily="1" charset="-122"/>
                </a:rPr>
              </a:br>
              <a:r>
                <a:rPr lang="zh-CN" altLang="en-US" sz="3600">
                  <a:solidFill>
                    <a:srgbClr val="800000"/>
                  </a:solidFill>
                  <a:latin typeface="Arial" panose="020B0604020202020204" pitchFamily="34" charset="0"/>
                  <a:ea typeface="隶书" pitchFamily="1" charset="-122"/>
                </a:rPr>
                <a:t>家祭无忘告乃翁。</a:t>
              </a:r>
              <a:br>
                <a:rPr lang="zh-CN" altLang="en-US" sz="3600">
                  <a:latin typeface="Arial" panose="020B0604020202020204" pitchFamily="34" charset="0"/>
                  <a:ea typeface="隶书" pitchFamily="1" charset="-122"/>
                </a:rPr>
              </a:br>
              <a:endParaRPr lang="zh-CN" altLang="en-US" sz="3600">
                <a:latin typeface="Arial" panose="020B0604020202020204" pitchFamily="34" charset="0"/>
                <a:ea typeface="隶书" pitchFamily="1" charset="-122"/>
              </a:endParaRPr>
            </a:p>
          </p:txBody>
        </p:sp>
        <p:sp>
          <p:nvSpPr>
            <p:cNvPr id="13320" name="文本框 13320"/>
            <p:cNvSpPr txBox="1"/>
            <p:nvPr/>
          </p:nvSpPr>
          <p:spPr>
            <a:xfrm>
              <a:off x="720" y="0"/>
              <a:ext cx="960" cy="404"/>
            </a:xfrm>
            <a:prstGeom prst="rect">
              <a:avLst/>
            </a:prstGeom>
            <a:noFill/>
            <a:ln w="9525">
              <a:noFill/>
            </a:ln>
          </p:spPr>
          <p:txBody>
            <a:bodyPr anchor="t">
              <a:spAutoFit/>
            </a:bodyPr>
            <a:p>
              <a:pPr lvl="0" indent="0">
                <a:spcBef>
                  <a:spcPct val="50000"/>
                </a:spcBef>
              </a:pPr>
              <a:r>
                <a:rPr lang="zh-CN" altLang="en-US" sz="3600">
                  <a:solidFill>
                    <a:srgbClr val="800000"/>
                  </a:solidFill>
                  <a:latin typeface="Arial" panose="020B0604020202020204" pitchFamily="34" charset="0"/>
                  <a:ea typeface="隶书" pitchFamily="1" charset="-122"/>
                </a:rPr>
                <a:t>示儿</a:t>
              </a:r>
              <a:endParaRPr lang="zh-CN" altLang="en-US" sz="3600">
                <a:solidFill>
                  <a:srgbClr val="800000"/>
                </a:solidFill>
                <a:latin typeface="Arial" panose="020B0604020202020204" pitchFamily="34" charset="0"/>
                <a:ea typeface="隶书" pitchFamily="1"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3319"/>
                                        </p:tgtEl>
                                        <p:attrNameLst>
                                          <p:attrName>style.visibility</p:attrName>
                                        </p:attrNameLst>
                                      </p:cBhvr>
                                      <p:to>
                                        <p:strVal val="visible"/>
                                      </p:to>
                                    </p:set>
                                    <p:animEffect transition="in" filter="checkerboard(across)">
                                      <p:cBhvr>
                                        <p:cTn id="7" dur="500"/>
                                        <p:tgtEl>
                                          <p:spTgt spid="133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15361" name="组合 15361"/>
          <p:cNvGrpSpPr>
            <a:grpSpLocks noChangeAspect="1"/>
          </p:cNvGrpSpPr>
          <p:nvPr/>
        </p:nvGrpSpPr>
        <p:grpSpPr>
          <a:xfrm>
            <a:off x="152400" y="609600"/>
            <a:ext cx="8763000" cy="5943600"/>
            <a:chOff x="0" y="0"/>
            <a:chExt cx="5520" cy="3744"/>
          </a:xfrm>
        </p:grpSpPr>
        <p:pic>
          <p:nvPicPr>
            <p:cNvPr id="15362" name="图片 15362" descr="古诗两首2"/>
            <p:cNvPicPr>
              <a:picLocks noChangeAspect="1"/>
            </p:cNvPicPr>
            <p:nvPr/>
          </p:nvPicPr>
          <p:blipFill>
            <a:blip r:embed="rId1"/>
            <a:srcRect l="8221" t="9494" r="6822" b="7594"/>
            <a:stretch>
              <a:fillRect/>
            </a:stretch>
          </p:blipFill>
          <p:spPr>
            <a:xfrm>
              <a:off x="0" y="0"/>
              <a:ext cx="5520" cy="3744"/>
            </a:xfrm>
            <a:prstGeom prst="rect">
              <a:avLst/>
            </a:prstGeom>
            <a:noFill/>
            <a:ln w="57150" cap="flat" cmpd="sng">
              <a:solidFill>
                <a:srgbClr val="000000"/>
              </a:solidFill>
              <a:prstDash val="solid"/>
              <a:miter/>
              <a:headEnd type="none" w="med" len="med"/>
              <a:tailEnd type="none" w="med" len="med"/>
            </a:ln>
          </p:spPr>
        </p:pic>
        <p:pic>
          <p:nvPicPr>
            <p:cNvPr id="15363" name="图片 15363" descr="20061027145005625"/>
            <p:cNvPicPr>
              <a:picLocks noChangeAspect="1"/>
            </p:cNvPicPr>
            <p:nvPr/>
          </p:nvPicPr>
          <p:blipFill>
            <a:blip r:embed="rId2"/>
            <a:srcRect l="27777" b="30740"/>
            <a:stretch>
              <a:fillRect/>
            </a:stretch>
          </p:blipFill>
          <p:spPr>
            <a:xfrm>
              <a:off x="288" y="96"/>
              <a:ext cx="5040" cy="3552"/>
            </a:xfrm>
            <a:prstGeom prst="rect">
              <a:avLst/>
            </a:prstGeom>
            <a:noFill/>
            <a:ln w="28575" cap="flat" cmpd="sng">
              <a:solidFill>
                <a:srgbClr val="000000"/>
              </a:solidFill>
              <a:prstDash val="solid"/>
              <a:miter/>
              <a:headEnd type="none" w="med" len="med"/>
              <a:tailEnd type="none" w="med" len="med"/>
            </a:ln>
          </p:spPr>
        </p:pic>
        <p:pic>
          <p:nvPicPr>
            <p:cNvPr id="15364" name="图片 15364" descr="古诗两首3"/>
            <p:cNvPicPr>
              <a:picLocks noChangeAspect="1"/>
            </p:cNvPicPr>
            <p:nvPr/>
          </p:nvPicPr>
          <p:blipFill>
            <a:blip r:embed="rId3">
              <a:clrChange>
                <a:clrFrom>
                  <a:srgbClr val="FDFDFD"/>
                </a:clrFrom>
                <a:clrTo>
                  <a:srgbClr val="FDFDFD">
                    <a:alpha val="0"/>
                  </a:srgbClr>
                </a:clrTo>
              </a:clrChange>
            </a:blip>
            <a:srcRect t="40686"/>
            <a:stretch>
              <a:fillRect/>
            </a:stretch>
          </p:blipFill>
          <p:spPr>
            <a:xfrm>
              <a:off x="3744" y="2299"/>
              <a:ext cx="1584" cy="1349"/>
            </a:xfrm>
            <a:prstGeom prst="rect">
              <a:avLst/>
            </a:prstGeom>
            <a:noFill/>
            <a:ln w="9525">
              <a:noFill/>
            </a:ln>
          </p:spPr>
        </p:pic>
      </p:grpSp>
      <p:sp>
        <p:nvSpPr>
          <p:cNvPr id="15365" name="文本框 15365"/>
          <p:cNvSpPr txBox="1"/>
          <p:nvPr/>
        </p:nvSpPr>
        <p:spPr>
          <a:xfrm>
            <a:off x="1066800" y="2438400"/>
            <a:ext cx="7010400" cy="2714625"/>
          </a:xfrm>
          <a:prstGeom prst="rect">
            <a:avLst/>
          </a:prstGeom>
          <a:noFill/>
          <a:ln w="9525">
            <a:noFill/>
          </a:ln>
        </p:spPr>
        <p:txBody>
          <a:bodyPr anchor="t">
            <a:spAutoFit/>
          </a:bodyPr>
          <a:p>
            <a:pPr lvl="0" indent="0">
              <a:spcBef>
                <a:spcPct val="50000"/>
              </a:spcBef>
            </a:pPr>
            <a:r>
              <a:rPr lang="en-US" altLang="zh-CN" sz="3200" b="1">
                <a:latin typeface="楷体_GB2312" panose="02010609030101010101" pitchFamily="49" charset="-122"/>
                <a:ea typeface="楷体_GB2312" panose="02010609030101010101" pitchFamily="49" charset="-122"/>
              </a:rPr>
              <a:t>   </a:t>
            </a:r>
            <a:r>
              <a:rPr lang="zh-CN" altLang="en-US" sz="2800">
                <a:latin typeface="华文中宋" pitchFamily="2" charset="-122"/>
                <a:ea typeface="华文中宋" pitchFamily="2" charset="-122"/>
              </a:rPr>
              <a:t>这首诗是陆游对儿子的临终遗嘱。诗中表达了一个将去逝的老人至死都不忘因为外族的入侵而山河破碎的祖国，他希望自己的孩子能在祖国光复的那一天，告诉他胜利的消息。从这首诗中，人们可以感觉到诗人在人生的弥留之际强烈的爱国之心。</a:t>
            </a:r>
            <a:endParaRPr lang="zh-CN" altLang="en-US" sz="2800">
              <a:latin typeface="华文中宋" pitchFamily="2" charset="-122"/>
              <a:ea typeface="华文中宋" pitchFamily="2" charset="-122"/>
            </a:endParaRPr>
          </a:p>
        </p:txBody>
      </p:sp>
      <p:sp>
        <p:nvSpPr>
          <p:cNvPr id="15366" name="矩形 15366"/>
          <p:cNvSpPr/>
          <p:nvPr/>
        </p:nvSpPr>
        <p:spPr>
          <a:xfrm>
            <a:off x="2324100" y="1676400"/>
            <a:ext cx="1866900" cy="457200"/>
          </a:xfrm>
          <a:prstGeom prst="rect">
            <a:avLst/>
          </a:prstGeom>
        </p:spPr>
        <p:txBody>
          <a:bodyPr wrap="none" fromWordArt="1">
            <a:prstTxWarp prst="textPlain">
              <a:avLst>
                <a:gd name="adj" fmla="val 50000"/>
              </a:avLst>
            </a:prstTxWarp>
            <a:normAutofit/>
          </a:bodyPr>
          <a:p>
            <a:pPr algn="ctr"/>
            <a:r>
              <a:rPr lang="zh-CN" altLang="en-US" sz="3600" b="1">
                <a:ln w="9525" cap="flat" cmpd="sng">
                  <a:solidFill>
                    <a:srgbClr val="000000"/>
                  </a:solidFill>
                  <a:prstDash val="solid"/>
                  <a:round/>
                  <a:headEnd type="none" w="med" len="med"/>
                  <a:tailEnd type="none" w="med" len="med"/>
                </a:ln>
                <a:solidFill>
                  <a:srgbClr val="FF99CC"/>
                </a:solidFill>
                <a:latin typeface="隶书" charset="0"/>
                <a:ea typeface="隶书" charset="0"/>
              </a:rPr>
              <a:t>古诗小结</a:t>
            </a:r>
            <a:endParaRPr lang="zh-CN" altLang="en-US" sz="3600" b="1">
              <a:ln w="9525" cap="flat" cmpd="sng">
                <a:solidFill>
                  <a:srgbClr val="000000"/>
                </a:solidFill>
                <a:prstDash val="solid"/>
                <a:round/>
                <a:headEnd type="none" w="med" len="med"/>
                <a:tailEnd type="none" w="med" len="med"/>
              </a:ln>
              <a:solidFill>
                <a:srgbClr val="FF99CC"/>
              </a:solidFill>
              <a:latin typeface="隶书" charset="0"/>
              <a:ea typeface="隶书" charset="0"/>
            </a:endParaRPr>
          </a:p>
        </p:txBody>
      </p:sp>
      <p:sp>
        <p:nvSpPr>
          <p:cNvPr id="15367" name="直接连接符 15367"/>
          <p:cNvSpPr/>
          <p:nvPr/>
        </p:nvSpPr>
        <p:spPr>
          <a:xfrm>
            <a:off x="990600" y="2286000"/>
            <a:ext cx="6934200" cy="0"/>
          </a:xfrm>
          <a:prstGeom prst="line">
            <a:avLst/>
          </a:prstGeom>
          <a:ln w="19050" cap="flat" cmpd="sng">
            <a:solidFill>
              <a:schemeClr val="tx1"/>
            </a:solidFill>
            <a:prstDash val="solid"/>
            <a:round/>
            <a:headEnd type="none" w="med" len="med"/>
            <a:tailEnd type="none" w="med" len="med"/>
          </a:ln>
        </p:spPr>
      </p:sp>
      <p:pic>
        <p:nvPicPr>
          <p:cNvPr id="15368" name="图片 15368" descr="观察 拷贝"/>
          <p:cNvPicPr>
            <a:picLocks noChangeAspect="1"/>
          </p:cNvPicPr>
          <p:nvPr/>
        </p:nvPicPr>
        <p:blipFill>
          <a:blip r:embed="rId4">
            <a:clrChange>
              <a:clrFrom>
                <a:srgbClr val="FFFFFF"/>
              </a:clrFrom>
              <a:clrTo>
                <a:srgbClr val="FFFFFF">
                  <a:alpha val="0"/>
                </a:srgbClr>
              </a:clrTo>
            </a:clrChange>
          </a:blip>
          <a:stretch>
            <a:fillRect/>
          </a:stretch>
        </p:blipFill>
        <p:spPr>
          <a:xfrm>
            <a:off x="1295400" y="1447800"/>
            <a:ext cx="965200" cy="782638"/>
          </a:xfrm>
          <a:prstGeom prst="rect">
            <a:avLst/>
          </a:prstGeom>
          <a:noFill/>
          <a:ln w="9525">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7409" name="图片 18433" descr="2007012611043939880"/>
          <p:cNvPicPr>
            <a:picLocks noChangeAspect="1"/>
          </p:cNvPicPr>
          <p:nvPr/>
        </p:nvPicPr>
        <p:blipFill>
          <a:blip r:embed="rId1"/>
          <a:stretch>
            <a:fillRect/>
          </a:stretch>
        </p:blipFill>
        <p:spPr>
          <a:xfrm>
            <a:off x="152400" y="609600"/>
            <a:ext cx="8839200" cy="5943600"/>
          </a:xfrm>
          <a:prstGeom prst="rect">
            <a:avLst/>
          </a:prstGeom>
          <a:noFill/>
          <a:ln w="9525">
            <a:noFill/>
          </a:ln>
        </p:spPr>
      </p:pic>
      <p:sp>
        <p:nvSpPr>
          <p:cNvPr id="17410" name="矩形 18434"/>
          <p:cNvSpPr/>
          <p:nvPr/>
        </p:nvSpPr>
        <p:spPr>
          <a:xfrm>
            <a:off x="1143000" y="1828800"/>
            <a:ext cx="3733800" cy="1371600"/>
          </a:xfrm>
          <a:prstGeom prst="rect">
            <a:avLst/>
          </a:prstGeom>
        </p:spPr>
        <p:txBody>
          <a:bodyPr wrap="none" fromWordArt="1">
            <a:prstTxWarp prst="textCanUp">
              <a:avLst>
                <a:gd name="adj" fmla="val 85713"/>
              </a:avLst>
            </a:prstTxWarp>
            <a:normAutofit/>
          </a:bodyPr>
          <a:p>
            <a:pPr algn="ctr"/>
            <a:r>
              <a:rPr lang="zh-CN" altLang="en-US" sz="3600" b="1">
                <a:ln w="12700" cap="flat" cmpd="sng">
                  <a:solidFill>
                    <a:srgbClr val="EAEAEA"/>
                  </a:solidFill>
                  <a:prstDash val="solid"/>
                  <a:round/>
                  <a:headEnd type="none" w="med" len="med"/>
                  <a:tailEnd type="none" w="med" len="med"/>
                </a:ln>
                <a:gradFill rotWithShape="0">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outerShdw dist="35921" dir="2699999" sy="50000" kx="2115830" algn="bl" rotWithShape="0">
                    <a:srgbClr val="C0C0C0">
                      <a:alpha val="79999"/>
                    </a:srgbClr>
                  </a:outerShdw>
                </a:effectLst>
                <a:latin typeface="隶书" charset="0"/>
                <a:ea typeface="隶书" charset="0"/>
              </a:rPr>
              <a:t>再见!</a:t>
            </a:r>
            <a:endParaRPr lang="zh-CN" altLang="en-US" sz="3600" b="1">
              <a:ln w="12700" cap="flat" cmpd="sng">
                <a:solidFill>
                  <a:srgbClr val="EAEAEA"/>
                </a:solidFill>
                <a:prstDash val="solid"/>
                <a:round/>
                <a:headEnd type="none" w="med" len="med"/>
                <a:tailEnd type="none" w="med" len="med"/>
              </a:ln>
              <a:gradFill rotWithShape="0">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outerShdw dist="35921" dir="2699999" sy="50000" kx="2115830" algn="bl" rotWithShape="0">
                  <a:srgbClr val="C0C0C0">
                    <a:alpha val="79999"/>
                  </a:srgbClr>
                </a:outerShdw>
              </a:effectLst>
              <a:latin typeface="隶书" charset="0"/>
              <a:ea typeface="隶书"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4097" name="组合 4097"/>
          <p:cNvGrpSpPr>
            <a:grpSpLocks noChangeAspect="1"/>
          </p:cNvGrpSpPr>
          <p:nvPr/>
        </p:nvGrpSpPr>
        <p:grpSpPr>
          <a:xfrm>
            <a:off x="152400" y="609600"/>
            <a:ext cx="8763000" cy="5943600"/>
            <a:chOff x="0" y="0"/>
            <a:chExt cx="5520" cy="3744"/>
          </a:xfrm>
        </p:grpSpPr>
        <p:pic>
          <p:nvPicPr>
            <p:cNvPr id="4098" name="图片 4098" descr="古诗两首2"/>
            <p:cNvPicPr>
              <a:picLocks noChangeAspect="1"/>
            </p:cNvPicPr>
            <p:nvPr/>
          </p:nvPicPr>
          <p:blipFill>
            <a:blip r:embed="rId1"/>
            <a:srcRect l="8221" t="9494" r="6822" b="7594"/>
            <a:stretch>
              <a:fillRect/>
            </a:stretch>
          </p:blipFill>
          <p:spPr>
            <a:xfrm>
              <a:off x="0" y="0"/>
              <a:ext cx="5520" cy="3744"/>
            </a:xfrm>
            <a:prstGeom prst="rect">
              <a:avLst/>
            </a:prstGeom>
            <a:noFill/>
            <a:ln w="57150" cap="flat" cmpd="sng">
              <a:solidFill>
                <a:srgbClr val="000000"/>
              </a:solidFill>
              <a:prstDash val="solid"/>
              <a:miter/>
              <a:headEnd type="none" w="med" len="med"/>
              <a:tailEnd type="none" w="med" len="med"/>
            </a:ln>
          </p:spPr>
        </p:pic>
        <p:pic>
          <p:nvPicPr>
            <p:cNvPr id="4099" name="图片 4099" descr="17_160854_08_222523_3"/>
            <p:cNvPicPr>
              <a:picLocks noChangeAspect="1"/>
            </p:cNvPicPr>
            <p:nvPr/>
          </p:nvPicPr>
          <p:blipFill>
            <a:blip r:embed="rId2"/>
            <a:stretch>
              <a:fillRect/>
            </a:stretch>
          </p:blipFill>
          <p:spPr>
            <a:xfrm>
              <a:off x="336" y="144"/>
              <a:ext cx="4896" cy="3504"/>
            </a:xfrm>
            <a:prstGeom prst="rect">
              <a:avLst/>
            </a:prstGeom>
            <a:noFill/>
            <a:ln w="38100" cap="flat" cmpd="sng">
              <a:solidFill>
                <a:schemeClr val="accent2"/>
              </a:solidFill>
              <a:prstDash val="solid"/>
              <a:miter/>
              <a:headEnd type="none" w="med" len="med"/>
              <a:tailEnd type="none" w="med" len="med"/>
            </a:ln>
          </p:spPr>
        </p:pic>
      </p:grpSp>
      <p:sp>
        <p:nvSpPr>
          <p:cNvPr id="4100" name="矩形 4100"/>
          <p:cNvSpPr/>
          <p:nvPr/>
        </p:nvSpPr>
        <p:spPr>
          <a:xfrm>
            <a:off x="1219200" y="2286000"/>
            <a:ext cx="2743200" cy="838200"/>
          </a:xfrm>
          <a:prstGeom prst="rect">
            <a:avLst/>
          </a:prstGeom>
        </p:spPr>
        <p:txBody>
          <a:bodyPr wrap="none" fromWordArt="1">
            <a:prstTxWarp prst="textPlain">
              <a:avLst>
                <a:gd name="adj" fmla="val 50000"/>
              </a:avLst>
            </a:prstTxWarp>
            <a:normAutofit/>
          </a:bodyPr>
          <a:p>
            <a:pPr algn="ctr"/>
            <a:r>
              <a:rPr lang="zh-CN" altLang="en-US" sz="3600" b="1">
                <a:ln w="9525" cap="flat" cmpd="sng">
                  <a:solidFill>
                    <a:srgbClr val="000000"/>
                  </a:solidFill>
                  <a:prstDash val="solid"/>
                  <a:round/>
                  <a:headEnd type="none" w="med" len="med"/>
                  <a:tailEnd type="none" w="med" len="med"/>
                </a:ln>
                <a:solidFill>
                  <a:srgbClr val="FFCC00"/>
                </a:solidFill>
                <a:latin typeface="隶书" charset="0"/>
                <a:ea typeface="隶书" charset="0"/>
              </a:rPr>
              <a:t>示儿</a:t>
            </a:r>
            <a:endParaRPr lang="zh-CN" altLang="en-US" sz="3600" b="1">
              <a:ln w="9525" cap="flat" cmpd="sng">
                <a:solidFill>
                  <a:srgbClr val="000000"/>
                </a:solidFill>
                <a:prstDash val="solid"/>
                <a:round/>
                <a:headEnd type="none" w="med" len="med"/>
                <a:tailEnd type="none" w="med" len="med"/>
              </a:ln>
              <a:solidFill>
                <a:srgbClr val="FFCC00"/>
              </a:solidFill>
              <a:latin typeface="隶书" charset="0"/>
              <a:ea typeface="隶书" charset="0"/>
            </a:endParaRPr>
          </a:p>
        </p:txBody>
      </p:sp>
      <p:sp>
        <p:nvSpPr>
          <p:cNvPr id="2" name="文本框 1"/>
          <p:cNvSpPr txBox="1"/>
          <p:nvPr/>
        </p:nvSpPr>
        <p:spPr>
          <a:xfrm>
            <a:off x="5235575" y="5645785"/>
            <a:ext cx="2941320" cy="365760"/>
          </a:xfrm>
          <a:prstGeom prst="rect">
            <a:avLst/>
          </a:prstGeom>
          <a:noFill/>
        </p:spPr>
        <p:txBody>
          <a:bodyPr wrap="none" rtlCol="0">
            <a:spAutoFit/>
            <a:scene3d>
              <a:camera prst="orthographicFront"/>
              <a:lightRig rig="threePt" dir="t"/>
            </a:scene3d>
          </a:bodyPr>
          <a:p>
            <a:pPr fontAlgn="base"/>
            <a:r>
              <a:rPr lang="zh-CN" altLang="en-US" b="1" strike="noStrike" noProof="1">
                <a:solidFill>
                  <a:srgbClr val="FF0000"/>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ea"/>
              </a:rPr>
              <a:t>龚滩镇中心小学校：侯朝全</a:t>
            </a:r>
            <a:endParaRPr lang="zh-CN" altLang="en-US" b="1" strike="noStrike" noProof="1">
              <a:solidFill>
                <a:srgbClr val="FF0000"/>
              </a:solidFill>
              <a:effectLst>
                <a:outerShdw blurRad="38100" dist="19050" dir="2700000" algn="tl" rotWithShape="0">
                  <a:schemeClr val="dk1">
                    <a:alpha val="40000"/>
                  </a:schemeClr>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5121" name="组合 5121"/>
          <p:cNvGrpSpPr>
            <a:grpSpLocks noChangeAspect="1"/>
          </p:cNvGrpSpPr>
          <p:nvPr/>
        </p:nvGrpSpPr>
        <p:grpSpPr>
          <a:xfrm>
            <a:off x="152400" y="609600"/>
            <a:ext cx="8763000" cy="5943600"/>
            <a:chOff x="0" y="0"/>
            <a:chExt cx="5520" cy="3744"/>
          </a:xfrm>
        </p:grpSpPr>
        <p:pic>
          <p:nvPicPr>
            <p:cNvPr id="5122" name="图片 5122" descr="古诗两首2"/>
            <p:cNvPicPr>
              <a:picLocks noChangeAspect="1"/>
            </p:cNvPicPr>
            <p:nvPr/>
          </p:nvPicPr>
          <p:blipFill>
            <a:blip r:embed="rId1"/>
            <a:srcRect l="8221" t="9494" r="6822" b="7594"/>
            <a:stretch>
              <a:fillRect/>
            </a:stretch>
          </p:blipFill>
          <p:spPr>
            <a:xfrm>
              <a:off x="0" y="0"/>
              <a:ext cx="5520" cy="3744"/>
            </a:xfrm>
            <a:prstGeom prst="rect">
              <a:avLst/>
            </a:prstGeom>
            <a:noFill/>
            <a:ln w="57150" cap="flat" cmpd="sng">
              <a:solidFill>
                <a:srgbClr val="000000"/>
              </a:solidFill>
              <a:prstDash val="solid"/>
              <a:miter/>
              <a:headEnd type="none" w="med" len="med"/>
              <a:tailEnd type="none" w="med" len="med"/>
            </a:ln>
          </p:spPr>
        </p:pic>
        <p:pic>
          <p:nvPicPr>
            <p:cNvPr id="5123" name="图片 5123" descr="20061027145005625"/>
            <p:cNvPicPr>
              <a:picLocks noChangeAspect="1"/>
            </p:cNvPicPr>
            <p:nvPr/>
          </p:nvPicPr>
          <p:blipFill>
            <a:blip r:embed="rId2"/>
            <a:srcRect l="27777" b="30740"/>
            <a:stretch>
              <a:fillRect/>
            </a:stretch>
          </p:blipFill>
          <p:spPr>
            <a:xfrm>
              <a:off x="288" y="96"/>
              <a:ext cx="5040" cy="3552"/>
            </a:xfrm>
            <a:prstGeom prst="rect">
              <a:avLst/>
            </a:prstGeom>
            <a:noFill/>
            <a:ln w="28575" cap="flat" cmpd="sng">
              <a:solidFill>
                <a:srgbClr val="000000"/>
              </a:solidFill>
              <a:prstDash val="solid"/>
              <a:miter/>
              <a:headEnd type="none" w="med" len="med"/>
              <a:tailEnd type="none" w="med" len="med"/>
            </a:ln>
          </p:spPr>
        </p:pic>
        <p:pic>
          <p:nvPicPr>
            <p:cNvPr id="5124" name="图片 5124" descr="古诗两首3"/>
            <p:cNvPicPr>
              <a:picLocks noChangeAspect="1"/>
            </p:cNvPicPr>
            <p:nvPr/>
          </p:nvPicPr>
          <p:blipFill>
            <a:blip r:embed="rId3">
              <a:clrChange>
                <a:clrFrom>
                  <a:srgbClr val="FDFDFD"/>
                </a:clrFrom>
                <a:clrTo>
                  <a:srgbClr val="FDFDFD">
                    <a:alpha val="0"/>
                  </a:srgbClr>
                </a:clrTo>
              </a:clrChange>
            </a:blip>
            <a:srcRect t="40686"/>
            <a:stretch>
              <a:fillRect/>
            </a:stretch>
          </p:blipFill>
          <p:spPr>
            <a:xfrm>
              <a:off x="3744" y="2299"/>
              <a:ext cx="1584" cy="1349"/>
            </a:xfrm>
            <a:prstGeom prst="rect">
              <a:avLst/>
            </a:prstGeom>
            <a:noFill/>
            <a:ln w="9525">
              <a:noFill/>
            </a:ln>
          </p:spPr>
        </p:pic>
      </p:grpSp>
      <p:sp>
        <p:nvSpPr>
          <p:cNvPr id="5125" name="文本框 5125"/>
          <p:cNvSpPr txBox="1"/>
          <p:nvPr/>
        </p:nvSpPr>
        <p:spPr>
          <a:xfrm>
            <a:off x="914400" y="2286000"/>
            <a:ext cx="7467600" cy="3201988"/>
          </a:xfrm>
          <a:prstGeom prst="rect">
            <a:avLst/>
          </a:prstGeom>
          <a:noFill/>
          <a:ln w="9525">
            <a:noFill/>
          </a:ln>
        </p:spPr>
        <p:txBody>
          <a:bodyPr>
            <a:spAutoFit/>
          </a:bodyPr>
          <a:p>
            <a:pPr lvl="0">
              <a:spcBef>
                <a:spcPct val="50000"/>
              </a:spcBef>
            </a:pPr>
            <a:r>
              <a:rPr lang="en-US" altLang="zh-CN" sz="2800" b="1">
                <a:latin typeface="宋体" panose="02010600030101010101" pitchFamily="2" charset="-122"/>
                <a:ea typeface="宋体" panose="02010600030101010101" pitchFamily="2" charset="-122"/>
              </a:rPr>
              <a:t>    </a:t>
            </a:r>
            <a:r>
              <a:rPr lang="zh-CN" altLang="en-US" sz="2800" b="1">
                <a:latin typeface="宋体" panose="02010600030101010101" pitchFamily="2" charset="-122"/>
                <a:ea typeface="宋体" panose="02010600030101010101" pitchFamily="2" charset="-122"/>
              </a:rPr>
              <a:t>陆游（</a:t>
            </a:r>
            <a:r>
              <a:rPr lang="en-US" altLang="zh-CN" sz="2800" b="1">
                <a:latin typeface="宋体" panose="02010600030101010101" pitchFamily="2" charset="-122"/>
                <a:ea typeface="宋体" panose="02010600030101010101" pitchFamily="2" charset="-122"/>
              </a:rPr>
              <a:t>1125-1210</a:t>
            </a:r>
            <a:r>
              <a:rPr lang="zh-CN" altLang="en-US" sz="2800" b="1">
                <a:latin typeface="宋体" panose="02010600030101010101" pitchFamily="2" charset="-122"/>
                <a:ea typeface="宋体" panose="02010600030101010101" pitchFamily="2" charset="-122"/>
              </a:rPr>
              <a:t>）南宋诗人。字务观，号放翁，越州山阴（今浙江</a:t>
            </a:r>
            <a:r>
              <a:rPr lang="zh-CN" altLang="en-US" sz="2800" b="1">
                <a:latin typeface="Arial" panose="020B0604020202020204" pitchFamily="34" charset="0"/>
                <a:ea typeface="宋体" panose="02010600030101010101" pitchFamily="2" charset="-122"/>
              </a:rPr>
              <a:t>绍兴）人，他始终坚持抗金，在仕途上不断受到当权派的排斥打击。中年入蜀抗金，军事生活丰富了他的文学内容，作品吐露出万丈光芒，成为杰出诗</a:t>
            </a:r>
            <a:r>
              <a:rPr lang="zh-CN" altLang="en-US" sz="2800" b="1" dirty="0">
                <a:latin typeface="Arial" panose="020B0604020202020204" pitchFamily="34" charset="0"/>
                <a:ea typeface="宋体" panose="02010600030101010101" pitchFamily="2" charset="-122"/>
              </a:rPr>
              <a:t>人。</a:t>
            </a:r>
            <a:r>
              <a:rPr lang="en-US" altLang="zh-CN" sz="2800" b="1">
                <a:latin typeface="Arial" panose="020B0604020202020204" pitchFamily="34" charset="0"/>
                <a:ea typeface="宋体" panose="02010600030101010101" pitchFamily="2" charset="-122"/>
              </a:rPr>
              <a:t> </a:t>
            </a:r>
            <a:r>
              <a:rPr lang="en-US" altLang="zh-CN" sz="3200" b="1">
                <a:latin typeface="Arial" panose="020B0604020202020204" pitchFamily="34" charset="0"/>
                <a:ea typeface="宋体" panose="02010600030101010101" pitchFamily="2" charset="-122"/>
              </a:rPr>
              <a:t> </a:t>
            </a:r>
            <a:br>
              <a:rPr lang="en-US" altLang="zh-CN" sz="3200">
                <a:latin typeface="Arial" panose="020B0604020202020204" pitchFamily="34" charset="0"/>
                <a:ea typeface="宋体" panose="02010600030101010101" pitchFamily="2" charset="-122"/>
              </a:rPr>
            </a:br>
            <a:endParaRPr lang="en-US" altLang="zh-CN" sz="3200">
              <a:latin typeface="Arial" panose="020B0604020202020204" pitchFamily="34" charset="0"/>
              <a:ea typeface="宋体" panose="02010600030101010101" pitchFamily="2" charset="-122"/>
            </a:endParaRPr>
          </a:p>
        </p:txBody>
      </p:sp>
      <p:sp>
        <p:nvSpPr>
          <p:cNvPr id="5126" name="矩形 5126"/>
          <p:cNvSpPr/>
          <p:nvPr/>
        </p:nvSpPr>
        <p:spPr>
          <a:xfrm>
            <a:off x="2057400" y="1371600"/>
            <a:ext cx="2209800" cy="457200"/>
          </a:xfrm>
          <a:prstGeom prst="rect">
            <a:avLst/>
          </a:prstGeom>
        </p:spPr>
        <p:txBody>
          <a:bodyPr wrap="none" fromWordArt="1">
            <a:prstTxWarp prst="textPlain">
              <a:avLst>
                <a:gd name="adj" fmla="val 50000"/>
              </a:avLst>
            </a:prstTxWarp>
            <a:normAutofit/>
          </a:bodyPr>
          <a:p>
            <a:pPr algn="ctr"/>
            <a:r>
              <a:rPr lang="zh-CN" altLang="en-US" sz="3600" b="1">
                <a:ln w="9525" cap="flat" cmpd="sng">
                  <a:solidFill>
                    <a:srgbClr val="000000"/>
                  </a:solidFill>
                  <a:prstDash val="solid"/>
                  <a:headEnd type="none" w="med" len="med"/>
                  <a:tailEnd type="none" w="med" len="med"/>
                </a:ln>
                <a:solidFill>
                  <a:srgbClr val="CC99FF"/>
                </a:solidFill>
                <a:latin typeface="隶书" charset="0"/>
                <a:ea typeface="隶书" charset="0"/>
              </a:rPr>
              <a:t>陆游简介</a:t>
            </a:r>
            <a:endParaRPr lang="zh-CN" altLang="en-US" sz="3600" b="1">
              <a:ln w="9525" cap="flat" cmpd="sng">
                <a:solidFill>
                  <a:srgbClr val="000000"/>
                </a:solidFill>
                <a:prstDash val="solid"/>
                <a:headEnd type="none" w="med" len="med"/>
                <a:tailEnd type="none" w="med" len="med"/>
              </a:ln>
              <a:solidFill>
                <a:srgbClr val="CC99FF"/>
              </a:solidFill>
              <a:latin typeface="隶书" charset="0"/>
              <a:ea typeface="隶书" charset="0"/>
            </a:endParaRPr>
          </a:p>
        </p:txBody>
      </p:sp>
      <p:sp>
        <p:nvSpPr>
          <p:cNvPr id="5127" name="直接连接符 5127"/>
          <p:cNvSpPr/>
          <p:nvPr/>
        </p:nvSpPr>
        <p:spPr>
          <a:xfrm>
            <a:off x="990600" y="1905000"/>
            <a:ext cx="7162800" cy="0"/>
          </a:xfrm>
          <a:prstGeom prst="line">
            <a:avLst/>
          </a:prstGeom>
          <a:ln w="19050" cap="flat" cmpd="sng">
            <a:solidFill>
              <a:schemeClr val="tx1"/>
            </a:solidFill>
            <a:prstDash val="solid"/>
            <a:headEnd type="none" w="med" len="med"/>
            <a:tailEnd type="none" w="med" len="med"/>
          </a:ln>
        </p:spPr>
      </p:sp>
      <p:pic>
        <p:nvPicPr>
          <p:cNvPr id="5128" name="图片 5128" descr="笔筒"/>
          <p:cNvPicPr>
            <a:picLocks noChangeAspect="1"/>
          </p:cNvPicPr>
          <p:nvPr/>
        </p:nvPicPr>
        <p:blipFill>
          <a:blip r:embed="rId4">
            <a:clrChange>
              <a:clrFrom>
                <a:srgbClr val="FFFFFF"/>
              </a:clrFrom>
              <a:clrTo>
                <a:srgbClr val="FFFFFF">
                  <a:alpha val="0"/>
                </a:srgbClr>
              </a:clrTo>
            </a:clrChange>
          </a:blip>
          <a:stretch>
            <a:fillRect/>
          </a:stretch>
        </p:blipFill>
        <p:spPr>
          <a:xfrm>
            <a:off x="990600" y="914400"/>
            <a:ext cx="895350" cy="933450"/>
          </a:xfrm>
          <a:prstGeom prst="rect">
            <a:avLst/>
          </a:prstGeom>
          <a:noFill/>
          <a:ln w="9525">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6145" name="组合 6145"/>
          <p:cNvGrpSpPr>
            <a:grpSpLocks noChangeAspect="1"/>
          </p:cNvGrpSpPr>
          <p:nvPr/>
        </p:nvGrpSpPr>
        <p:grpSpPr>
          <a:xfrm>
            <a:off x="152400" y="609600"/>
            <a:ext cx="8763000" cy="5943600"/>
            <a:chOff x="0" y="0"/>
            <a:chExt cx="5520" cy="3744"/>
          </a:xfrm>
        </p:grpSpPr>
        <p:pic>
          <p:nvPicPr>
            <p:cNvPr id="6146" name="图片 6146" descr="古诗两首2"/>
            <p:cNvPicPr>
              <a:picLocks noChangeAspect="1"/>
            </p:cNvPicPr>
            <p:nvPr/>
          </p:nvPicPr>
          <p:blipFill>
            <a:blip r:embed="rId1"/>
            <a:srcRect l="8221" t="9494" r="6822" b="7594"/>
            <a:stretch>
              <a:fillRect/>
            </a:stretch>
          </p:blipFill>
          <p:spPr>
            <a:xfrm>
              <a:off x="0" y="0"/>
              <a:ext cx="5520" cy="3744"/>
            </a:xfrm>
            <a:prstGeom prst="rect">
              <a:avLst/>
            </a:prstGeom>
            <a:noFill/>
            <a:ln w="57150" cap="flat" cmpd="sng">
              <a:solidFill>
                <a:srgbClr val="000000"/>
              </a:solidFill>
              <a:prstDash val="solid"/>
              <a:miter/>
              <a:headEnd type="none" w="med" len="med"/>
              <a:tailEnd type="none" w="med" len="med"/>
            </a:ln>
          </p:spPr>
        </p:pic>
        <p:pic>
          <p:nvPicPr>
            <p:cNvPr id="6147" name="图片 6147" descr="20061027145005625"/>
            <p:cNvPicPr>
              <a:picLocks noChangeAspect="1"/>
            </p:cNvPicPr>
            <p:nvPr/>
          </p:nvPicPr>
          <p:blipFill>
            <a:blip r:embed="rId2"/>
            <a:srcRect l="27777" b="30740"/>
            <a:stretch>
              <a:fillRect/>
            </a:stretch>
          </p:blipFill>
          <p:spPr>
            <a:xfrm>
              <a:off x="288" y="96"/>
              <a:ext cx="5040" cy="3552"/>
            </a:xfrm>
            <a:prstGeom prst="rect">
              <a:avLst/>
            </a:prstGeom>
            <a:noFill/>
            <a:ln w="28575" cap="flat" cmpd="sng">
              <a:solidFill>
                <a:srgbClr val="000000"/>
              </a:solidFill>
              <a:prstDash val="solid"/>
              <a:miter/>
              <a:headEnd type="none" w="med" len="med"/>
              <a:tailEnd type="none" w="med" len="med"/>
            </a:ln>
          </p:spPr>
        </p:pic>
        <p:pic>
          <p:nvPicPr>
            <p:cNvPr id="6148" name="图片 6148" descr="古诗两首3"/>
            <p:cNvPicPr>
              <a:picLocks noChangeAspect="1"/>
            </p:cNvPicPr>
            <p:nvPr/>
          </p:nvPicPr>
          <p:blipFill>
            <a:blip r:embed="rId3">
              <a:clrChange>
                <a:clrFrom>
                  <a:srgbClr val="FDFDFD"/>
                </a:clrFrom>
                <a:clrTo>
                  <a:srgbClr val="FDFDFD">
                    <a:alpha val="0"/>
                  </a:srgbClr>
                </a:clrTo>
              </a:clrChange>
            </a:blip>
            <a:srcRect t="40686"/>
            <a:stretch>
              <a:fillRect/>
            </a:stretch>
          </p:blipFill>
          <p:spPr>
            <a:xfrm>
              <a:off x="3744" y="2299"/>
              <a:ext cx="1584" cy="1349"/>
            </a:xfrm>
            <a:prstGeom prst="rect">
              <a:avLst/>
            </a:prstGeom>
            <a:noFill/>
            <a:ln w="9525">
              <a:noFill/>
            </a:ln>
          </p:spPr>
        </p:pic>
      </p:grpSp>
      <p:sp>
        <p:nvSpPr>
          <p:cNvPr id="6149" name="文本框 6149"/>
          <p:cNvSpPr txBox="1"/>
          <p:nvPr/>
        </p:nvSpPr>
        <p:spPr>
          <a:xfrm>
            <a:off x="990600" y="1371600"/>
            <a:ext cx="6858000" cy="1190625"/>
          </a:xfrm>
          <a:prstGeom prst="rect">
            <a:avLst/>
          </a:prstGeom>
          <a:noFill/>
          <a:ln w="9525">
            <a:noFill/>
          </a:ln>
        </p:spPr>
        <p:txBody>
          <a:bodyPr anchor="t">
            <a:spAutoFit/>
          </a:bodyPr>
          <a:p>
            <a:pPr lvl="0" indent="0">
              <a:spcBef>
                <a:spcPct val="50000"/>
              </a:spcBef>
            </a:pPr>
            <a:r>
              <a:rPr lang="en-US" altLang="zh-CN" sz="3600">
                <a:solidFill>
                  <a:srgbClr val="800000"/>
                </a:solidFill>
                <a:latin typeface="Arial" panose="020B0604020202020204" pitchFamily="34" charset="0"/>
                <a:ea typeface="黑体" panose="02010600030101010101" pitchFamily="2" charset="-122"/>
              </a:rPr>
              <a:t>       </a:t>
            </a:r>
            <a:r>
              <a:rPr lang="zh-CN" altLang="en-US" sz="3600">
                <a:solidFill>
                  <a:srgbClr val="800000"/>
                </a:solidFill>
                <a:latin typeface="Arial" panose="020B0604020202020204" pitchFamily="34" charset="0"/>
                <a:ea typeface="黑体" panose="02010600030101010101" pitchFamily="2" charset="-122"/>
              </a:rPr>
              <a:t>同学们预习课文，做到以下两点要求。</a:t>
            </a:r>
            <a:endParaRPr lang="zh-CN" altLang="en-US" sz="3600">
              <a:solidFill>
                <a:srgbClr val="800000"/>
              </a:solidFill>
              <a:latin typeface="Arial" panose="020B0604020202020204" pitchFamily="34" charset="0"/>
              <a:ea typeface="黑体" panose="02010600030101010101" pitchFamily="2" charset="-122"/>
            </a:endParaRPr>
          </a:p>
        </p:txBody>
      </p:sp>
      <p:sp>
        <p:nvSpPr>
          <p:cNvPr id="6151" name="文本框 6150"/>
          <p:cNvSpPr txBox="1"/>
          <p:nvPr/>
        </p:nvSpPr>
        <p:spPr>
          <a:xfrm>
            <a:off x="1295400" y="2971800"/>
            <a:ext cx="5867400" cy="579438"/>
          </a:xfrm>
          <a:prstGeom prst="rect">
            <a:avLst/>
          </a:prstGeom>
          <a:noFill/>
          <a:ln w="9525">
            <a:noFill/>
          </a:ln>
        </p:spPr>
        <p:txBody>
          <a:bodyPr anchor="t">
            <a:spAutoFit/>
          </a:bodyPr>
          <a:p>
            <a:pPr lvl="0" indent="0">
              <a:spcBef>
                <a:spcPct val="50000"/>
              </a:spcBef>
            </a:pPr>
            <a:r>
              <a:rPr lang="zh-CN" altLang="en-US" sz="3200">
                <a:latin typeface="华文中宋" pitchFamily="2" charset="-122"/>
                <a:ea typeface="华文中宋" pitchFamily="2" charset="-122"/>
              </a:rPr>
              <a:t>　</a:t>
            </a:r>
            <a:r>
              <a:rPr lang="en-US" altLang="zh-CN" sz="3200">
                <a:latin typeface="华文中宋" pitchFamily="2" charset="-122"/>
                <a:ea typeface="华文中宋" pitchFamily="2" charset="-122"/>
              </a:rPr>
              <a:t>1</a:t>
            </a:r>
            <a:r>
              <a:rPr lang="zh-CN" altLang="en-US" sz="3200">
                <a:latin typeface="华文中宋" pitchFamily="2" charset="-122"/>
                <a:ea typeface="华文中宋" pitchFamily="2" charset="-122"/>
              </a:rPr>
              <a:t>．自读诗歌，读准字音。 </a:t>
            </a:r>
            <a:endParaRPr lang="zh-CN" altLang="en-US" sz="3200">
              <a:latin typeface="华文中宋" pitchFamily="2" charset="-122"/>
              <a:ea typeface="华文中宋" pitchFamily="2" charset="-122"/>
            </a:endParaRPr>
          </a:p>
        </p:txBody>
      </p:sp>
      <p:sp>
        <p:nvSpPr>
          <p:cNvPr id="6152" name="文本框 6151"/>
          <p:cNvSpPr txBox="1"/>
          <p:nvPr/>
        </p:nvSpPr>
        <p:spPr>
          <a:xfrm>
            <a:off x="1371600" y="3743325"/>
            <a:ext cx="6477000" cy="1555750"/>
          </a:xfrm>
          <a:prstGeom prst="rect">
            <a:avLst/>
          </a:prstGeom>
          <a:noFill/>
          <a:ln w="9525">
            <a:noFill/>
          </a:ln>
        </p:spPr>
        <p:txBody>
          <a:bodyPr anchor="t">
            <a:spAutoFit/>
          </a:bodyPr>
          <a:p>
            <a:pPr lvl="0" indent="0">
              <a:spcBef>
                <a:spcPct val="50000"/>
              </a:spcBef>
            </a:pPr>
            <a:r>
              <a:rPr lang="zh-CN" altLang="en-US" sz="3200">
                <a:latin typeface="华文中宋" pitchFamily="2" charset="-122"/>
                <a:ea typeface="华文中宋" pitchFamily="2" charset="-122"/>
              </a:rPr>
              <a:t>　</a:t>
            </a:r>
            <a:r>
              <a:rPr lang="en-US" altLang="zh-CN" sz="3200">
                <a:latin typeface="华文中宋" pitchFamily="2" charset="-122"/>
                <a:ea typeface="华文中宋" pitchFamily="2" charset="-122"/>
              </a:rPr>
              <a:t>2</a:t>
            </a:r>
            <a:r>
              <a:rPr lang="zh-CN" altLang="en-US" sz="3200">
                <a:latin typeface="华文中宋" pitchFamily="2" charset="-122"/>
                <a:ea typeface="华文中宋" pitchFamily="2" charset="-122"/>
              </a:rPr>
              <a:t>．借助注解，初步了解诗歌的内容</a:t>
            </a:r>
            <a:r>
              <a:rPr lang="en-US" altLang="zh-CN" sz="3200">
                <a:latin typeface="华文中宋" pitchFamily="2" charset="-122"/>
                <a:ea typeface="华文中宋" pitchFamily="2" charset="-122"/>
              </a:rPr>
              <a:t>,</a:t>
            </a:r>
            <a:r>
              <a:rPr lang="zh-CN" altLang="zh-CN" sz="3200">
                <a:latin typeface="华文中宋" pitchFamily="2" charset="-122"/>
                <a:ea typeface="华文中宋" pitchFamily="2" charset="-122"/>
              </a:rPr>
              <a:t>先独立完成，再小组交流后小组组长向班上汇报。</a:t>
            </a:r>
            <a:r>
              <a:rPr lang="zh-CN" altLang="en-US" sz="3200">
                <a:latin typeface="华文中宋" pitchFamily="2" charset="-122"/>
                <a:ea typeface="华文中宋" pitchFamily="2" charset="-122"/>
              </a:rPr>
              <a:t> </a:t>
            </a:r>
            <a:endParaRPr lang="zh-CN" altLang="en-US" sz="3200">
              <a:latin typeface="华文中宋" pitchFamily="2" charset="-122"/>
              <a:ea typeface="华文中宋"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151"/>
                                        </p:tgtEl>
                                        <p:attrNameLst>
                                          <p:attrName>style.visibility</p:attrName>
                                        </p:attrNameLst>
                                      </p:cBhvr>
                                      <p:to>
                                        <p:strVal val="visible"/>
                                      </p:to>
                                    </p:set>
                                    <p:animEffect transition="in" filter="wipe(down)">
                                      <p:cBhvr>
                                        <p:cTn id="7" dur="500"/>
                                        <p:tgtEl>
                                          <p:spTgt spid="6151"/>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6152"/>
                                        </p:tgtEl>
                                        <p:attrNameLst>
                                          <p:attrName>style.visibility</p:attrName>
                                        </p:attrNameLst>
                                      </p:cBhvr>
                                      <p:to>
                                        <p:strVal val="visible"/>
                                      </p:to>
                                    </p:set>
                                    <p:animEffect transition="in" filter="slide(fromBottom)">
                                      <p:cBhvr>
                                        <p:cTn id="12" dur="500"/>
                                        <p:tgtEl>
                                          <p:spTgt spid="61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1" grpId="0"/>
      <p:bldP spid="615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7169" name="组合 7169"/>
          <p:cNvGrpSpPr>
            <a:grpSpLocks noChangeAspect="1"/>
          </p:cNvGrpSpPr>
          <p:nvPr/>
        </p:nvGrpSpPr>
        <p:grpSpPr>
          <a:xfrm>
            <a:off x="152400" y="609600"/>
            <a:ext cx="8763000" cy="5943600"/>
            <a:chOff x="0" y="0"/>
            <a:chExt cx="5520" cy="3744"/>
          </a:xfrm>
        </p:grpSpPr>
        <p:pic>
          <p:nvPicPr>
            <p:cNvPr id="7170" name="图片 7170" descr="古诗两首2"/>
            <p:cNvPicPr>
              <a:picLocks noChangeAspect="1"/>
            </p:cNvPicPr>
            <p:nvPr/>
          </p:nvPicPr>
          <p:blipFill>
            <a:blip r:embed="rId1"/>
            <a:srcRect l="8221" t="9494" r="6822" b="7594"/>
            <a:stretch>
              <a:fillRect/>
            </a:stretch>
          </p:blipFill>
          <p:spPr>
            <a:xfrm>
              <a:off x="0" y="0"/>
              <a:ext cx="5520" cy="3744"/>
            </a:xfrm>
            <a:prstGeom prst="rect">
              <a:avLst/>
            </a:prstGeom>
            <a:noFill/>
            <a:ln w="57150" cap="flat" cmpd="sng">
              <a:solidFill>
                <a:srgbClr val="000000"/>
              </a:solidFill>
              <a:prstDash val="solid"/>
              <a:miter/>
              <a:headEnd type="none" w="med" len="med"/>
              <a:tailEnd type="none" w="med" len="med"/>
            </a:ln>
          </p:spPr>
        </p:pic>
        <p:pic>
          <p:nvPicPr>
            <p:cNvPr id="7171" name="图片 7171" descr="20061027145005625"/>
            <p:cNvPicPr>
              <a:picLocks noChangeAspect="1"/>
            </p:cNvPicPr>
            <p:nvPr/>
          </p:nvPicPr>
          <p:blipFill>
            <a:blip r:embed="rId2"/>
            <a:srcRect l="27777" b="30740"/>
            <a:stretch>
              <a:fillRect/>
            </a:stretch>
          </p:blipFill>
          <p:spPr>
            <a:xfrm>
              <a:off x="288" y="96"/>
              <a:ext cx="5040" cy="3552"/>
            </a:xfrm>
            <a:prstGeom prst="rect">
              <a:avLst/>
            </a:prstGeom>
            <a:noFill/>
            <a:ln w="28575" cap="flat" cmpd="sng">
              <a:solidFill>
                <a:srgbClr val="000000"/>
              </a:solidFill>
              <a:prstDash val="solid"/>
              <a:miter/>
              <a:headEnd type="none" w="med" len="med"/>
              <a:tailEnd type="none" w="med" len="med"/>
            </a:ln>
          </p:spPr>
        </p:pic>
        <p:pic>
          <p:nvPicPr>
            <p:cNvPr id="7172" name="图片 7172" descr="古诗两首3"/>
            <p:cNvPicPr>
              <a:picLocks noChangeAspect="1"/>
            </p:cNvPicPr>
            <p:nvPr/>
          </p:nvPicPr>
          <p:blipFill>
            <a:blip r:embed="rId3">
              <a:clrChange>
                <a:clrFrom>
                  <a:srgbClr val="FDFDFD"/>
                </a:clrFrom>
                <a:clrTo>
                  <a:srgbClr val="FDFDFD">
                    <a:alpha val="0"/>
                  </a:srgbClr>
                </a:clrTo>
              </a:clrChange>
            </a:blip>
            <a:srcRect t="40686"/>
            <a:stretch>
              <a:fillRect/>
            </a:stretch>
          </p:blipFill>
          <p:spPr>
            <a:xfrm>
              <a:off x="3744" y="2299"/>
              <a:ext cx="1584" cy="1349"/>
            </a:xfrm>
            <a:prstGeom prst="rect">
              <a:avLst/>
            </a:prstGeom>
            <a:noFill/>
            <a:ln w="9525">
              <a:noFill/>
            </a:ln>
          </p:spPr>
        </p:pic>
      </p:grpSp>
      <p:grpSp>
        <p:nvGrpSpPr>
          <p:cNvPr id="7174" name="组合 7173"/>
          <p:cNvGrpSpPr/>
          <p:nvPr/>
        </p:nvGrpSpPr>
        <p:grpSpPr>
          <a:xfrm>
            <a:off x="2514600" y="2343150"/>
            <a:ext cx="6934200" cy="3448050"/>
            <a:chOff x="0" y="0"/>
            <a:chExt cx="4368" cy="2172"/>
          </a:xfrm>
        </p:grpSpPr>
        <p:sp>
          <p:nvSpPr>
            <p:cNvPr id="2" name="文本框 7174"/>
            <p:cNvSpPr txBox="1"/>
            <p:nvPr/>
          </p:nvSpPr>
          <p:spPr>
            <a:xfrm>
              <a:off x="0" y="384"/>
              <a:ext cx="4368" cy="1788"/>
            </a:xfrm>
            <a:prstGeom prst="rect">
              <a:avLst/>
            </a:prstGeom>
            <a:noFill/>
            <a:ln w="9525">
              <a:noFill/>
            </a:ln>
          </p:spPr>
          <p:txBody>
            <a:bodyPr anchor="t">
              <a:spAutoFit/>
            </a:bodyPr>
            <a:p>
              <a:pPr lvl="0" indent="0">
                <a:spcBef>
                  <a:spcPct val="50000"/>
                </a:spcBef>
              </a:pPr>
              <a:r>
                <a:rPr lang="zh-CN" altLang="en-US" sz="3600">
                  <a:latin typeface="Arial" panose="020B0604020202020204" pitchFamily="34" charset="0"/>
                  <a:ea typeface="隶书" pitchFamily="1" charset="-122"/>
                </a:rPr>
                <a:t>死去元知万事空，</a:t>
              </a:r>
              <a:br>
                <a:rPr lang="zh-CN" altLang="en-US" sz="3600">
                  <a:latin typeface="Arial" panose="020B0604020202020204" pitchFamily="34" charset="0"/>
                  <a:ea typeface="隶书" pitchFamily="1" charset="-122"/>
                </a:rPr>
              </a:br>
              <a:r>
                <a:rPr lang="zh-CN" altLang="en-US" sz="3600">
                  <a:latin typeface="Arial" panose="020B0604020202020204" pitchFamily="34" charset="0"/>
                  <a:ea typeface="隶书" pitchFamily="1" charset="-122"/>
                </a:rPr>
                <a:t>但悲不见九州同。</a:t>
              </a:r>
              <a:br>
                <a:rPr lang="zh-CN" altLang="en-US" sz="3600">
                  <a:latin typeface="Arial" panose="020B0604020202020204" pitchFamily="34" charset="0"/>
                  <a:ea typeface="隶书" pitchFamily="1" charset="-122"/>
                </a:rPr>
              </a:br>
              <a:r>
                <a:rPr lang="zh-CN" altLang="en-US" sz="3600">
                  <a:latin typeface="Arial" panose="020B0604020202020204" pitchFamily="34" charset="0"/>
                  <a:ea typeface="隶书" pitchFamily="1" charset="-122"/>
                </a:rPr>
                <a:t>王师北定中原日，</a:t>
              </a:r>
              <a:br>
                <a:rPr lang="zh-CN" altLang="en-US" sz="3600">
                  <a:latin typeface="Arial" panose="020B0604020202020204" pitchFamily="34" charset="0"/>
                  <a:ea typeface="隶书" pitchFamily="1" charset="-122"/>
                </a:rPr>
              </a:br>
              <a:r>
                <a:rPr lang="zh-CN" altLang="en-US" sz="3600">
                  <a:latin typeface="Arial" panose="020B0604020202020204" pitchFamily="34" charset="0"/>
                  <a:ea typeface="隶书" pitchFamily="1" charset="-122"/>
                </a:rPr>
                <a:t>家祭无忘告乃翁。</a:t>
              </a:r>
              <a:br>
                <a:rPr lang="zh-CN" altLang="en-US" sz="3600">
                  <a:latin typeface="Arial" panose="020B0604020202020204" pitchFamily="34" charset="0"/>
                  <a:ea typeface="隶书" pitchFamily="1" charset="-122"/>
                </a:rPr>
              </a:br>
              <a:endParaRPr lang="zh-CN" altLang="en-US" sz="3600">
                <a:latin typeface="Arial" panose="020B0604020202020204" pitchFamily="34" charset="0"/>
                <a:ea typeface="隶书" pitchFamily="1" charset="-122"/>
              </a:endParaRPr>
            </a:p>
          </p:txBody>
        </p:sp>
        <p:sp>
          <p:nvSpPr>
            <p:cNvPr id="7175" name="文本框 7175"/>
            <p:cNvSpPr txBox="1"/>
            <p:nvPr/>
          </p:nvSpPr>
          <p:spPr>
            <a:xfrm>
              <a:off x="720" y="0"/>
              <a:ext cx="960" cy="404"/>
            </a:xfrm>
            <a:prstGeom prst="rect">
              <a:avLst/>
            </a:prstGeom>
            <a:noFill/>
            <a:ln w="9525">
              <a:noFill/>
            </a:ln>
          </p:spPr>
          <p:txBody>
            <a:bodyPr anchor="t">
              <a:spAutoFit/>
            </a:bodyPr>
            <a:p>
              <a:pPr lvl="0" indent="0">
                <a:spcBef>
                  <a:spcPct val="50000"/>
                </a:spcBef>
              </a:pPr>
              <a:r>
                <a:rPr lang="zh-CN" altLang="en-US" sz="3600">
                  <a:latin typeface="Arial" panose="020B0604020202020204" pitchFamily="34" charset="0"/>
                  <a:ea typeface="隶书" pitchFamily="1" charset="-122"/>
                </a:rPr>
                <a:t>示儿</a:t>
              </a:r>
              <a:endParaRPr lang="zh-CN" altLang="en-US" sz="3600">
                <a:latin typeface="Arial" panose="020B0604020202020204" pitchFamily="34" charset="0"/>
                <a:ea typeface="隶书" pitchFamily="1" charset="-122"/>
              </a:endParaRPr>
            </a:p>
          </p:txBody>
        </p:sp>
      </p:grpSp>
      <p:sp>
        <p:nvSpPr>
          <p:cNvPr id="7176" name="文本框 7176"/>
          <p:cNvSpPr txBox="1"/>
          <p:nvPr/>
        </p:nvSpPr>
        <p:spPr>
          <a:xfrm>
            <a:off x="990600" y="1524000"/>
            <a:ext cx="7924800" cy="641350"/>
          </a:xfrm>
          <a:prstGeom prst="rect">
            <a:avLst/>
          </a:prstGeom>
          <a:noFill/>
          <a:ln w="9525">
            <a:noFill/>
          </a:ln>
        </p:spPr>
        <p:txBody>
          <a:bodyPr anchor="t">
            <a:spAutoFit/>
          </a:bodyPr>
          <a:p>
            <a:pPr lvl="0" indent="0">
              <a:spcBef>
                <a:spcPct val="50000"/>
              </a:spcBef>
            </a:pPr>
            <a:r>
              <a:rPr lang="zh-CN" altLang="en-US" sz="3600">
                <a:solidFill>
                  <a:srgbClr val="800000"/>
                </a:solidFill>
                <a:latin typeface="黑体" panose="02010600030101010101" pitchFamily="2" charset="-122"/>
                <a:ea typeface="黑体" panose="02010600030101010101" pitchFamily="2" charset="-122"/>
              </a:rPr>
              <a:t>自由读古诗</a:t>
            </a:r>
            <a:r>
              <a:rPr lang="en-US" altLang="zh-CN" sz="3600">
                <a:solidFill>
                  <a:srgbClr val="800000"/>
                </a:solidFill>
                <a:latin typeface="黑体" panose="02010600030101010101" pitchFamily="2" charset="-122"/>
                <a:ea typeface="黑体" panose="02010600030101010101" pitchFamily="2" charset="-122"/>
              </a:rPr>
              <a:t>,</a:t>
            </a:r>
            <a:r>
              <a:rPr lang="zh-CN" altLang="en-US" sz="3600">
                <a:solidFill>
                  <a:srgbClr val="800000"/>
                </a:solidFill>
                <a:latin typeface="黑体" panose="02010600030101010101" pitchFamily="2" charset="-122"/>
                <a:ea typeface="黑体" panose="02010600030101010101" pitchFamily="2" charset="-122"/>
              </a:rPr>
              <a:t>说说你对这首诗的认识。</a:t>
            </a:r>
            <a:endParaRPr lang="zh-CN" altLang="en-US" sz="3600">
              <a:solidFill>
                <a:srgbClr val="800000"/>
              </a:solidFill>
              <a:latin typeface="黑体" panose="02010600030101010101" pitchFamily="2" charset="-122"/>
              <a:ea typeface="黑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7174"/>
                                        </p:tgtEl>
                                        <p:attrNameLst>
                                          <p:attrName>style.visibility</p:attrName>
                                        </p:attrNameLst>
                                      </p:cBhvr>
                                      <p:to>
                                        <p:strVal val="visible"/>
                                      </p:to>
                                    </p:set>
                                    <p:anim calcmode="lin" valueType="num">
                                      <p:cBhvr>
                                        <p:cTn id="7" dur="500" fill="hold"/>
                                        <p:tgtEl>
                                          <p:spTgt spid="7174"/>
                                        </p:tgtEl>
                                        <p:attrNameLst>
                                          <p:attrName>ppt_w</p:attrName>
                                        </p:attrNameLst>
                                      </p:cBhvr>
                                      <p:tavLst>
                                        <p:tav tm="0">
                                          <p:val>
                                            <p:fltVal val="0.000000"/>
                                          </p:val>
                                        </p:tav>
                                        <p:tav tm="100000">
                                          <p:val>
                                            <p:strVal val="#ppt_w"/>
                                          </p:val>
                                        </p:tav>
                                      </p:tavLst>
                                    </p:anim>
                                    <p:anim calcmode="lin" valueType="num">
                                      <p:cBhvr>
                                        <p:cTn id="8" dur="500" fill="hold"/>
                                        <p:tgtEl>
                                          <p:spTgt spid="7174"/>
                                        </p:tgtEl>
                                        <p:attrNameLst>
                                          <p:attrName>ppt_h</p:attrName>
                                        </p:attrNameLst>
                                      </p:cBhvr>
                                      <p:tavLst>
                                        <p:tav tm="0">
                                          <p:val>
                                            <p:fltVal val="0.00000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8193" name="组合 8193"/>
          <p:cNvGrpSpPr>
            <a:grpSpLocks noChangeAspect="1"/>
          </p:cNvGrpSpPr>
          <p:nvPr/>
        </p:nvGrpSpPr>
        <p:grpSpPr>
          <a:xfrm>
            <a:off x="152400" y="609600"/>
            <a:ext cx="8763000" cy="5943600"/>
            <a:chOff x="0" y="0"/>
            <a:chExt cx="5520" cy="3744"/>
          </a:xfrm>
        </p:grpSpPr>
        <p:pic>
          <p:nvPicPr>
            <p:cNvPr id="8194" name="图片 8194" descr="古诗两首2"/>
            <p:cNvPicPr>
              <a:picLocks noChangeAspect="1"/>
            </p:cNvPicPr>
            <p:nvPr/>
          </p:nvPicPr>
          <p:blipFill>
            <a:blip r:embed="rId1"/>
            <a:srcRect l="8221" t="9494" r="6822" b="7594"/>
            <a:stretch>
              <a:fillRect/>
            </a:stretch>
          </p:blipFill>
          <p:spPr>
            <a:xfrm>
              <a:off x="0" y="0"/>
              <a:ext cx="5520" cy="3744"/>
            </a:xfrm>
            <a:prstGeom prst="rect">
              <a:avLst/>
            </a:prstGeom>
            <a:noFill/>
            <a:ln w="57150" cap="flat" cmpd="sng">
              <a:solidFill>
                <a:srgbClr val="000000"/>
              </a:solidFill>
              <a:prstDash val="solid"/>
              <a:miter/>
              <a:headEnd type="none" w="med" len="med"/>
              <a:tailEnd type="none" w="med" len="med"/>
            </a:ln>
          </p:spPr>
        </p:pic>
        <p:pic>
          <p:nvPicPr>
            <p:cNvPr id="8195" name="图片 8195" descr="20061027145005625"/>
            <p:cNvPicPr>
              <a:picLocks noChangeAspect="1"/>
            </p:cNvPicPr>
            <p:nvPr/>
          </p:nvPicPr>
          <p:blipFill>
            <a:blip r:embed="rId2"/>
            <a:srcRect l="27777" b="30740"/>
            <a:stretch>
              <a:fillRect/>
            </a:stretch>
          </p:blipFill>
          <p:spPr>
            <a:xfrm>
              <a:off x="288" y="96"/>
              <a:ext cx="5040" cy="3552"/>
            </a:xfrm>
            <a:prstGeom prst="rect">
              <a:avLst/>
            </a:prstGeom>
            <a:noFill/>
            <a:ln w="28575" cap="flat" cmpd="sng">
              <a:solidFill>
                <a:srgbClr val="000000"/>
              </a:solidFill>
              <a:prstDash val="solid"/>
              <a:miter/>
              <a:headEnd type="none" w="med" len="med"/>
              <a:tailEnd type="none" w="med" len="med"/>
            </a:ln>
          </p:spPr>
        </p:pic>
        <p:pic>
          <p:nvPicPr>
            <p:cNvPr id="8196" name="图片 8196" descr="古诗两首3"/>
            <p:cNvPicPr>
              <a:picLocks noChangeAspect="1"/>
            </p:cNvPicPr>
            <p:nvPr/>
          </p:nvPicPr>
          <p:blipFill>
            <a:blip r:embed="rId3">
              <a:clrChange>
                <a:clrFrom>
                  <a:srgbClr val="FDFDFD"/>
                </a:clrFrom>
                <a:clrTo>
                  <a:srgbClr val="FDFDFD">
                    <a:alpha val="0"/>
                  </a:srgbClr>
                </a:clrTo>
              </a:clrChange>
            </a:blip>
            <a:srcRect t="40686"/>
            <a:stretch>
              <a:fillRect/>
            </a:stretch>
          </p:blipFill>
          <p:spPr>
            <a:xfrm>
              <a:off x="3744" y="2299"/>
              <a:ext cx="1584" cy="1349"/>
            </a:xfrm>
            <a:prstGeom prst="rect">
              <a:avLst/>
            </a:prstGeom>
            <a:noFill/>
            <a:ln w="9525">
              <a:noFill/>
            </a:ln>
          </p:spPr>
        </p:pic>
      </p:grpSp>
      <p:sp>
        <p:nvSpPr>
          <p:cNvPr id="8197" name="文本框 8197"/>
          <p:cNvSpPr txBox="1"/>
          <p:nvPr/>
        </p:nvSpPr>
        <p:spPr>
          <a:xfrm>
            <a:off x="762000" y="2135188"/>
            <a:ext cx="8153400" cy="3503612"/>
          </a:xfrm>
          <a:prstGeom prst="rect">
            <a:avLst/>
          </a:prstGeom>
          <a:noFill/>
          <a:ln w="9525">
            <a:noFill/>
          </a:ln>
        </p:spPr>
        <p:txBody>
          <a:bodyPr anchor="t">
            <a:spAutoFit/>
          </a:bodyPr>
          <a:p>
            <a:pPr lvl="0" indent="0">
              <a:spcBef>
                <a:spcPct val="50000"/>
              </a:spcBef>
            </a:pPr>
            <a:r>
              <a:rPr lang="zh-CN" altLang="en-US" sz="3200">
                <a:solidFill>
                  <a:srgbClr val="A50021"/>
                </a:solidFill>
                <a:latin typeface="Arial" panose="020B0604020202020204" pitchFamily="34" charset="0"/>
                <a:ea typeface="华文中宋" pitchFamily="2" charset="-122"/>
              </a:rPr>
              <a:t>示儿：</a:t>
            </a:r>
            <a:r>
              <a:rPr lang="zh-CN" altLang="en-US" sz="3200">
                <a:latin typeface="Arial" panose="020B0604020202020204" pitchFamily="34" charset="0"/>
                <a:ea typeface="华文中宋" pitchFamily="2" charset="-122"/>
              </a:rPr>
              <a:t>给儿子看。</a:t>
            </a:r>
            <a:br>
              <a:rPr lang="zh-CN" altLang="en-US" sz="3200">
                <a:latin typeface="Arial" panose="020B0604020202020204" pitchFamily="34" charset="0"/>
                <a:ea typeface="华文中宋" pitchFamily="2" charset="-122"/>
              </a:rPr>
            </a:br>
            <a:r>
              <a:rPr lang="zh-CN" altLang="en-US" sz="3200">
                <a:solidFill>
                  <a:srgbClr val="A50021"/>
                </a:solidFill>
                <a:latin typeface="Arial" panose="020B0604020202020204" pitchFamily="34" charset="0"/>
                <a:ea typeface="华文中宋" pitchFamily="2" charset="-122"/>
              </a:rPr>
              <a:t>但：</a:t>
            </a:r>
            <a:r>
              <a:rPr lang="zh-CN" altLang="en-US" sz="3200">
                <a:latin typeface="Arial" panose="020B0604020202020204" pitchFamily="34" charset="0"/>
                <a:ea typeface="华文中宋" pitchFamily="2" charset="-122"/>
              </a:rPr>
              <a:t>只。</a:t>
            </a:r>
            <a:br>
              <a:rPr lang="zh-CN" altLang="en-US" sz="3200">
                <a:latin typeface="Arial" panose="020B0604020202020204" pitchFamily="34" charset="0"/>
                <a:ea typeface="华文中宋" pitchFamily="2" charset="-122"/>
              </a:rPr>
            </a:br>
            <a:r>
              <a:rPr lang="zh-CN" altLang="en-US" sz="3200">
                <a:solidFill>
                  <a:srgbClr val="A50021"/>
                </a:solidFill>
                <a:latin typeface="Arial" panose="020B0604020202020204" pitchFamily="34" charset="0"/>
                <a:ea typeface="华文中宋" pitchFamily="2" charset="-122"/>
              </a:rPr>
              <a:t>九州同：</a:t>
            </a:r>
            <a:r>
              <a:rPr lang="zh-CN" altLang="en-US" sz="3200">
                <a:latin typeface="Arial" panose="020B0604020202020204" pitchFamily="34" charset="0"/>
                <a:ea typeface="华文中宋" pitchFamily="2" charset="-122"/>
              </a:rPr>
              <a:t>祖国统一。</a:t>
            </a:r>
            <a:br>
              <a:rPr lang="zh-CN" altLang="en-US" sz="3200">
                <a:latin typeface="Arial" panose="020B0604020202020204" pitchFamily="34" charset="0"/>
                <a:ea typeface="华文中宋" pitchFamily="2" charset="-122"/>
              </a:rPr>
            </a:br>
            <a:r>
              <a:rPr lang="zh-CN" altLang="en-US" sz="3200">
                <a:solidFill>
                  <a:srgbClr val="A50021"/>
                </a:solidFill>
                <a:latin typeface="Arial" panose="020B0604020202020204" pitchFamily="34" charset="0"/>
                <a:ea typeface="华文中宋" pitchFamily="2" charset="-122"/>
              </a:rPr>
              <a:t>中原：</a:t>
            </a:r>
            <a:r>
              <a:rPr lang="zh-CN" altLang="en-US" sz="3200">
                <a:latin typeface="Arial" panose="020B0604020202020204" pitchFamily="34" charset="0"/>
                <a:ea typeface="华文中宋" pitchFamily="2" charset="-122"/>
              </a:rPr>
              <a:t>指淮河以北沦陷在金人手里的地区。</a:t>
            </a:r>
            <a:br>
              <a:rPr lang="zh-CN" altLang="en-US" sz="3200">
                <a:latin typeface="Arial" panose="020B0604020202020204" pitchFamily="34" charset="0"/>
                <a:ea typeface="华文中宋" pitchFamily="2" charset="-122"/>
              </a:rPr>
            </a:br>
            <a:r>
              <a:rPr lang="zh-CN" altLang="en-US" sz="3200">
                <a:solidFill>
                  <a:srgbClr val="A50021"/>
                </a:solidFill>
                <a:latin typeface="Arial" panose="020B0604020202020204" pitchFamily="34" charset="0"/>
                <a:ea typeface="华文中宋" pitchFamily="2" charset="-122"/>
              </a:rPr>
              <a:t>家祭：</a:t>
            </a:r>
            <a:r>
              <a:rPr lang="zh-CN" altLang="en-US" sz="3200">
                <a:latin typeface="Arial" panose="020B0604020202020204" pitchFamily="34" charset="0"/>
                <a:ea typeface="华文中宋" pitchFamily="2" charset="-122"/>
              </a:rPr>
              <a:t>对祖先的祭祀。</a:t>
            </a:r>
            <a:br>
              <a:rPr lang="zh-CN" altLang="en-US" sz="3200">
                <a:latin typeface="Arial" panose="020B0604020202020204" pitchFamily="34" charset="0"/>
                <a:ea typeface="华文中宋" pitchFamily="2" charset="-122"/>
              </a:rPr>
            </a:br>
            <a:r>
              <a:rPr lang="zh-CN" altLang="en-US" sz="3200">
                <a:solidFill>
                  <a:srgbClr val="A50021"/>
                </a:solidFill>
                <a:latin typeface="Arial" panose="020B0604020202020204" pitchFamily="34" charset="0"/>
                <a:ea typeface="华文中宋" pitchFamily="2" charset="-122"/>
              </a:rPr>
              <a:t>乃翁：</a:t>
            </a:r>
            <a:r>
              <a:rPr lang="zh-CN" altLang="en-US" sz="3200">
                <a:latin typeface="Arial" panose="020B0604020202020204" pitchFamily="34" charset="0"/>
                <a:ea typeface="华文中宋" pitchFamily="2" charset="-122"/>
              </a:rPr>
              <a:t>你的父亲。</a:t>
            </a:r>
            <a:br>
              <a:rPr lang="zh-CN" altLang="en-US" sz="3200">
                <a:latin typeface="Arial" panose="020B0604020202020204" pitchFamily="34" charset="0"/>
                <a:ea typeface="华文中宋" pitchFamily="2" charset="-122"/>
              </a:rPr>
            </a:br>
            <a:endParaRPr lang="zh-CN" altLang="en-US" sz="3200">
              <a:latin typeface="Arial" panose="020B0604020202020204" pitchFamily="34" charset="0"/>
              <a:ea typeface="华文中宋" pitchFamily="2" charset="-122"/>
            </a:endParaRPr>
          </a:p>
        </p:txBody>
      </p:sp>
      <p:sp>
        <p:nvSpPr>
          <p:cNvPr id="8198" name="矩形 8198"/>
          <p:cNvSpPr/>
          <p:nvPr/>
        </p:nvSpPr>
        <p:spPr>
          <a:xfrm>
            <a:off x="3810000" y="1219200"/>
            <a:ext cx="2438400" cy="457200"/>
          </a:xfrm>
          <a:prstGeom prst="rect">
            <a:avLst/>
          </a:prstGeom>
        </p:spPr>
        <p:txBody>
          <a:bodyPr wrap="none" fromWordArt="1">
            <a:prstTxWarp prst="textPlain">
              <a:avLst>
                <a:gd name="adj" fmla="val 50000"/>
              </a:avLst>
            </a:prstTxWarp>
            <a:normAutofit/>
          </a:bodyPr>
          <a:p>
            <a:pPr algn="ctr"/>
            <a:r>
              <a:rPr lang="zh-CN" altLang="en-US" sz="3600" b="1">
                <a:ln w="9525" cap="flat" cmpd="sng">
                  <a:solidFill>
                    <a:srgbClr val="000000"/>
                  </a:solidFill>
                  <a:prstDash val="solid"/>
                  <a:round/>
                  <a:headEnd type="none" w="med" len="med"/>
                  <a:tailEnd type="none" w="med" len="med"/>
                </a:ln>
                <a:solidFill>
                  <a:srgbClr val="FF99CC"/>
                </a:solidFill>
                <a:latin typeface="隶书" charset="0"/>
                <a:ea typeface="隶书" charset="0"/>
              </a:rPr>
              <a:t>字词解释</a:t>
            </a:r>
            <a:endParaRPr lang="zh-CN" altLang="en-US" sz="3600" b="1">
              <a:ln w="9525" cap="flat" cmpd="sng">
                <a:solidFill>
                  <a:srgbClr val="000000"/>
                </a:solidFill>
                <a:prstDash val="solid"/>
                <a:round/>
                <a:headEnd type="none" w="med" len="med"/>
                <a:tailEnd type="none" w="med" len="med"/>
              </a:ln>
              <a:solidFill>
                <a:srgbClr val="FF99CC"/>
              </a:solidFill>
              <a:latin typeface="隶书" charset="0"/>
              <a:ea typeface="隶书" charset="0"/>
            </a:endParaRPr>
          </a:p>
        </p:txBody>
      </p:sp>
      <p:sp>
        <p:nvSpPr>
          <p:cNvPr id="8199" name="直接连接符 8199"/>
          <p:cNvSpPr/>
          <p:nvPr/>
        </p:nvSpPr>
        <p:spPr>
          <a:xfrm>
            <a:off x="762000" y="1828800"/>
            <a:ext cx="7467600" cy="0"/>
          </a:xfrm>
          <a:prstGeom prst="line">
            <a:avLst/>
          </a:prstGeom>
          <a:ln w="19050" cap="flat" cmpd="sng">
            <a:solidFill>
              <a:schemeClr val="tx1"/>
            </a:solidFill>
            <a:prstDash val="solid"/>
            <a:round/>
            <a:headEnd type="none" w="med" len="med"/>
            <a:tailEnd type="none" w="med" len="med"/>
          </a:ln>
        </p:spPr>
      </p:sp>
      <p:pic>
        <p:nvPicPr>
          <p:cNvPr id="8200" name="图片 8200" descr="女孩"/>
          <p:cNvPicPr>
            <a:picLocks noChangeAspect="1"/>
          </p:cNvPicPr>
          <p:nvPr/>
        </p:nvPicPr>
        <p:blipFill>
          <a:blip r:embed="rId4">
            <a:clrChange>
              <a:clrFrom>
                <a:srgbClr val="FFFFFF"/>
              </a:clrFrom>
              <a:clrTo>
                <a:srgbClr val="FFFFFF">
                  <a:alpha val="0"/>
                </a:srgbClr>
              </a:clrTo>
            </a:clrChange>
          </a:blip>
          <a:stretch>
            <a:fillRect/>
          </a:stretch>
        </p:blipFill>
        <p:spPr>
          <a:xfrm>
            <a:off x="6477000" y="914400"/>
            <a:ext cx="822325" cy="901700"/>
          </a:xfrm>
          <a:prstGeom prst="rect">
            <a:avLst/>
          </a:prstGeom>
          <a:noFill/>
          <a:ln w="9525">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9217" name="组合 9217"/>
          <p:cNvGrpSpPr>
            <a:grpSpLocks noChangeAspect="1"/>
          </p:cNvGrpSpPr>
          <p:nvPr/>
        </p:nvGrpSpPr>
        <p:grpSpPr>
          <a:xfrm>
            <a:off x="152400" y="609600"/>
            <a:ext cx="8763000" cy="5943600"/>
            <a:chOff x="0" y="0"/>
            <a:chExt cx="5520" cy="3744"/>
          </a:xfrm>
        </p:grpSpPr>
        <p:pic>
          <p:nvPicPr>
            <p:cNvPr id="9218" name="图片 9218" descr="古诗两首2"/>
            <p:cNvPicPr>
              <a:picLocks noChangeAspect="1"/>
            </p:cNvPicPr>
            <p:nvPr/>
          </p:nvPicPr>
          <p:blipFill>
            <a:blip r:embed="rId1"/>
            <a:srcRect l="8221" t="9494" r="6822" b="7594"/>
            <a:stretch>
              <a:fillRect/>
            </a:stretch>
          </p:blipFill>
          <p:spPr>
            <a:xfrm>
              <a:off x="0" y="0"/>
              <a:ext cx="5520" cy="3744"/>
            </a:xfrm>
            <a:prstGeom prst="rect">
              <a:avLst/>
            </a:prstGeom>
            <a:noFill/>
            <a:ln w="57150" cap="flat" cmpd="sng">
              <a:solidFill>
                <a:srgbClr val="000000"/>
              </a:solidFill>
              <a:prstDash val="solid"/>
              <a:miter/>
              <a:headEnd type="none" w="med" len="med"/>
              <a:tailEnd type="none" w="med" len="med"/>
            </a:ln>
          </p:spPr>
        </p:pic>
        <p:pic>
          <p:nvPicPr>
            <p:cNvPr id="9219" name="图片 9219" descr="20061027145005625"/>
            <p:cNvPicPr>
              <a:picLocks noChangeAspect="1"/>
            </p:cNvPicPr>
            <p:nvPr/>
          </p:nvPicPr>
          <p:blipFill>
            <a:blip r:embed="rId2"/>
            <a:srcRect l="27777" b="30740"/>
            <a:stretch>
              <a:fillRect/>
            </a:stretch>
          </p:blipFill>
          <p:spPr>
            <a:xfrm>
              <a:off x="288" y="96"/>
              <a:ext cx="5040" cy="3552"/>
            </a:xfrm>
            <a:prstGeom prst="rect">
              <a:avLst/>
            </a:prstGeom>
            <a:noFill/>
            <a:ln w="28575" cap="flat" cmpd="sng">
              <a:solidFill>
                <a:srgbClr val="000000"/>
              </a:solidFill>
              <a:prstDash val="solid"/>
              <a:miter/>
              <a:headEnd type="none" w="med" len="med"/>
              <a:tailEnd type="none" w="med" len="med"/>
            </a:ln>
          </p:spPr>
        </p:pic>
        <p:pic>
          <p:nvPicPr>
            <p:cNvPr id="9220" name="图片 9220" descr="古诗两首3"/>
            <p:cNvPicPr>
              <a:picLocks noChangeAspect="1"/>
            </p:cNvPicPr>
            <p:nvPr/>
          </p:nvPicPr>
          <p:blipFill>
            <a:blip r:embed="rId3">
              <a:clrChange>
                <a:clrFrom>
                  <a:srgbClr val="FDFDFD"/>
                </a:clrFrom>
                <a:clrTo>
                  <a:srgbClr val="FDFDFD">
                    <a:alpha val="0"/>
                  </a:srgbClr>
                </a:clrTo>
              </a:clrChange>
            </a:blip>
            <a:srcRect t="40686"/>
            <a:stretch>
              <a:fillRect/>
            </a:stretch>
          </p:blipFill>
          <p:spPr>
            <a:xfrm>
              <a:off x="3744" y="2299"/>
              <a:ext cx="1584" cy="1349"/>
            </a:xfrm>
            <a:prstGeom prst="rect">
              <a:avLst/>
            </a:prstGeom>
            <a:noFill/>
            <a:ln w="9525">
              <a:noFill/>
            </a:ln>
          </p:spPr>
        </p:pic>
      </p:grpSp>
      <p:sp>
        <p:nvSpPr>
          <p:cNvPr id="9221" name="文本框 9221"/>
          <p:cNvSpPr txBox="1"/>
          <p:nvPr/>
        </p:nvSpPr>
        <p:spPr>
          <a:xfrm>
            <a:off x="838200" y="1524000"/>
            <a:ext cx="7391400" cy="1465263"/>
          </a:xfrm>
          <a:prstGeom prst="rect">
            <a:avLst/>
          </a:prstGeom>
          <a:noFill/>
          <a:ln w="9525">
            <a:noFill/>
          </a:ln>
        </p:spPr>
        <p:txBody>
          <a:bodyPr anchor="t">
            <a:spAutoFit/>
          </a:bodyPr>
          <a:p>
            <a:pPr lvl="0" indent="0">
              <a:spcBef>
                <a:spcPct val="50000"/>
              </a:spcBef>
            </a:pPr>
            <a:r>
              <a:rPr lang="en-US" altLang="zh-CN" sz="3600">
                <a:solidFill>
                  <a:srgbClr val="003300"/>
                </a:solidFill>
                <a:latin typeface="Arial" panose="020B0604020202020204" pitchFamily="34" charset="0"/>
                <a:ea typeface="黑体" panose="02010600030101010101" pitchFamily="2" charset="-122"/>
              </a:rPr>
              <a:t>       “</a:t>
            </a:r>
            <a:r>
              <a:rPr lang="zh-CN" altLang="en-US" sz="3600">
                <a:solidFill>
                  <a:srgbClr val="003300"/>
                </a:solidFill>
                <a:latin typeface="Arial" panose="020B0604020202020204" pitchFamily="34" charset="0"/>
                <a:ea typeface="黑体" panose="02010600030101010101" pitchFamily="2" charset="-122"/>
              </a:rPr>
              <a:t>死去元知万事空，但悲不见九州同”是什么意思？</a:t>
            </a:r>
            <a:br>
              <a:rPr lang="zh-CN" altLang="en-US">
                <a:latin typeface="Arial" panose="020B0604020202020204" pitchFamily="34" charset="0"/>
                <a:ea typeface="宋体" panose="02010600030101010101" pitchFamily="2" charset="-122"/>
              </a:rPr>
            </a:br>
            <a:endParaRPr lang="zh-CN" altLang="en-US">
              <a:latin typeface="Arial" panose="020B0604020202020204" pitchFamily="34" charset="0"/>
              <a:ea typeface="宋体" panose="02010600030101010101" pitchFamily="2" charset="-122"/>
            </a:endParaRPr>
          </a:p>
        </p:txBody>
      </p:sp>
      <p:sp>
        <p:nvSpPr>
          <p:cNvPr id="9223" name="文本框 9222"/>
          <p:cNvSpPr txBox="1"/>
          <p:nvPr/>
        </p:nvSpPr>
        <p:spPr>
          <a:xfrm>
            <a:off x="990600" y="3276600"/>
            <a:ext cx="6934200" cy="1554163"/>
          </a:xfrm>
          <a:prstGeom prst="rect">
            <a:avLst/>
          </a:prstGeom>
          <a:noFill/>
          <a:ln w="9525">
            <a:noFill/>
          </a:ln>
        </p:spPr>
        <p:txBody>
          <a:bodyPr anchor="t">
            <a:spAutoFit/>
          </a:bodyPr>
          <a:p>
            <a:pPr lvl="0" indent="0">
              <a:spcBef>
                <a:spcPct val="50000"/>
              </a:spcBef>
            </a:pPr>
            <a:r>
              <a:rPr lang="en-US" altLang="zh-CN" sz="3200">
                <a:latin typeface="华文中宋" pitchFamily="2" charset="-122"/>
                <a:ea typeface="华文中宋" pitchFamily="2" charset="-122"/>
              </a:rPr>
              <a:t>      </a:t>
            </a:r>
            <a:r>
              <a:rPr lang="zh-CN" altLang="en-US" sz="3200">
                <a:solidFill>
                  <a:srgbClr val="800000"/>
                </a:solidFill>
                <a:latin typeface="华文中宋" pitchFamily="2" charset="-122"/>
                <a:ea typeface="华文中宋" pitchFamily="2" charset="-122"/>
              </a:rPr>
              <a:t>这句诗的意思是：本来就知道人死了就什么都没有了，只是因为看不到全国统一而感到悲伤。</a:t>
            </a:r>
            <a:r>
              <a:rPr lang="zh-CN" altLang="en-US" sz="3200" b="1">
                <a:solidFill>
                  <a:srgbClr val="800000"/>
                </a:solidFill>
                <a:latin typeface="Arial" panose="020B0604020202020204" pitchFamily="34" charset="0"/>
                <a:ea typeface="宋体" panose="02010600030101010101" pitchFamily="2" charset="-122"/>
              </a:rPr>
              <a:t> </a:t>
            </a:r>
            <a:endParaRPr lang="zh-CN" altLang="en-US" sz="3200" b="1">
              <a:solidFill>
                <a:srgbClr val="800000"/>
              </a:solidFill>
              <a:latin typeface="Arial" panose="020B0604020202020204" pitchFamily="34"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9223"/>
                                        </p:tgtEl>
                                        <p:attrNameLst>
                                          <p:attrName>style.visibility</p:attrName>
                                        </p:attrNameLst>
                                      </p:cBhvr>
                                      <p:to>
                                        <p:strVal val="visible"/>
                                      </p:to>
                                    </p:set>
                                    <p:animEffect transition="in" filter="slide(fromBottom)">
                                      <p:cBhvr>
                                        <p:cTn id="7" dur="500"/>
                                        <p:tgtEl>
                                          <p:spTgt spid="92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10241" name="组合 10241"/>
          <p:cNvGrpSpPr>
            <a:grpSpLocks noChangeAspect="1"/>
          </p:cNvGrpSpPr>
          <p:nvPr/>
        </p:nvGrpSpPr>
        <p:grpSpPr>
          <a:xfrm>
            <a:off x="152400" y="609600"/>
            <a:ext cx="8763000" cy="5943600"/>
            <a:chOff x="0" y="0"/>
            <a:chExt cx="5520" cy="3744"/>
          </a:xfrm>
        </p:grpSpPr>
        <p:pic>
          <p:nvPicPr>
            <p:cNvPr id="10242" name="图片 10242" descr="古诗两首2"/>
            <p:cNvPicPr>
              <a:picLocks noChangeAspect="1"/>
            </p:cNvPicPr>
            <p:nvPr/>
          </p:nvPicPr>
          <p:blipFill>
            <a:blip r:embed="rId1"/>
            <a:srcRect l="8221" t="9494" r="6822" b="7594"/>
            <a:stretch>
              <a:fillRect/>
            </a:stretch>
          </p:blipFill>
          <p:spPr>
            <a:xfrm>
              <a:off x="0" y="0"/>
              <a:ext cx="5520" cy="3744"/>
            </a:xfrm>
            <a:prstGeom prst="rect">
              <a:avLst/>
            </a:prstGeom>
            <a:noFill/>
            <a:ln w="57150" cap="flat" cmpd="sng">
              <a:solidFill>
                <a:srgbClr val="000000"/>
              </a:solidFill>
              <a:prstDash val="solid"/>
              <a:miter/>
              <a:headEnd type="none" w="med" len="med"/>
              <a:tailEnd type="none" w="med" len="med"/>
            </a:ln>
          </p:spPr>
        </p:pic>
        <p:pic>
          <p:nvPicPr>
            <p:cNvPr id="10243" name="图片 10243" descr="20061027145005625"/>
            <p:cNvPicPr>
              <a:picLocks noChangeAspect="1"/>
            </p:cNvPicPr>
            <p:nvPr/>
          </p:nvPicPr>
          <p:blipFill>
            <a:blip r:embed="rId2"/>
            <a:srcRect l="27777" b="30740"/>
            <a:stretch>
              <a:fillRect/>
            </a:stretch>
          </p:blipFill>
          <p:spPr>
            <a:xfrm>
              <a:off x="288" y="96"/>
              <a:ext cx="5040" cy="3552"/>
            </a:xfrm>
            <a:prstGeom prst="rect">
              <a:avLst/>
            </a:prstGeom>
            <a:noFill/>
            <a:ln w="28575" cap="flat" cmpd="sng">
              <a:solidFill>
                <a:srgbClr val="000000"/>
              </a:solidFill>
              <a:prstDash val="solid"/>
              <a:miter/>
              <a:headEnd type="none" w="med" len="med"/>
              <a:tailEnd type="none" w="med" len="med"/>
            </a:ln>
          </p:spPr>
        </p:pic>
        <p:pic>
          <p:nvPicPr>
            <p:cNvPr id="10244" name="图片 10244" descr="古诗两首3"/>
            <p:cNvPicPr>
              <a:picLocks noChangeAspect="1"/>
            </p:cNvPicPr>
            <p:nvPr/>
          </p:nvPicPr>
          <p:blipFill>
            <a:blip r:embed="rId3">
              <a:clrChange>
                <a:clrFrom>
                  <a:srgbClr val="FDFDFD"/>
                </a:clrFrom>
                <a:clrTo>
                  <a:srgbClr val="FDFDFD">
                    <a:alpha val="0"/>
                  </a:srgbClr>
                </a:clrTo>
              </a:clrChange>
            </a:blip>
            <a:srcRect t="40686"/>
            <a:stretch>
              <a:fillRect/>
            </a:stretch>
          </p:blipFill>
          <p:spPr>
            <a:xfrm>
              <a:off x="3744" y="2299"/>
              <a:ext cx="1584" cy="1349"/>
            </a:xfrm>
            <a:prstGeom prst="rect">
              <a:avLst/>
            </a:prstGeom>
            <a:noFill/>
            <a:ln w="9525">
              <a:noFill/>
            </a:ln>
          </p:spPr>
        </p:pic>
      </p:grpSp>
      <p:sp>
        <p:nvSpPr>
          <p:cNvPr id="10245" name="文本框 10245"/>
          <p:cNvSpPr txBox="1"/>
          <p:nvPr/>
        </p:nvSpPr>
        <p:spPr>
          <a:xfrm>
            <a:off x="990600" y="1295400"/>
            <a:ext cx="7010400" cy="1190625"/>
          </a:xfrm>
          <a:prstGeom prst="rect">
            <a:avLst/>
          </a:prstGeom>
          <a:noFill/>
          <a:ln w="9525">
            <a:noFill/>
          </a:ln>
        </p:spPr>
        <p:txBody>
          <a:bodyPr anchor="t">
            <a:spAutoFit/>
          </a:bodyPr>
          <a:p>
            <a:pPr lvl="0" indent="0">
              <a:spcBef>
                <a:spcPct val="50000"/>
              </a:spcBef>
            </a:pPr>
            <a:r>
              <a:rPr lang="en-US" altLang="zh-CN" sz="3600" b="1">
                <a:solidFill>
                  <a:srgbClr val="800000"/>
                </a:solidFill>
                <a:latin typeface="宋体" panose="02010600030101010101" pitchFamily="2" charset="-122"/>
                <a:ea typeface="宋体" panose="02010600030101010101" pitchFamily="2" charset="-122"/>
              </a:rPr>
              <a:t>    </a:t>
            </a:r>
            <a:r>
              <a:rPr lang="zh-CN" altLang="en-US" sz="3600" b="1">
                <a:solidFill>
                  <a:srgbClr val="800000"/>
                </a:solidFill>
                <a:latin typeface="宋体" panose="02010600030101010101" pitchFamily="2" charset="-122"/>
                <a:ea typeface="宋体" panose="02010600030101010101" pitchFamily="2" charset="-122"/>
              </a:rPr>
              <a:t>这句诗表达了作者什么样的思想感情？</a:t>
            </a:r>
            <a:r>
              <a:rPr lang="zh-CN" altLang="en-US">
                <a:latin typeface="Arial" panose="020B0604020202020204" pitchFamily="34" charset="0"/>
                <a:ea typeface="宋体" panose="02010600030101010101" pitchFamily="2" charset="-122"/>
              </a:rPr>
              <a:t> </a:t>
            </a:r>
            <a:endParaRPr lang="zh-CN" altLang="en-US">
              <a:latin typeface="Arial" panose="020B0604020202020204" pitchFamily="34" charset="0"/>
              <a:ea typeface="宋体" panose="02010600030101010101" pitchFamily="2" charset="-122"/>
            </a:endParaRPr>
          </a:p>
        </p:txBody>
      </p:sp>
      <p:sp>
        <p:nvSpPr>
          <p:cNvPr id="10247" name="文本框 10246"/>
          <p:cNvSpPr txBox="1"/>
          <p:nvPr/>
        </p:nvSpPr>
        <p:spPr>
          <a:xfrm>
            <a:off x="1676400" y="2895600"/>
            <a:ext cx="6248400" cy="650875"/>
          </a:xfrm>
          <a:prstGeom prst="rect">
            <a:avLst/>
          </a:prstGeom>
          <a:solidFill>
            <a:schemeClr val="accent1"/>
          </a:solidFill>
          <a:ln w="9525" cap="flat" cmpd="sng">
            <a:solidFill>
              <a:schemeClr val="tx1"/>
            </a:solidFill>
            <a:prstDash val="solid"/>
            <a:miter/>
            <a:headEnd type="none" w="med" len="med"/>
            <a:tailEnd type="none" w="med" len="med"/>
          </a:ln>
        </p:spPr>
        <p:txBody>
          <a:bodyPr anchor="t">
            <a:spAutoFit/>
          </a:bodyPr>
          <a:p>
            <a:pPr lvl="0" indent="0">
              <a:spcBef>
                <a:spcPct val="50000"/>
              </a:spcBef>
            </a:pPr>
            <a:r>
              <a:rPr lang="zh-CN" altLang="en-US" sz="3600">
                <a:latin typeface="Arial" panose="020B0604020202020204" pitchFamily="34" charset="0"/>
                <a:ea typeface="隶书" pitchFamily="1" charset="-122"/>
              </a:rPr>
              <a:t>看不到中国统一的悲伤之情。</a:t>
            </a:r>
            <a:endParaRPr lang="zh-CN" altLang="en-US" sz="3600">
              <a:latin typeface="Arial" panose="020B0604020202020204" pitchFamily="34" charset="0"/>
              <a:ea typeface="隶书" pitchFamily="1" charset="-122"/>
            </a:endParaRPr>
          </a:p>
        </p:txBody>
      </p:sp>
      <p:sp>
        <p:nvSpPr>
          <p:cNvPr id="10248" name="文本框 10247"/>
          <p:cNvSpPr txBox="1"/>
          <p:nvPr/>
        </p:nvSpPr>
        <p:spPr>
          <a:xfrm>
            <a:off x="914400" y="4114800"/>
            <a:ext cx="6324600" cy="579438"/>
          </a:xfrm>
          <a:prstGeom prst="rect">
            <a:avLst/>
          </a:prstGeom>
          <a:noFill/>
          <a:ln w="9525">
            <a:noFill/>
          </a:ln>
        </p:spPr>
        <p:txBody>
          <a:bodyPr anchor="t">
            <a:spAutoFit/>
          </a:bodyPr>
          <a:p>
            <a:pPr lvl="0" indent="0">
              <a:spcBef>
                <a:spcPct val="50000"/>
              </a:spcBef>
            </a:pPr>
            <a:r>
              <a:rPr lang="zh-CN" altLang="en-US" sz="3200">
                <a:solidFill>
                  <a:srgbClr val="000066"/>
                </a:solidFill>
                <a:latin typeface="Arial" panose="020B0604020202020204" pitchFamily="34" charset="0"/>
                <a:ea typeface="华文中宋" pitchFamily="2" charset="-122"/>
              </a:rPr>
              <a:t>请同学们有感情地齐读这句诗。</a:t>
            </a:r>
            <a:endParaRPr lang="zh-CN" altLang="en-US" sz="3200">
              <a:solidFill>
                <a:srgbClr val="000066"/>
              </a:solidFill>
              <a:latin typeface="Arial" panose="020B0604020202020204" pitchFamily="34" charset="0"/>
              <a:ea typeface="华文中宋" pitchFamily="2" charset="-122"/>
            </a:endParaRPr>
          </a:p>
        </p:txBody>
      </p:sp>
      <p:sp>
        <p:nvSpPr>
          <p:cNvPr id="10249" name="文本框 10248"/>
          <p:cNvSpPr txBox="1"/>
          <p:nvPr/>
        </p:nvSpPr>
        <p:spPr>
          <a:xfrm>
            <a:off x="1981200" y="4953000"/>
            <a:ext cx="3276600" cy="946150"/>
          </a:xfrm>
          <a:prstGeom prst="rect">
            <a:avLst/>
          </a:prstGeom>
          <a:noFill/>
          <a:ln w="9525">
            <a:noFill/>
          </a:ln>
        </p:spPr>
        <p:txBody>
          <a:bodyPr anchor="t">
            <a:spAutoFit/>
          </a:bodyPr>
          <a:p>
            <a:pPr lvl="0" indent="0">
              <a:spcBef>
                <a:spcPct val="50000"/>
              </a:spcBef>
            </a:pPr>
            <a:r>
              <a:rPr lang="zh-CN" altLang="en-US" sz="2800" b="1">
                <a:solidFill>
                  <a:srgbClr val="003300"/>
                </a:solidFill>
                <a:latin typeface="Arial" panose="020B0604020202020204" pitchFamily="34" charset="0"/>
                <a:ea typeface="宋体" panose="02010600030101010101" pitchFamily="2" charset="-122"/>
              </a:rPr>
              <a:t>死去元知万事空，但悲不见九州同。</a:t>
            </a:r>
            <a:endParaRPr lang="zh-CN" altLang="en-US" sz="2800" b="1">
              <a:solidFill>
                <a:srgbClr val="003300"/>
              </a:solidFill>
              <a:latin typeface="Arial" panose="020B0604020202020204" pitchFamily="34"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247"/>
                                        </p:tgtEl>
                                        <p:attrNameLst>
                                          <p:attrName>style.visibility</p:attrName>
                                        </p:attrNameLst>
                                      </p:cBhvr>
                                      <p:to>
                                        <p:strVal val="visible"/>
                                      </p:to>
                                    </p:set>
                                    <p:animEffect transition="in" filter="wipe(down)">
                                      <p:cBhvr>
                                        <p:cTn id="7" dur="500"/>
                                        <p:tgtEl>
                                          <p:spTgt spid="1024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248"/>
                                        </p:tgtEl>
                                        <p:attrNameLst>
                                          <p:attrName>style.visibility</p:attrName>
                                        </p:attrNameLst>
                                      </p:cBhvr>
                                      <p:to>
                                        <p:strVal val="visible"/>
                                      </p:to>
                                    </p:set>
                                    <p:animEffect transition="in" filter="dissolve">
                                      <p:cBhvr>
                                        <p:cTn id="12" dur="500"/>
                                        <p:tgtEl>
                                          <p:spTgt spid="10248"/>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10249"/>
                                        </p:tgtEl>
                                        <p:attrNameLst>
                                          <p:attrName>style.visibility</p:attrName>
                                        </p:attrNameLst>
                                      </p:cBhvr>
                                      <p:to>
                                        <p:strVal val="visible"/>
                                      </p:to>
                                    </p:set>
                                    <p:animEffect transition="in" filter="strips(downLeft)">
                                      <p:cBhvr>
                                        <p:cTn id="17" dur="500"/>
                                        <p:tgtEl>
                                          <p:spTgt spid="102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7" grpId="0" animBg="1"/>
      <p:bldP spid="10248" grpId="0"/>
      <p:bldP spid="1024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11265" name="组合 11265"/>
          <p:cNvGrpSpPr>
            <a:grpSpLocks noChangeAspect="1"/>
          </p:cNvGrpSpPr>
          <p:nvPr/>
        </p:nvGrpSpPr>
        <p:grpSpPr>
          <a:xfrm>
            <a:off x="152400" y="609600"/>
            <a:ext cx="8763000" cy="5943600"/>
            <a:chOff x="0" y="0"/>
            <a:chExt cx="5520" cy="3744"/>
          </a:xfrm>
        </p:grpSpPr>
        <p:pic>
          <p:nvPicPr>
            <p:cNvPr id="11266" name="图片 11266" descr="古诗两首2"/>
            <p:cNvPicPr>
              <a:picLocks noChangeAspect="1"/>
            </p:cNvPicPr>
            <p:nvPr/>
          </p:nvPicPr>
          <p:blipFill>
            <a:blip r:embed="rId1"/>
            <a:srcRect l="8221" t="9494" r="6822" b="7594"/>
            <a:stretch>
              <a:fillRect/>
            </a:stretch>
          </p:blipFill>
          <p:spPr>
            <a:xfrm>
              <a:off x="0" y="0"/>
              <a:ext cx="5520" cy="3744"/>
            </a:xfrm>
            <a:prstGeom prst="rect">
              <a:avLst/>
            </a:prstGeom>
            <a:noFill/>
            <a:ln w="57150" cap="flat" cmpd="sng">
              <a:solidFill>
                <a:srgbClr val="000000"/>
              </a:solidFill>
              <a:prstDash val="solid"/>
              <a:miter/>
              <a:headEnd type="none" w="med" len="med"/>
              <a:tailEnd type="none" w="med" len="med"/>
            </a:ln>
          </p:spPr>
        </p:pic>
        <p:pic>
          <p:nvPicPr>
            <p:cNvPr id="11267" name="图片 11267" descr="20061027145005625"/>
            <p:cNvPicPr>
              <a:picLocks noChangeAspect="1"/>
            </p:cNvPicPr>
            <p:nvPr/>
          </p:nvPicPr>
          <p:blipFill>
            <a:blip r:embed="rId2"/>
            <a:srcRect l="27777" b="30740"/>
            <a:stretch>
              <a:fillRect/>
            </a:stretch>
          </p:blipFill>
          <p:spPr>
            <a:xfrm>
              <a:off x="288" y="96"/>
              <a:ext cx="5040" cy="3552"/>
            </a:xfrm>
            <a:prstGeom prst="rect">
              <a:avLst/>
            </a:prstGeom>
            <a:noFill/>
            <a:ln w="28575" cap="flat" cmpd="sng">
              <a:solidFill>
                <a:srgbClr val="000000"/>
              </a:solidFill>
              <a:prstDash val="solid"/>
              <a:miter/>
              <a:headEnd type="none" w="med" len="med"/>
              <a:tailEnd type="none" w="med" len="med"/>
            </a:ln>
          </p:spPr>
        </p:pic>
        <p:pic>
          <p:nvPicPr>
            <p:cNvPr id="11268" name="图片 11268" descr="古诗两首3"/>
            <p:cNvPicPr>
              <a:picLocks noChangeAspect="1"/>
            </p:cNvPicPr>
            <p:nvPr/>
          </p:nvPicPr>
          <p:blipFill>
            <a:blip r:embed="rId3">
              <a:clrChange>
                <a:clrFrom>
                  <a:srgbClr val="FDFDFD"/>
                </a:clrFrom>
                <a:clrTo>
                  <a:srgbClr val="FDFDFD">
                    <a:alpha val="0"/>
                  </a:srgbClr>
                </a:clrTo>
              </a:clrChange>
            </a:blip>
            <a:srcRect t="40686"/>
            <a:stretch>
              <a:fillRect/>
            </a:stretch>
          </p:blipFill>
          <p:spPr>
            <a:xfrm>
              <a:off x="3744" y="2299"/>
              <a:ext cx="1584" cy="1349"/>
            </a:xfrm>
            <a:prstGeom prst="rect">
              <a:avLst/>
            </a:prstGeom>
            <a:noFill/>
            <a:ln w="9525">
              <a:noFill/>
            </a:ln>
          </p:spPr>
        </p:pic>
      </p:grpSp>
      <p:sp>
        <p:nvSpPr>
          <p:cNvPr id="11269" name="文本框 11269"/>
          <p:cNvSpPr txBox="1"/>
          <p:nvPr/>
        </p:nvSpPr>
        <p:spPr>
          <a:xfrm>
            <a:off x="838200" y="1400175"/>
            <a:ext cx="7086600" cy="1190625"/>
          </a:xfrm>
          <a:prstGeom prst="rect">
            <a:avLst/>
          </a:prstGeom>
          <a:noFill/>
          <a:ln w="9525">
            <a:noFill/>
          </a:ln>
        </p:spPr>
        <p:txBody>
          <a:bodyPr anchor="t">
            <a:spAutoFit/>
          </a:bodyPr>
          <a:p>
            <a:pPr lvl="0" indent="0">
              <a:spcBef>
                <a:spcPct val="50000"/>
              </a:spcBef>
            </a:pPr>
            <a:r>
              <a:rPr lang="en-US" altLang="zh-CN" sz="3600" b="1">
                <a:latin typeface="Arial" panose="020B0604020202020204" pitchFamily="34" charset="0"/>
                <a:ea typeface="宋体" panose="02010600030101010101" pitchFamily="2" charset="-122"/>
              </a:rPr>
              <a:t>       </a:t>
            </a:r>
            <a:r>
              <a:rPr lang="zh-CN" altLang="en-US" sz="3600" b="1">
                <a:solidFill>
                  <a:srgbClr val="000066"/>
                </a:solidFill>
                <a:latin typeface="Arial" panose="020B0604020202020204" pitchFamily="34" charset="0"/>
                <a:ea typeface="宋体" panose="02010600030101010101" pitchFamily="2" charset="-122"/>
              </a:rPr>
              <a:t>说说“王师北定中原日，家祭无忘告乃翁” 的意思。</a:t>
            </a:r>
            <a:endParaRPr lang="zh-CN" altLang="en-US" sz="3600" b="1">
              <a:solidFill>
                <a:srgbClr val="000066"/>
              </a:solidFill>
              <a:latin typeface="Arial" panose="020B0604020202020204" pitchFamily="34" charset="0"/>
              <a:ea typeface="宋体" panose="02010600030101010101" pitchFamily="2" charset="-122"/>
            </a:endParaRPr>
          </a:p>
        </p:txBody>
      </p:sp>
      <p:sp>
        <p:nvSpPr>
          <p:cNvPr id="11271" name="文本框 11270"/>
          <p:cNvSpPr txBox="1"/>
          <p:nvPr/>
        </p:nvSpPr>
        <p:spPr>
          <a:xfrm>
            <a:off x="914400" y="2987675"/>
            <a:ext cx="7162800" cy="2041525"/>
          </a:xfrm>
          <a:prstGeom prst="rect">
            <a:avLst/>
          </a:prstGeom>
          <a:noFill/>
          <a:ln w="9525">
            <a:noFill/>
          </a:ln>
        </p:spPr>
        <p:txBody>
          <a:bodyPr anchor="t">
            <a:spAutoFit/>
          </a:bodyPr>
          <a:p>
            <a:pPr lvl="0" indent="0">
              <a:spcBef>
                <a:spcPct val="50000"/>
              </a:spcBef>
            </a:pPr>
            <a:r>
              <a:rPr lang="en-US" altLang="zh-CN" sz="3200">
                <a:solidFill>
                  <a:srgbClr val="800000"/>
                </a:solidFill>
                <a:latin typeface="Arial" panose="020B0604020202020204" pitchFamily="34" charset="0"/>
                <a:ea typeface="华文中宋" pitchFamily="2" charset="-122"/>
              </a:rPr>
              <a:t>       </a:t>
            </a:r>
            <a:r>
              <a:rPr lang="zh-CN" altLang="en-US" sz="3200">
                <a:solidFill>
                  <a:srgbClr val="800000"/>
                </a:solidFill>
                <a:latin typeface="Arial" panose="020B0604020202020204" pitchFamily="34" charset="0"/>
                <a:ea typeface="华文中宋" pitchFamily="2" charset="-122"/>
              </a:rPr>
              <a:t>这句话的意思是：宋朝的军队向北方进军，收复中原的时候，祭祀祖宗时不要忘了把收复中原的事，告诉你的父亲。</a:t>
            </a:r>
            <a:endParaRPr lang="zh-CN" altLang="en-US" sz="3200">
              <a:solidFill>
                <a:srgbClr val="800000"/>
              </a:solidFill>
              <a:latin typeface="Arial" panose="020B0604020202020204" pitchFamily="34" charset="0"/>
              <a:ea typeface="华文中宋"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1271"/>
                                        </p:tgtEl>
                                        <p:attrNameLst>
                                          <p:attrName>style.visibility</p:attrName>
                                        </p:attrNameLst>
                                      </p:cBhvr>
                                      <p:to>
                                        <p:strVal val="visible"/>
                                      </p:to>
                                    </p:set>
                                    <p:animEffect transition="in" filter="circle(in)">
                                      <p:cBhvr>
                                        <p:cTn id="7" dur="2000"/>
                                        <p:tgtEl>
                                          <p:spTgt spid="112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1" grpId="0"/>
    </p:bldLst>
  </p:timing>
</p:sld>
</file>

<file path=ppt/theme/theme1.xml><?xml version="1.0" encoding="utf-8"?>
<a:theme xmlns:a="http://schemas.openxmlformats.org/drawingml/2006/main" name="自定义设计方案">
  <a:themeElements>
    <a:clrScheme name="">
      <a:dk1>
        <a:srgbClr val="000000"/>
      </a:dk1>
      <a:lt1>
        <a:srgbClr val="FFFFFF"/>
      </a:lt1>
      <a:dk2>
        <a:srgbClr val="000000"/>
      </a:dk2>
      <a:lt2>
        <a:srgbClr val="808080"/>
      </a:lt2>
      <a:accent1>
        <a:srgbClr val="CFDEF3"/>
      </a:accent1>
      <a:accent2>
        <a:srgbClr val="333399"/>
      </a:accent2>
      <a:accent3>
        <a:srgbClr val="FFFFFF"/>
      </a:accent3>
      <a:accent4>
        <a:srgbClr val="000000"/>
      </a:accent4>
      <a:accent5>
        <a:srgbClr val="E3EBF8"/>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
        <a:dk1>
          <a:srgbClr val="000000"/>
        </a:dk1>
        <a:lt1>
          <a:srgbClr val="FFFFFF"/>
        </a:lt1>
        <a:dk2>
          <a:srgbClr val="000000"/>
        </a:dk2>
        <a:lt2>
          <a:srgbClr val="808080"/>
        </a:lt2>
        <a:accent1>
          <a:srgbClr val="CFDEF3"/>
        </a:accent1>
        <a:accent2>
          <a:srgbClr val="333399"/>
        </a:accent2>
        <a:accent3>
          <a:srgbClr val="FFFFFF"/>
        </a:accent3>
        <a:accent4>
          <a:srgbClr val="000000"/>
        </a:accent4>
        <a:accent5>
          <a:srgbClr val="E3EBF8"/>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7CCFF"/>
        </a:accent1>
        <a:accent2>
          <a:srgbClr val="CCCCFF"/>
        </a:accent2>
        <a:accent3>
          <a:srgbClr val="FFFFFF"/>
        </a:accent3>
        <a:accent4>
          <a:srgbClr val="000000"/>
        </a:accent4>
        <a:accent5>
          <a:srgbClr val="C9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947</Words>
  <Application>WPS 演示</Application>
  <PresentationFormat>在屏幕上显示</PresentationFormat>
  <Paragraphs>64</Paragraphs>
  <Slides>13</Slides>
  <Notes>0</Notes>
  <HiddenSlides>0</HiddenSlides>
  <MMClips>0</MMClips>
  <ScaleCrop>false</ScaleCrop>
  <HeadingPairs>
    <vt:vector size="6" baseType="variant">
      <vt:variant>
        <vt:lpstr>已用的字体</vt:lpstr>
      </vt:variant>
      <vt:variant>
        <vt:i4>24</vt:i4>
      </vt:variant>
      <vt:variant>
        <vt:lpstr>主题</vt:lpstr>
      </vt:variant>
      <vt:variant>
        <vt:i4>1</vt:i4>
      </vt:variant>
      <vt:variant>
        <vt:lpstr>幻灯片标题</vt:lpstr>
      </vt:variant>
      <vt:variant>
        <vt:i4>13</vt:i4>
      </vt:variant>
    </vt:vector>
  </HeadingPairs>
  <TitlesOfParts>
    <vt:vector size="38" baseType="lpstr">
      <vt:lpstr>Arial</vt:lpstr>
      <vt:lpstr>宋体</vt:lpstr>
      <vt:lpstr>Wingdings</vt:lpstr>
      <vt:lpstr>黑体</vt:lpstr>
      <vt:lpstr>华文中宋</vt:lpstr>
      <vt:lpstr>隶书</vt:lpstr>
      <vt:lpstr>楷体_GB2312</vt:lpstr>
      <vt:lpstr>Calibri</vt:lpstr>
      <vt:lpstr>Courier New</vt:lpstr>
      <vt:lpstr>Tahoma</vt:lpstr>
      <vt:lpstr>华文新魏</vt:lpstr>
      <vt:lpstr>Wingdings 2</vt:lpstr>
      <vt:lpstr>华文行楷</vt:lpstr>
      <vt:lpstr>Times New Roman</vt:lpstr>
      <vt:lpstr>_x000B__x000C_</vt:lpstr>
      <vt:lpstr>Impact</vt:lpstr>
      <vt:lpstr>幼圆</vt:lpstr>
      <vt:lpstr>仿宋_GB2312</vt:lpstr>
      <vt:lpstr>华文彩云</vt:lpstr>
      <vt:lpstr>新宋体</vt:lpstr>
      <vt:lpstr>仿宋</vt:lpstr>
      <vt:lpstr>Segoe Print</vt:lpstr>
      <vt:lpstr>微软雅黑</vt:lpstr>
      <vt:lpstr>隶书</vt:lpstr>
      <vt:lpstr>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Administrator</cp:lastModifiedBy>
  <cp:revision>76</cp:revision>
  <dcterms:created xsi:type="dcterms:W3CDTF">2014-09-02T07:12:51Z</dcterms:created>
  <dcterms:modified xsi:type="dcterms:W3CDTF">2017-01-09T06:38:04Z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r8>1</vt:r8>
  </property>
  <property fmtid="{D5CDD505-2E9C-101B-9397-08002B2CF9AE}" pid="3" name="KSOProductBuildVer">
    <vt:lpwstr>2052-10.1.0.6135</vt:lpwstr>
  </property>
</Properties>
</file>