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63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32A"/>
    <a:srgbClr val="D9E890"/>
    <a:srgbClr val="0F5922"/>
    <a:srgbClr val="FFFF99"/>
    <a:srgbClr val="BFD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04"/>
  </p:normalViewPr>
  <p:slideViewPr>
    <p:cSldViewPr showGuides="1"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9A1278-71D0-4EFC-B6A5-609FFA95362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3" descr="D:\花纹\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7290" y="2143116"/>
            <a:ext cx="4786346" cy="785818"/>
          </a:xfrm>
        </p:spPr>
        <p:txBody>
          <a:bodyPr>
            <a:normAutofit/>
          </a:bodyPr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4786346" cy="57150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13FAEA7-3DAA-4514-BA00-646BB8EFF59B}" type="slidenum">
              <a:rPr kumimoji="0" lang="zh-CN" altLang="en-US" b="0" i="0" kern="1200" cap="none" spc="0" normalizeH="0" baseline="0" noProof="0" smtClean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b="0" i="0" kern="1200" cap="none" spc="0" normalizeH="0" baseline="0" noProof="0" smtClean="0"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500188"/>
            <a:ext cx="8229600" cy="4625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2" name="Picture 2" descr="D:\花纹\儿童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4" name="Picture 5" descr="D:\花纹\1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6"/>
          <p:cNvGrpSpPr/>
          <p:nvPr/>
        </p:nvGrpSpPr>
        <p:grpSpPr>
          <a:xfrm>
            <a:off x="433393" y="398940"/>
            <a:ext cx="5849865" cy="4024590"/>
            <a:chOff x="1285852" y="928670"/>
            <a:chExt cx="4786346" cy="1071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圆角矩形 4"/>
            <p:cNvSpPr/>
            <p:nvPr/>
          </p:nvSpPr>
          <p:spPr>
            <a:xfrm>
              <a:off x="1285852" y="928670"/>
              <a:ext cx="4786346" cy="1071570"/>
            </a:xfrm>
            <a:prstGeom prst="roundRect">
              <a:avLst/>
            </a:prstGeom>
            <a:solidFill>
              <a:srgbClr val="D9E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428728" y="1035827"/>
              <a:ext cx="4500594" cy="857256"/>
            </a:xfrm>
            <a:prstGeom prst="roundRect">
              <a:avLst/>
            </a:prstGeom>
            <a:noFill/>
            <a:ln w="12700">
              <a:solidFill>
                <a:srgbClr val="0F59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099" name="标题 1"/>
          <p:cNvSpPr>
            <a:spLocks noGrp="1"/>
          </p:cNvSpPr>
          <p:nvPr>
            <p:ph type="ctrTitle"/>
          </p:nvPr>
        </p:nvSpPr>
        <p:spPr>
          <a:xfrm>
            <a:off x="900113" y="1052513"/>
            <a:ext cx="5111750" cy="18669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美术综合班</a:t>
            </a:r>
            <a:br>
              <a:rPr lang="en-US" altLang="zh-CN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学习简报</a:t>
            </a:r>
            <a:r>
              <a:rPr lang="en-US" altLang="zh-CN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(</a:t>
            </a:r>
            <a:r>
              <a:rPr lang="zh-CN" altLang="en-US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第一期</a:t>
            </a:r>
            <a:r>
              <a:rPr lang="en-US" altLang="zh-CN" sz="4000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)</a:t>
            </a:r>
            <a:endParaRPr lang="en-US" altLang="zh-CN" sz="4000" kern="1200" dirty="0">
              <a:latin typeface="黑体" panose="02010600030101010101" pitchFamily="49" charset="-122"/>
              <a:ea typeface="黑体" panose="02010600030101010101" pitchFamily="49" charset="-122"/>
              <a:cs typeface="+mj-cs"/>
            </a:endParaRPr>
          </a:p>
        </p:txBody>
      </p:sp>
      <p:sp>
        <p:nvSpPr>
          <p:cNvPr id="3076" name="副标题 2"/>
          <p:cNvSpPr>
            <a:spLocks noGrp="1"/>
          </p:cNvSpPr>
          <p:nvPr>
            <p:ph type="subTitle" idx="1"/>
          </p:nvPr>
        </p:nvSpPr>
        <p:spPr>
          <a:xfrm>
            <a:off x="684213" y="2924175"/>
            <a:ext cx="5400675" cy="571500"/>
          </a:xfrm>
        </p:spPr>
        <p:txBody>
          <a:bodyPr vert="horz" wrap="square" lIns="91440" tIns="45720" rIns="91440" bIns="45720" numCol="1" anchor="t" anchorCtr="0" compatLnSpc="1"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主编：程海  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29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953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1" name="Picture 2" descr="D:\花纹\天使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1602448">
            <a:off x="179388" y="188913"/>
            <a:ext cx="930275" cy="922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2" descr="D:\花纹\儿童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4767263"/>
            <a:ext cx="2786063" cy="1093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sz="6000" b="1" dirty="0"/>
              <a:t>卷首寄语</a:t>
            </a:r>
            <a:endParaRPr lang="zh-CN" altLang="en-US" sz="6000" b="1" dirty="0"/>
          </a:p>
        </p:txBody>
      </p:sp>
      <p:grpSp>
        <p:nvGrpSpPr>
          <p:cNvPr id="7171" name="组合 38"/>
          <p:cNvGrpSpPr/>
          <p:nvPr/>
        </p:nvGrpSpPr>
        <p:grpSpPr>
          <a:xfrm>
            <a:off x="1116013" y="1412875"/>
            <a:ext cx="7770812" cy="5097463"/>
            <a:chOff x="1132037" y="1617493"/>
            <a:chExt cx="7771177" cy="5097655"/>
          </a:xfrm>
        </p:grpSpPr>
        <p:grpSp>
          <p:nvGrpSpPr>
            <p:cNvPr id="7173" name="组合 18"/>
            <p:cNvGrpSpPr/>
            <p:nvPr/>
          </p:nvGrpSpPr>
          <p:grpSpPr>
            <a:xfrm>
              <a:off x="1142976" y="1857364"/>
              <a:ext cx="6715172" cy="4143404"/>
              <a:chOff x="1285852" y="928670"/>
              <a:chExt cx="4786346" cy="1071570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1285976" y="928631"/>
                <a:ext cx="4786537" cy="1071603"/>
              </a:xfrm>
              <a:prstGeom prst="roundRect">
                <a:avLst/>
              </a:prstGeom>
              <a:solidFill>
                <a:srgbClr val="D9E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1428554" y="984059"/>
                <a:ext cx="4501382" cy="960747"/>
              </a:xfrm>
              <a:prstGeom prst="roundRect">
                <a:avLst/>
              </a:prstGeom>
              <a:noFill/>
              <a:ln w="12700">
                <a:solidFill>
                  <a:srgbClr val="0F59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7174" name="Picture 2" descr="D:\花纹\天使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443539" flipH="1">
              <a:off x="1132037" y="1617493"/>
              <a:ext cx="786874" cy="90878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5" name="Picture 2" descr="D:\花纹\儿童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29322" y="5548178"/>
              <a:ext cx="2973892" cy="116697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2" name="Rectangle 22"/>
          <p:cNvSpPr/>
          <p:nvPr/>
        </p:nvSpPr>
        <p:spPr>
          <a:xfrm>
            <a:off x="1908175" y="2852738"/>
            <a:ext cx="5245100" cy="20320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教育是一条智慧的长河，它承载着知识、文明，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它既是智慧的产物，又是智慧的载体与推进器。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教育从来就是一个智慧的职业，教育需要智慧。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智慧需要教育的传承，教育离不开智慧的滋养。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>
              <a:spcBef>
                <a:spcPct val="0"/>
              </a:spcBef>
              <a:buNone/>
            </a:pP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Box 7"/>
          <p:cNvSpPr txBox="1"/>
          <p:nvPr/>
        </p:nvSpPr>
        <p:spPr>
          <a:xfrm>
            <a:off x="144463" y="2636838"/>
            <a:ext cx="8748712" cy="45262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zh-CN" sz="18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老师们看这里啦！！！</a:t>
            </a:r>
            <a:endParaRPr lang="zh-CN" altLang="zh-CN" sz="18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→课程学习时间达到或超过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1440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分钟，即可得满分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分；</a:t>
            </a:r>
            <a:endParaRPr lang="zh-CN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→提交两篇课程作业，每篇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分；被批阅为优秀加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分，批阅为良好加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分，批阅为合格加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分，此项满分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分；</a:t>
            </a:r>
            <a:endParaRPr lang="zh-CN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→提交两篇研修日志，每篇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分，此项满分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分；</a:t>
            </a:r>
            <a:endParaRPr lang="zh-CN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→参与论坛交流，发布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个主题帖，每个得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分，发布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个回复贴，每个得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分，此项满分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分；</a:t>
            </a:r>
            <a:endParaRPr lang="zh-CN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注意啦！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学习是十几分钟需点确定，不学时需点结束本次学习，否则不会给予计时哈。</a:t>
            </a:r>
            <a:endParaRPr lang="en-US" altLang="zh-CN" sz="1800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zh-CN" sz="1800" b="1" u="sng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1800" b="1" u="sng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寄语：亲爱的老师学员们，是不是很容易得分呢？</a:t>
            </a:r>
            <a:endParaRPr lang="zh-CN" altLang="zh-CN" sz="18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16387" name="Sound"/>
          <p:cNvSpPr>
            <a:spLocks noEditPoints="1"/>
          </p:cNvSpPr>
          <p:nvPr/>
        </p:nvSpPr>
        <p:spPr>
          <a:xfrm rot="840000">
            <a:off x="103188" y="138113"/>
            <a:ext cx="1263650" cy="1004887"/>
          </a:xfrm>
          <a:custGeom>
            <a:avLst/>
            <a:gdLst>
              <a:gd name="txL" fmla="*/ 761 w 21600"/>
              <a:gd name="txT" fmla="*/ 22454 h 21600"/>
              <a:gd name="txR" fmla="*/ 21069 w 21600"/>
              <a:gd name="txB" fmla="*/ 28282 h 21600"/>
            </a:gdLst>
            <a:ahLst/>
            <a:cxnLst>
              <a:cxn ang="0">
                <a:pos x="653120" y="984371"/>
              </a:cxn>
              <a:cxn ang="0">
                <a:pos x="653120" y="0"/>
              </a:cxn>
              <a:cxn ang="0">
                <a:pos x="0" y="502444"/>
              </a:cxn>
              <a:cxn ang="0">
                <a:pos x="1263650" y="502444"/>
              </a:cxn>
            </a:cxnLst>
            <a:rect l="txL" t="txT" r="txR" b="txB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699999" algn="ctr" rotWithShape="0">
              <a:srgbClr val="808080">
                <a:alpha val="100000"/>
              </a:srgbClr>
            </a:outerShdw>
          </a:effectLst>
        </p:spPr>
        <p:txBody>
          <a:bodyPr/>
          <a:p>
            <a:endParaRPr lang="zh-CN" altLang="en-US"/>
          </a:p>
        </p:txBody>
      </p:sp>
      <p:pic>
        <p:nvPicPr>
          <p:cNvPr id="10" name="图片 9" descr="图_副本2.jpg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6785255" y="1000108"/>
            <a:ext cx="2358777" cy="2135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圆角矩形标注 10"/>
          <p:cNvSpPr/>
          <p:nvPr/>
        </p:nvSpPr>
        <p:spPr>
          <a:xfrm>
            <a:off x="2916238" y="1268413"/>
            <a:ext cx="3743325" cy="1230313"/>
          </a:xfrm>
          <a:prstGeom prst="wedgeRoundRectCallout">
            <a:avLst>
              <a:gd name="adj1" fmla="val -54917"/>
              <a:gd name="adj2" fmla="val 626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备注：</a:t>
            </a: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此版块可依据不同学习阶段进行不同的提示，可包含通知、安排等。右边的案例为</a:t>
            </a:r>
            <a:r>
              <a:rPr kumimoji="0" lang="zh-CN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某辅导教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师简报第一期的温馨提示。</a:t>
            </a:r>
            <a:endParaRPr kumimoji="0" lang="zh-CN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90" name="标题 1"/>
          <p:cNvSpPr>
            <a:spLocks noGrp="1"/>
          </p:cNvSpPr>
          <p:nvPr>
            <p:ph type="title"/>
          </p:nvPr>
        </p:nvSpPr>
        <p:spPr>
          <a:xfrm>
            <a:off x="1835150" y="260350"/>
            <a:ext cx="6215063" cy="868363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6000" b="1" dirty="0"/>
              <a:t>温馨提示</a:t>
            </a:r>
            <a:endParaRPr lang="zh-CN" altLang="en-US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班级简报模版一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班级简报模版一</Template>
  <TotalTime>0</TotalTime>
  <Words>404</Words>
  <Application>WPS 演示</Application>
  <PresentationFormat>全屏显示(4:3)</PresentationFormat>
  <Paragraphs>27</Paragraphs>
  <Slides>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黑体</vt:lpstr>
      <vt:lpstr>班级简报模版一</vt:lpstr>
      <vt:lpstr>小学数学三班 学习简报(第一期)</vt:lpstr>
      <vt:lpstr>卷首寄语</vt:lpstr>
      <vt:lpstr>温馨提示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******班 学习简报(第*期)</dc:title>
  <dc:creator>ccc</dc:creator>
  <cp:lastModifiedBy>电教馆</cp:lastModifiedBy>
  <cp:revision>5</cp:revision>
  <dcterms:created xsi:type="dcterms:W3CDTF">2015-03-06T03:23:00Z</dcterms:created>
  <dcterms:modified xsi:type="dcterms:W3CDTF">2017-03-29T08:49:03Z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2052-10.1.0.6156</vt:lpwstr>
  </property>
</Properties>
</file>