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532A"/>
    <a:srgbClr val="D9E890"/>
    <a:srgbClr val="0F5922"/>
    <a:srgbClr val="FFFF99"/>
    <a:srgbClr val="BFD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504"/>
  </p:normalViewPr>
  <p:slideViewPr>
    <p:cSldViewPr showGuides="1"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49A1278-71D0-4EFC-B6A5-609FFA95362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3" descr="D:\花纹\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57290" y="2143116"/>
            <a:ext cx="4786346" cy="785818"/>
          </a:xfrm>
        </p:spPr>
        <p:txBody>
          <a:bodyPr>
            <a:normAutofit/>
          </a:bodyPr>
          <a:lstStyle>
            <a:lvl1pPr>
              <a:defRPr sz="36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7290" y="3071810"/>
            <a:ext cx="4786346" cy="57150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4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5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13FAEA7-3DAA-4514-BA00-646BB8EFF59B}" type="slidenum">
              <a:rPr kumimoji="0" lang="zh-CN" altLang="en-US" b="0" i="0" kern="1200" cap="none" spc="0" normalizeH="0" baseline="0" noProof="0" smtClean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b="0" i="0" kern="1200" cap="none" spc="0" normalizeH="0" baseline="0" noProof="0" smtClean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500188"/>
            <a:ext cx="4038600" cy="4625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00188"/>
            <a:ext cx="4038600" cy="4625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1500188"/>
            <a:ext cx="8229600" cy="46259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单击图标添加表格</a:t>
            </a:r>
            <a:endParaRPr kumimoji="0" lang="zh-CN" altLang="en-US" sz="2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3.png"/><Relationship Id="rId14" Type="http://schemas.openxmlformats.org/officeDocument/2006/relationships/image" Target="../media/image2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" name="矩形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BFD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7" name="标题占位符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</a:t>
            </a:r>
            <a:endParaRPr lang="zh-CN" altLang="en-US" dirty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>
          <a:xfrm>
            <a:off x="457200" y="1500188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2" name="Picture 2" descr="D:\花纹\儿童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29313" y="5548313"/>
            <a:ext cx="2973387" cy="1166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6719888"/>
            <a:ext cx="9144000" cy="138113"/>
          </a:xfrm>
          <a:prstGeom prst="rect">
            <a:avLst/>
          </a:prstGeom>
          <a:solidFill>
            <a:srgbClr val="09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4" name="Picture 5" descr="D:\花纹\1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89663" y="0"/>
            <a:ext cx="2954337" cy="20002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组合 6"/>
          <p:cNvGrpSpPr/>
          <p:nvPr/>
        </p:nvGrpSpPr>
        <p:grpSpPr>
          <a:xfrm>
            <a:off x="433393" y="398940"/>
            <a:ext cx="5849865" cy="4024590"/>
            <a:chOff x="1285852" y="928670"/>
            <a:chExt cx="4786346" cy="10715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圆角矩形 4"/>
            <p:cNvSpPr/>
            <p:nvPr/>
          </p:nvSpPr>
          <p:spPr>
            <a:xfrm>
              <a:off x="1285852" y="928670"/>
              <a:ext cx="4786346" cy="1071570"/>
            </a:xfrm>
            <a:prstGeom prst="roundRect">
              <a:avLst/>
            </a:prstGeom>
            <a:solidFill>
              <a:srgbClr val="D9E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1428728" y="1035827"/>
              <a:ext cx="4500594" cy="857256"/>
            </a:xfrm>
            <a:prstGeom prst="roundRect">
              <a:avLst/>
            </a:prstGeom>
            <a:noFill/>
            <a:ln w="12700">
              <a:solidFill>
                <a:srgbClr val="0F59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099" name="标题 1"/>
          <p:cNvSpPr>
            <a:spLocks noGrp="1"/>
          </p:cNvSpPr>
          <p:nvPr>
            <p:ph type="ctrTitle"/>
          </p:nvPr>
        </p:nvSpPr>
        <p:spPr>
          <a:xfrm>
            <a:off x="900113" y="1052513"/>
            <a:ext cx="5111750" cy="1866900"/>
          </a:xfrm>
        </p:spPr>
        <p:txBody>
          <a:bodyPr vert="horz" wrap="square" lIns="91440" tIns="45720" rIns="91440" bIns="45720" anchor="ctr">
            <a:normAutofit/>
          </a:bodyPr>
          <a:p>
            <a:pPr eaLnBrk="1" hangingPunct="1"/>
            <a:r>
              <a:rPr lang="zh-CN" altLang="en-US" sz="40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美术综合班</a:t>
            </a:r>
            <a:br>
              <a:rPr lang="en-US" altLang="zh-CN" sz="40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lang="zh-CN" altLang="en-US" sz="40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学习简报</a:t>
            </a:r>
            <a:r>
              <a:rPr lang="en-US" altLang="zh-CN" sz="40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</a:t>
            </a:r>
            <a:r>
              <a:rPr lang="zh-CN" altLang="en-US" sz="40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第二期</a:t>
            </a:r>
            <a:r>
              <a:rPr lang="en-US" altLang="zh-CN" sz="40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)</a:t>
            </a:r>
            <a:endParaRPr lang="en-US" altLang="zh-CN" sz="4000" kern="1200" dirty="0">
              <a:latin typeface="黑体" panose="02010600030101010101" pitchFamily="49" charset="-122"/>
              <a:ea typeface="黑体" panose="02010600030101010101" pitchFamily="49" charset="-122"/>
              <a:cs typeface="+mj-cs"/>
            </a:endParaRPr>
          </a:p>
        </p:txBody>
      </p:sp>
      <p:sp>
        <p:nvSpPr>
          <p:cNvPr id="3076" name="副标题 2"/>
          <p:cNvSpPr>
            <a:spLocks noGrp="1"/>
          </p:cNvSpPr>
          <p:nvPr>
            <p:ph type="subTitle" idx="1"/>
          </p:nvPr>
        </p:nvSpPr>
        <p:spPr>
          <a:xfrm>
            <a:off x="684213" y="2924175"/>
            <a:ext cx="5400675" cy="571500"/>
          </a:xfrm>
        </p:spPr>
        <p:txBody>
          <a:bodyPr vert="horz" wrap="square" lIns="91440" tIns="45720" rIns="91440" bIns="45720" numCol="1" anchor="t" anchorCtr="0" compatLnSpc="1">
            <a:normAutofit fontScale="9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主编：程海 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2017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日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953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1" name="Picture 2" descr="D:\花纹\天使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-1602448">
            <a:off x="179388" y="188913"/>
            <a:ext cx="930275" cy="9223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Picture 2" descr="D:\花纹\儿童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4767263"/>
            <a:ext cx="2786063" cy="10937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9218" name="组合 18"/>
          <p:cNvGrpSpPr/>
          <p:nvPr/>
        </p:nvGrpSpPr>
        <p:grpSpPr>
          <a:xfrm>
            <a:off x="1619250" y="1795463"/>
            <a:ext cx="6840538" cy="1222375"/>
            <a:chOff x="2762144" y="2002899"/>
            <a:chExt cx="4524500" cy="584419"/>
          </a:xfrm>
        </p:grpSpPr>
        <p:sp>
          <p:nvSpPr>
            <p:cNvPr id="15" name="矩形 14"/>
            <p:cNvSpPr/>
            <p:nvPr/>
          </p:nvSpPr>
          <p:spPr>
            <a:xfrm>
              <a:off x="3000497" y="2087905"/>
              <a:ext cx="4286147" cy="49941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2762144" y="2002899"/>
              <a:ext cx="452555" cy="56848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研修日志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9219" name="组合 19"/>
          <p:cNvGrpSpPr/>
          <p:nvPr/>
        </p:nvGrpSpPr>
        <p:grpSpPr>
          <a:xfrm>
            <a:off x="1547813" y="3162300"/>
            <a:ext cx="6840537" cy="1296988"/>
            <a:chOff x="2714612" y="2912228"/>
            <a:chExt cx="4572032" cy="578273"/>
          </a:xfrm>
        </p:grpSpPr>
        <p:sp>
          <p:nvSpPr>
            <p:cNvPr id="16" name="矩形 15"/>
            <p:cNvSpPr/>
            <p:nvPr/>
          </p:nvSpPr>
          <p:spPr>
            <a:xfrm>
              <a:off x="3000032" y="2990794"/>
              <a:ext cx="4286612" cy="4997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2714612" y="2912228"/>
              <a:ext cx="432905" cy="564117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FF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发帖</a:t>
              </a:r>
              <a:endParaRPr kumimoji="0" lang="zh-CN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9220" name="组合 20"/>
          <p:cNvGrpSpPr/>
          <p:nvPr/>
        </p:nvGrpSpPr>
        <p:grpSpPr>
          <a:xfrm>
            <a:off x="1547813" y="4530725"/>
            <a:ext cx="6840537" cy="1296988"/>
            <a:chOff x="2714612" y="3851550"/>
            <a:chExt cx="4572032" cy="542134"/>
          </a:xfrm>
        </p:grpSpPr>
        <p:sp>
          <p:nvSpPr>
            <p:cNvPr id="17" name="矩形 16"/>
            <p:cNvSpPr/>
            <p:nvPr/>
          </p:nvSpPr>
          <p:spPr>
            <a:xfrm>
              <a:off x="3000032" y="3892691"/>
              <a:ext cx="4286612" cy="50099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   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2714612" y="3851550"/>
              <a:ext cx="481713" cy="52952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回帖</a:t>
              </a:r>
              <a:endParaRPr kumimoji="0" lang="zh-CN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9221" name="标题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6215063" cy="868362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5400" b="1" dirty="0"/>
              <a:t>工作坊之星</a:t>
            </a:r>
            <a:endParaRPr lang="zh-CN" altLang="en-US" sz="5400" dirty="0"/>
          </a:p>
        </p:txBody>
      </p:sp>
      <p:pic>
        <p:nvPicPr>
          <p:cNvPr id="9222" name="Picture 3" descr="D:\花纹\儿童1.jpg"/>
          <p:cNvPicPr>
            <a:picLocks noGrp="1" noChangeAspect="1"/>
          </p:cNvPicPr>
          <p:nvPr>
            <p:ph idx="1"/>
          </p:nvPr>
        </p:nvPicPr>
        <p:blipFill>
          <a:blip r:embed="rId1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 r="76666"/>
          <a:stretch>
            <a:fillRect/>
          </a:stretch>
        </p:blipFill>
        <p:spPr>
          <a:xfrm>
            <a:off x="755650" y="1577975"/>
            <a:ext cx="808038" cy="1358900"/>
          </a:xfrm>
        </p:spPr>
      </p:pic>
      <p:pic>
        <p:nvPicPr>
          <p:cNvPr id="9223" name="Picture 3" descr="D:\花纹\儿童1.jp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334" r="50000"/>
          <a:stretch>
            <a:fillRect/>
          </a:stretch>
        </p:blipFill>
        <p:spPr>
          <a:xfrm>
            <a:off x="684213" y="3378200"/>
            <a:ext cx="819150" cy="1206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4" name="Picture 3" descr="D:\花纹\儿童1.jp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33" r="23334"/>
          <a:stretch>
            <a:fillRect/>
          </a:stretch>
        </p:blipFill>
        <p:spPr>
          <a:xfrm>
            <a:off x="827088" y="4602163"/>
            <a:ext cx="798512" cy="13446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5" name="Picture 3" descr="D:\花纹\儿童1.jp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6666"/>
          <a:stretch>
            <a:fillRect/>
          </a:stretch>
        </p:blipFill>
        <p:spPr>
          <a:xfrm>
            <a:off x="179388" y="5373688"/>
            <a:ext cx="671512" cy="1130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6" name="Text Box 23"/>
          <p:cNvSpPr txBox="1"/>
          <p:nvPr/>
        </p:nvSpPr>
        <p:spPr>
          <a:xfrm>
            <a:off x="1116013" y="2801938"/>
            <a:ext cx="727233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54325" y="2254885"/>
            <a:ext cx="3300730" cy="5791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zh-CN" b="1"/>
              <a:t>杨柏小学</a:t>
            </a:r>
            <a:r>
              <a:rPr lang="zh-CN" altLang="zh-CN" sz="3200" b="1"/>
              <a:t>杨 丹   贾 勤</a:t>
            </a:r>
            <a:endParaRPr lang="zh-CN" altLang="zh-CN" sz="3200" b="1"/>
          </a:p>
        </p:txBody>
      </p:sp>
      <p:sp>
        <p:nvSpPr>
          <p:cNvPr id="4" name="文本框 3"/>
          <p:cNvSpPr txBox="1"/>
          <p:nvPr/>
        </p:nvSpPr>
        <p:spPr>
          <a:xfrm>
            <a:off x="2303780" y="3738245"/>
            <a:ext cx="636333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洪口小学</a:t>
            </a:r>
            <a:r>
              <a:rPr lang="zh-CN" altLang="en-US" sz="2400" b="1"/>
              <a:t>刘孝英 </a:t>
            </a:r>
            <a:r>
              <a:rPr lang="zh-CN" altLang="en-US" b="1"/>
              <a:t>铁溪小学</a:t>
            </a:r>
            <a:r>
              <a:rPr lang="zh-CN" altLang="en-US" sz="2400" b="1"/>
              <a:t>陈沙 </a:t>
            </a:r>
            <a:r>
              <a:rPr lang="zh-CN" altLang="en-US" b="1"/>
              <a:t>诺水河小学</a:t>
            </a:r>
            <a:r>
              <a:rPr lang="zh-CN" altLang="en-US" sz="2400" b="1"/>
              <a:t>宋光辉</a:t>
            </a:r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3656965" y="5159375"/>
            <a:ext cx="271272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盐井小学</a:t>
            </a:r>
            <a:r>
              <a:rPr lang="zh-CN" altLang="en-US" sz="2800" b="1"/>
              <a:t>屈怡君</a:t>
            </a:r>
            <a:endParaRPr lang="zh-CN" altLang="en-US" sz="28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班级简报模版一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班级简报模版一</Template>
  <TotalTime>0</TotalTime>
  <Words>90</Words>
  <Application>WPS 演示</Application>
  <PresentationFormat>全屏显示(4:3)</PresentationFormat>
  <Paragraphs>20</Paragraphs>
  <Slides>2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Calibri</vt:lpstr>
      <vt:lpstr>微软雅黑</vt:lpstr>
      <vt:lpstr>黑体</vt:lpstr>
      <vt:lpstr>班级简报模版一</vt:lpstr>
      <vt:lpstr>小学数学三班坊 学习简报(第二期)</vt:lpstr>
      <vt:lpstr>工作坊之星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******班 学习简报(第*期)</dc:title>
  <dc:creator>ccc</dc:creator>
  <cp:lastModifiedBy>电教馆</cp:lastModifiedBy>
  <cp:revision>4</cp:revision>
  <dcterms:created xsi:type="dcterms:W3CDTF">2015-03-06T03:23:00Z</dcterms:created>
  <dcterms:modified xsi:type="dcterms:W3CDTF">2017-03-31T03:27:58Z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2052-10.1.0.6156</vt:lpwstr>
  </property>
</Properties>
</file>