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3" autoAdjust="0"/>
    <p:restoredTop sz="94601" autoAdjust="0"/>
  </p:normalViewPr>
  <p:slideViewPr>
    <p:cSldViewPr>
      <p:cViewPr>
        <p:scale>
          <a:sx n="100" d="100"/>
          <a:sy n="100" d="100"/>
        </p:scale>
        <p:origin x="-132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6239-7468-4E64-A3A4-1244284EB6E1}" type="datetimeFigureOut">
              <a:rPr lang="zh-CN" altLang="en-US" smtClean="0"/>
              <a:pPr/>
              <a:t>2013-5-7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5F21F-E4C5-4020-B0F9-32CB1565F6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F21F-E4C5-4020-B0F9-32CB1565F65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59A6-9F6B-4C51-9DF5-4DED00234D34}" type="datetimeFigureOut">
              <a:rPr lang="zh-CN" altLang="en-US" smtClean="0"/>
              <a:pPr/>
              <a:t>2013-5-7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CF75-9451-4160-A739-6970954490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59A6-9F6B-4C51-9DF5-4DED00234D34}" type="datetimeFigureOut">
              <a:rPr lang="zh-CN" altLang="en-US" smtClean="0"/>
              <a:pPr/>
              <a:t>2013-5-7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CF75-9451-4160-A739-6970954490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59A6-9F6B-4C51-9DF5-4DED00234D34}" type="datetimeFigureOut">
              <a:rPr lang="zh-CN" altLang="en-US" smtClean="0"/>
              <a:pPr/>
              <a:t>2013-5-7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CF75-9451-4160-A739-6970954490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59A6-9F6B-4C51-9DF5-4DED00234D34}" type="datetimeFigureOut">
              <a:rPr lang="zh-CN" altLang="en-US" smtClean="0"/>
              <a:pPr/>
              <a:t>2013-5-7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CF75-9451-4160-A739-6970954490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59A6-9F6B-4C51-9DF5-4DED00234D34}" type="datetimeFigureOut">
              <a:rPr lang="zh-CN" altLang="en-US" smtClean="0"/>
              <a:pPr/>
              <a:t>2013-5-7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CF75-9451-4160-A739-6970954490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59A6-9F6B-4C51-9DF5-4DED00234D34}" type="datetimeFigureOut">
              <a:rPr lang="zh-CN" altLang="en-US" smtClean="0"/>
              <a:pPr/>
              <a:t>2013-5-7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CF75-9451-4160-A739-6970954490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59A6-9F6B-4C51-9DF5-4DED00234D34}" type="datetimeFigureOut">
              <a:rPr lang="zh-CN" altLang="en-US" smtClean="0"/>
              <a:pPr/>
              <a:t>2013-5-7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CF75-9451-4160-A739-6970954490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59A6-9F6B-4C51-9DF5-4DED00234D34}" type="datetimeFigureOut">
              <a:rPr lang="zh-CN" altLang="en-US" smtClean="0"/>
              <a:pPr/>
              <a:t>2013-5-7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CF75-9451-4160-A739-6970954490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59A6-9F6B-4C51-9DF5-4DED00234D34}" type="datetimeFigureOut">
              <a:rPr lang="zh-CN" altLang="en-US" smtClean="0"/>
              <a:pPr/>
              <a:t>2013-5-7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CF75-9451-4160-A739-6970954490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59A6-9F6B-4C51-9DF5-4DED00234D34}" type="datetimeFigureOut">
              <a:rPr lang="zh-CN" altLang="en-US" smtClean="0"/>
              <a:pPr/>
              <a:t>2013-5-7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CF75-9451-4160-A739-6970954490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59A6-9F6B-4C51-9DF5-4DED00234D34}" type="datetimeFigureOut">
              <a:rPr lang="zh-CN" altLang="en-US" smtClean="0"/>
              <a:pPr/>
              <a:t>2013-5-7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FCF75-9451-4160-A739-6970954490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859A6-9F6B-4C51-9DF5-4DED00234D34}" type="datetimeFigureOut">
              <a:rPr lang="zh-CN" altLang="en-US" smtClean="0"/>
              <a:pPr/>
              <a:t>2013-5-7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CF75-9451-4160-A739-6970954490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FFOutput\&#35821;&#38899;\&#27468;&#26354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file:///F:\FFOutput\&#35821;&#38899;\&#35821;&#38899;%20008.mp3" TargetMode="External"/><Relationship Id="rId13" Type="http://schemas.openxmlformats.org/officeDocument/2006/relationships/audio" Target="file:///F:\FFOutput\&#35821;&#38899;%20006.mp3" TargetMode="External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audio" Target="file:///F:\FFOutput\&#35821;&#38899;\&#35821;&#38899;%20003.mp3" TargetMode="External"/><Relationship Id="rId21" Type="http://schemas.openxmlformats.org/officeDocument/2006/relationships/image" Target="../media/image11.png"/><Relationship Id="rId7" Type="http://schemas.openxmlformats.org/officeDocument/2006/relationships/audio" Target="file:///F:\FFOutput\&#35821;&#38899;\&#35821;&#38899;%20007.mp3" TargetMode="External"/><Relationship Id="rId12" Type="http://schemas.openxmlformats.org/officeDocument/2006/relationships/audio" Target="file:///F:\FFOutput\&#35821;&#38899;%20003.mp3" TargetMode="External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15.png"/><Relationship Id="rId33" Type="http://schemas.openxmlformats.org/officeDocument/2006/relationships/image" Target="../media/image23.jpeg"/><Relationship Id="rId2" Type="http://schemas.openxmlformats.org/officeDocument/2006/relationships/audio" Target="file:///F:\FFOutput\&#35821;&#38899;\&#35821;&#38899;%20002.mp3" TargetMode="External"/><Relationship Id="rId16" Type="http://schemas.openxmlformats.org/officeDocument/2006/relationships/audio" Target="file:///F:\FFOutput\&#35821;&#38899;%20005.mp3" TargetMode="External"/><Relationship Id="rId20" Type="http://schemas.openxmlformats.org/officeDocument/2006/relationships/image" Target="../media/image10.png"/><Relationship Id="rId29" Type="http://schemas.openxmlformats.org/officeDocument/2006/relationships/image" Target="../media/image19.jpeg"/><Relationship Id="rId1" Type="http://schemas.openxmlformats.org/officeDocument/2006/relationships/audio" Target="file:///F:\FFOutput\&#35821;&#38899;\&#35821;&#38899;%20001.mp3" TargetMode="External"/><Relationship Id="rId6" Type="http://schemas.openxmlformats.org/officeDocument/2006/relationships/audio" Target="file:///F:\FFOutput\&#35821;&#38899;\&#35821;&#38899;%20006.mp3" TargetMode="External"/><Relationship Id="rId11" Type="http://schemas.openxmlformats.org/officeDocument/2006/relationships/audio" Target="file:///F:\FFOutput\&#35821;&#38899;%20002.mp3" TargetMode="External"/><Relationship Id="rId24" Type="http://schemas.openxmlformats.org/officeDocument/2006/relationships/image" Target="../media/image14.png"/><Relationship Id="rId32" Type="http://schemas.openxmlformats.org/officeDocument/2006/relationships/image" Target="../media/image22.jpeg"/><Relationship Id="rId5" Type="http://schemas.openxmlformats.org/officeDocument/2006/relationships/audio" Target="file:///F:\FFOutput\&#35821;&#38899;\&#35821;&#38899;%20005.mp3" TargetMode="External"/><Relationship Id="rId15" Type="http://schemas.openxmlformats.org/officeDocument/2006/relationships/audio" Target="file:///F:\FFOutput\&#35821;&#38899;%20008.mp3" TargetMode="External"/><Relationship Id="rId23" Type="http://schemas.openxmlformats.org/officeDocument/2006/relationships/image" Target="../media/image13.png"/><Relationship Id="rId28" Type="http://schemas.openxmlformats.org/officeDocument/2006/relationships/image" Target="../media/image18.jpeg"/><Relationship Id="rId10" Type="http://schemas.openxmlformats.org/officeDocument/2006/relationships/audio" Target="file:///F:\FFOutput\&#35821;&#38899;%20001.mp3" TargetMode="External"/><Relationship Id="rId19" Type="http://schemas.openxmlformats.org/officeDocument/2006/relationships/image" Target="../media/image9.png"/><Relationship Id="rId31" Type="http://schemas.openxmlformats.org/officeDocument/2006/relationships/image" Target="../media/image21.jpeg"/><Relationship Id="rId4" Type="http://schemas.openxmlformats.org/officeDocument/2006/relationships/audio" Target="file:///F:\FFOutput\&#35821;&#38899;\&#35821;&#38899;%20004.mp3" TargetMode="External"/><Relationship Id="rId9" Type="http://schemas.openxmlformats.org/officeDocument/2006/relationships/audio" Target="file:///F:\FFOutput\&#35821;&#38899;%20004.mp3" TargetMode="External"/><Relationship Id="rId14" Type="http://schemas.openxmlformats.org/officeDocument/2006/relationships/audio" Target="file:///F:\FFOutput\&#35821;&#38899;%20007.mp3" TargetMode="External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FFOutput\&#35821;&#38899;\Jewel%20Song.mp3" TargetMode="Externa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9936" y="642918"/>
            <a:ext cx="8751220" cy="5539186"/>
          </a:xfrm>
          <a:prstGeom prst="rect">
            <a:avLst/>
          </a:prstGeom>
        </p:spPr>
      </p:pic>
      <p:sp>
        <p:nvSpPr>
          <p:cNvPr id="5" name="对角圆角矩形 4"/>
          <p:cNvSpPr/>
          <p:nvPr/>
        </p:nvSpPr>
        <p:spPr>
          <a:xfrm>
            <a:off x="0" y="500042"/>
            <a:ext cx="3857620" cy="785818"/>
          </a:xfrm>
          <a:prstGeom prst="round2Diag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MS UI Gothic" pitchFamily="34" charset="-128"/>
              </a:rPr>
              <a:t>Lesson F    What’s that ?</a:t>
            </a:r>
            <a:endParaRPr lang="zh-CN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MS UI Gothic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43306" y="6215082"/>
            <a:ext cx="52149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雅安市名山区实验小学      秦然</a:t>
            </a:r>
          </a:p>
        </p:txBody>
      </p:sp>
      <p:pic>
        <p:nvPicPr>
          <p:cNvPr id="7" name="歌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歌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201" y="0"/>
            <a:ext cx="9601201" cy="6858000"/>
          </a:xfrm>
          <a:prstGeom prst="rect">
            <a:avLst/>
          </a:prstGeom>
        </p:spPr>
      </p:pic>
      <p:pic>
        <p:nvPicPr>
          <p:cNvPr id="6" name="图片 5" descr="picture 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643314"/>
            <a:ext cx="1714512" cy="2306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图片 6" descr="picture giraf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286124"/>
            <a:ext cx="2160892" cy="27146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图片 7" descr="picture elepha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3786190"/>
            <a:ext cx="2643206" cy="204693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1071538" y="2428868"/>
            <a:ext cx="1138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Comic Sans MS" pitchFamily="66" charset="0"/>
                <a:ea typeface="MS Gothic" pitchFamily="49" charset="-128"/>
              </a:rPr>
              <a:t>ant</a:t>
            </a:r>
            <a:endParaRPr lang="zh-CN" altLang="en-US" sz="4800" b="1" dirty="0">
              <a:solidFill>
                <a:srgbClr val="FF0000"/>
              </a:solidFill>
              <a:latin typeface="Comic Sans MS" pitchFamily="66" charset="0"/>
              <a:ea typeface="MS Gothic" pitchFamily="49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2428868"/>
            <a:ext cx="1000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00B050"/>
                </a:solidFill>
                <a:latin typeface="Comic Sans MS" pitchFamily="66" charset="0"/>
                <a:ea typeface="MS Gothic" pitchFamily="49" charset="-128"/>
              </a:rPr>
              <a:t>an</a:t>
            </a:r>
            <a:r>
              <a:rPr lang="en-US" altLang="zh-CN" sz="4000" dirty="0" smtClean="0"/>
              <a:t> </a:t>
            </a:r>
            <a:endParaRPr lang="zh-CN" alt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0430" y="2071678"/>
            <a:ext cx="2092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kern="500" spc="-300" dirty="0" smtClean="0">
                <a:solidFill>
                  <a:srgbClr val="0070C0"/>
                </a:solidFill>
                <a:latin typeface="Comic Sans MS" pitchFamily="66" charset="0"/>
                <a:ea typeface="MS Gothic" pitchFamily="49" charset="-128"/>
              </a:rPr>
              <a:t>giraffe</a:t>
            </a:r>
            <a:endParaRPr lang="zh-CN" altLang="en-US" sz="4800" b="1" kern="500" spc="-300" dirty="0">
              <a:solidFill>
                <a:srgbClr val="0070C0"/>
              </a:solidFill>
              <a:latin typeface="Comic Sans MS" pitchFamily="66" charset="0"/>
              <a:ea typeface="MS Gothic" pitchFamily="49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2071678"/>
            <a:ext cx="487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kern="500" spc="-300" dirty="0" smtClean="0">
                <a:solidFill>
                  <a:srgbClr val="7030A0"/>
                </a:solidFill>
                <a:latin typeface="Comic Sans MS" pitchFamily="66" charset="0"/>
                <a:ea typeface="MS Gothic" pitchFamily="49" charset="-128"/>
              </a:rPr>
              <a:t>a</a:t>
            </a:r>
            <a:endParaRPr lang="zh-CN" altLang="en-US" sz="4800" b="1" kern="500" spc="-300" dirty="0">
              <a:solidFill>
                <a:srgbClr val="7030A0"/>
              </a:solidFill>
              <a:latin typeface="Comic Sans MS" pitchFamily="66" charset="0"/>
              <a:ea typeface="MS Gothic" pitchFamily="49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3702" y="2571744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kern="500" spc="-3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  <a:ea typeface="MS Gothic" pitchFamily="49" charset="-128"/>
              </a:rPr>
              <a:t>elephant</a:t>
            </a:r>
            <a:endParaRPr lang="zh-CN" altLang="en-US" sz="4800" b="1" kern="500" spc="-3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  <a:ea typeface="MS Gothic" pitchFamily="49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2571744"/>
            <a:ext cx="1000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C00000"/>
                </a:solidFill>
                <a:latin typeface="Comic Sans MS" pitchFamily="66" charset="0"/>
                <a:ea typeface="MS Gothic" pitchFamily="49" charset="-128"/>
              </a:rPr>
              <a:t>an</a:t>
            </a:r>
            <a:r>
              <a:rPr lang="en-US" altLang="zh-CN" sz="4000" dirty="0" smtClean="0"/>
              <a:t> </a:t>
            </a:r>
            <a:endParaRPr lang="zh-CN" alt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214290"/>
            <a:ext cx="198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kern="500" spc="-300" dirty="0" smtClean="0">
                <a:solidFill>
                  <a:srgbClr val="002060"/>
                </a:solidFill>
                <a:latin typeface="Comic Sans MS" pitchFamily="66" charset="0"/>
                <a:ea typeface="MS Gothic" pitchFamily="49" charset="-128"/>
              </a:rPr>
              <a:t>picture</a:t>
            </a:r>
            <a:endParaRPr lang="zh-CN" altLang="en-US" sz="4800" b="1" kern="500" spc="-300" dirty="0">
              <a:solidFill>
                <a:srgbClr val="002060"/>
              </a:solidFill>
              <a:latin typeface="Comic Sans MS" pitchFamily="66" charset="0"/>
              <a:ea typeface="MS Gothic" pitchFamily="49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1736" y="214290"/>
            <a:ext cx="2475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kern="500" spc="-3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MS Gothic" pitchFamily="49" charset="-128"/>
              </a:rPr>
              <a:t>beautiful</a:t>
            </a:r>
            <a:endParaRPr lang="zh-CN" altLang="en-US" sz="4800" b="1" kern="500" spc="-3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MS Gothic" pitchFamily="49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5918" y="142852"/>
            <a:ext cx="487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kern="500" spc="-3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MS Gothic" pitchFamily="49" charset="-128"/>
              </a:rPr>
              <a:t>a</a:t>
            </a:r>
            <a:endParaRPr lang="zh-CN" altLang="en-US" sz="4800" b="1" kern="500" spc="-3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MS Gothic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4" grpId="0" build="allAtOnce"/>
      <p:bldP spid="16" grpId="1" build="allAtOnce"/>
      <p:bldP spid="1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语音 0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4" name="语音 00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5" name="语音 00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6" name="语音 00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7" name="语音 005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2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8" name="语音 006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9" name="语音 007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0" name="语音 008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9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2" name="语音 004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2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语音 001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20" cstate="print"/>
          <a:stretch>
            <a:fillRect/>
          </a:stretch>
        </p:blipFill>
        <p:spPr>
          <a:xfrm>
            <a:off x="8286776" y="357166"/>
            <a:ext cx="304800" cy="304800"/>
          </a:xfrm>
          <a:prstGeom prst="rect">
            <a:avLst/>
          </a:prstGeom>
        </p:spPr>
      </p:pic>
      <p:pic>
        <p:nvPicPr>
          <p:cNvPr id="18" name="语音 002.mp3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24" cstate="print"/>
          <a:stretch>
            <a:fillRect/>
          </a:stretch>
        </p:blipFill>
        <p:spPr>
          <a:xfrm>
            <a:off x="8215338" y="857232"/>
            <a:ext cx="304800" cy="304800"/>
          </a:xfrm>
          <a:prstGeom prst="rect">
            <a:avLst/>
          </a:prstGeom>
        </p:spPr>
      </p:pic>
      <p:pic>
        <p:nvPicPr>
          <p:cNvPr id="19" name="语音 003.mp3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25" cstate="print"/>
          <a:stretch>
            <a:fillRect/>
          </a:stretch>
        </p:blipFill>
        <p:spPr>
          <a:xfrm>
            <a:off x="8215338" y="1214422"/>
            <a:ext cx="304800" cy="304800"/>
          </a:xfrm>
          <a:prstGeom prst="rect">
            <a:avLst/>
          </a:prstGeom>
        </p:spPr>
      </p:pic>
      <p:pic>
        <p:nvPicPr>
          <p:cNvPr id="22" name="语音 006.mp3">
            <a:hlinkClick r:id="" action="ppaction://media"/>
          </p:cNvPr>
          <p:cNvPicPr>
            <a:picLocks noRot="1" noChangeAspect="1"/>
          </p:cNvPicPr>
          <p:nvPr>
            <a:audioFile r:link="rId13"/>
          </p:nvPr>
        </p:nvPicPr>
        <p:blipFill>
          <a:blip r:embed="rId2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" name="语音 007.mp3">
            <a:hlinkClick r:id="" action="ppaction://media"/>
          </p:cNvPr>
          <p:cNvPicPr>
            <a:picLocks noRot="1" noChangeAspect="1"/>
          </p:cNvPicPr>
          <p:nvPr>
            <a:audioFile r:link="rId14"/>
          </p:nvPr>
        </p:nvPicPr>
        <p:blipFill>
          <a:blip r:embed="rId2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1" name="语音 008.mp3">
            <a:hlinkClick r:id="" action="ppaction://media"/>
          </p:cNvPr>
          <p:cNvPicPr>
            <a:picLocks noRot="1" noChangeAspect="1"/>
          </p:cNvPicPr>
          <p:nvPr>
            <a:audioFile r:link="rId15"/>
          </p:nvPr>
        </p:nvPicPr>
        <p:blipFill>
          <a:blip r:embed="rId2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语音 005.mp3">
            <a:hlinkClick r:id="" action="ppaction://media"/>
          </p:cNvPr>
          <p:cNvPicPr>
            <a:picLocks noRot="1" noChangeAspect="1"/>
          </p:cNvPicPr>
          <p:nvPr>
            <a:audioFile r:link="rId16"/>
          </p:nvPr>
        </p:nvPicPr>
        <p:blipFill>
          <a:blip r:embed="rId27" cstate="print"/>
          <a:stretch>
            <a:fillRect/>
          </a:stretch>
        </p:blipFill>
        <p:spPr>
          <a:xfrm>
            <a:off x="8215338" y="1928802"/>
            <a:ext cx="295276" cy="30480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 descr="picture1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0" y="0"/>
            <a:ext cx="8929718" cy="69224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图片 11" descr="bbbbbbb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286116" y="3786190"/>
            <a:ext cx="500066" cy="364754"/>
          </a:xfrm>
          <a:prstGeom prst="rect">
            <a:avLst/>
          </a:prstGeom>
        </p:spPr>
      </p:pic>
      <p:pic>
        <p:nvPicPr>
          <p:cNvPr id="15" name="图片 14" descr="nnn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 flipH="1">
            <a:off x="2428860" y="4143380"/>
            <a:ext cx="389281" cy="714380"/>
          </a:xfrm>
          <a:prstGeom prst="rect">
            <a:avLst/>
          </a:prstGeom>
        </p:spPr>
      </p:pic>
      <p:pic>
        <p:nvPicPr>
          <p:cNvPr id="10" name="图片 9" descr="yyyyyy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42844" y="3429000"/>
            <a:ext cx="1948703" cy="2686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图片 12" descr="图片1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4071934" y="3357562"/>
            <a:ext cx="2005562" cy="33606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图片 13" descr="qqqqqq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 flipH="1">
            <a:off x="6000760" y="4500570"/>
            <a:ext cx="1487189" cy="1785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对角圆角矩形 15"/>
          <p:cNvSpPr/>
          <p:nvPr/>
        </p:nvSpPr>
        <p:spPr>
          <a:xfrm>
            <a:off x="0" y="214290"/>
            <a:ext cx="3857620" cy="785818"/>
          </a:xfrm>
          <a:prstGeom prst="round2Diag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ea typeface="MS UI Gothic" pitchFamily="34" charset="-128"/>
              </a:rPr>
              <a:t>Lesson F    What’s that ?</a:t>
            </a:r>
            <a:endParaRPr lang="zh-CN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ea typeface="MS UI Gothic" pitchFamily="34" charset="-128"/>
            </a:endParaRPr>
          </a:p>
        </p:txBody>
      </p:sp>
      <p:sp>
        <p:nvSpPr>
          <p:cNvPr id="23" name="椭圆形标注 22"/>
          <p:cNvSpPr/>
          <p:nvPr/>
        </p:nvSpPr>
        <p:spPr>
          <a:xfrm>
            <a:off x="285720" y="2214554"/>
            <a:ext cx="2428892" cy="571504"/>
          </a:xfrm>
          <a:prstGeom prst="wedgeEllipseCallout">
            <a:avLst>
              <a:gd name="adj1" fmla="val -28580"/>
              <a:gd name="adj2" fmla="val 186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 smtClean="0">
                <a:solidFill>
                  <a:schemeClr val="tx1"/>
                </a:solidFill>
                <a:latin typeface="Comic Sans MS" pitchFamily="66" charset="0"/>
              </a:rPr>
              <a:t>What’s this?</a:t>
            </a:r>
            <a:endParaRPr lang="zh-CN" alt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椭圆形标注 23"/>
          <p:cNvSpPr/>
          <p:nvPr/>
        </p:nvSpPr>
        <p:spPr>
          <a:xfrm>
            <a:off x="6429388" y="3357562"/>
            <a:ext cx="2571768" cy="642942"/>
          </a:xfrm>
          <a:prstGeom prst="wedgeEllipseCallout">
            <a:avLst>
              <a:gd name="adj1" fmla="val -30541"/>
              <a:gd name="adj2" fmla="val 149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 smtClean="0">
                <a:solidFill>
                  <a:schemeClr val="tx1"/>
                </a:solidFill>
                <a:latin typeface="Comic Sans MS" pitchFamily="66" charset="0"/>
              </a:rPr>
              <a:t>It’s a rabbit.</a:t>
            </a:r>
            <a:endParaRPr lang="zh-CN" alt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椭圆形标注 24"/>
          <p:cNvSpPr/>
          <p:nvPr/>
        </p:nvSpPr>
        <p:spPr>
          <a:xfrm>
            <a:off x="3428992" y="2428868"/>
            <a:ext cx="2571768" cy="571504"/>
          </a:xfrm>
          <a:prstGeom prst="wedgeEllipseCallout">
            <a:avLst>
              <a:gd name="adj1" fmla="val 15058"/>
              <a:gd name="adj2" fmla="val 104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 smtClean="0">
                <a:solidFill>
                  <a:schemeClr val="tx1"/>
                </a:solidFill>
                <a:latin typeface="Comic Sans MS" pitchFamily="66" charset="0"/>
              </a:rPr>
              <a:t>What’s that?</a:t>
            </a:r>
            <a:endParaRPr lang="zh-CN" alt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椭圆形标注 25"/>
          <p:cNvSpPr/>
          <p:nvPr/>
        </p:nvSpPr>
        <p:spPr>
          <a:xfrm>
            <a:off x="7000860" y="4572008"/>
            <a:ext cx="2143140" cy="357190"/>
          </a:xfrm>
          <a:prstGeom prst="wedgeEllipseCallout">
            <a:avLst>
              <a:gd name="adj1" fmla="val -47874"/>
              <a:gd name="adj2" fmla="val 1494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 smtClean="0">
                <a:solidFill>
                  <a:schemeClr val="tx1"/>
                </a:solidFill>
                <a:latin typeface="Comic Sans MS" pitchFamily="66" charset="0"/>
              </a:rPr>
              <a:t>It’s a bird.</a:t>
            </a:r>
            <a:endParaRPr lang="zh-CN" alt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椭圆形标注 26"/>
          <p:cNvSpPr/>
          <p:nvPr/>
        </p:nvSpPr>
        <p:spPr>
          <a:xfrm>
            <a:off x="428596" y="6286496"/>
            <a:ext cx="4000528" cy="571504"/>
          </a:xfrm>
          <a:prstGeom prst="wedgeEllipseCallout">
            <a:avLst>
              <a:gd name="adj1" fmla="val -29043"/>
              <a:gd name="adj2" fmla="val -138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 smtClean="0">
                <a:solidFill>
                  <a:schemeClr val="tx1"/>
                </a:solidFill>
                <a:latin typeface="Comic Sans MS" pitchFamily="66" charset="0"/>
              </a:rPr>
              <a:t>Your English is good.</a:t>
            </a:r>
            <a:endParaRPr lang="zh-CN" alt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椭圆形标注 27"/>
          <p:cNvSpPr/>
          <p:nvPr/>
        </p:nvSpPr>
        <p:spPr>
          <a:xfrm>
            <a:off x="5000628" y="6143644"/>
            <a:ext cx="4143372" cy="571504"/>
          </a:xfrm>
          <a:prstGeom prst="wedgeEllipseCallout">
            <a:avLst>
              <a:gd name="adj1" fmla="val -5825"/>
              <a:gd name="adj2" fmla="val -72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200" dirty="0" smtClean="0">
                <a:solidFill>
                  <a:schemeClr val="tx1"/>
                </a:solidFill>
                <a:latin typeface="Comic Sans MS" pitchFamily="66" charset="0"/>
              </a:rPr>
              <a:t>Thank you very much.</a:t>
            </a:r>
            <a:endParaRPr lang="zh-CN" alt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714480" y="1142984"/>
            <a:ext cx="6286544" cy="92869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 smtClean="0">
                <a:solidFill>
                  <a:schemeClr val="tx1"/>
                </a:solidFill>
                <a:latin typeface="Comic Sans MS" pitchFamily="66" charset="0"/>
              </a:rPr>
              <a:t>Wow! A beautiful picture!</a:t>
            </a:r>
            <a:endParaRPr lang="zh-CN" alt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9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84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337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69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09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3456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3979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306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1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1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48-120P61551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596" y="1571612"/>
            <a:ext cx="8459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00B050"/>
                </a:solidFill>
                <a:latin typeface="Comic Sans MS" pitchFamily="66" charset="0"/>
              </a:rPr>
              <a:t>Thank you !  Bye-bye!</a:t>
            </a:r>
            <a:endParaRPr lang="zh-CN" altLang="en-US" sz="6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5918" y="3000372"/>
            <a:ext cx="52149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雅安市名山区实验小学      秦然</a:t>
            </a:r>
          </a:p>
        </p:txBody>
      </p:sp>
      <p:pic>
        <p:nvPicPr>
          <p:cNvPr id="8" name="Jewel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4337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76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79</Words>
  <Application>Microsoft Office PowerPoint</Application>
  <PresentationFormat>全屏显示(4:3)</PresentationFormat>
  <Paragraphs>22</Paragraphs>
  <Slides>4</Slides>
  <Notes>1</Notes>
  <HiddenSlides>0</HiddenSlides>
  <MMClips>19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幻灯片 1</vt:lpstr>
      <vt:lpstr>幻灯片 2</vt:lpstr>
      <vt:lpstr>幻灯片 3</vt:lpstr>
      <vt:lpstr>幻灯片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47</cp:revision>
  <dcterms:created xsi:type="dcterms:W3CDTF">2013-05-06T11:18:03Z</dcterms:created>
  <dcterms:modified xsi:type="dcterms:W3CDTF">2013-05-07T15:09:01Z</dcterms:modified>
</cp:coreProperties>
</file>