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4" r:id="rId6"/>
    <p:sldId id="259" r:id="rId7"/>
    <p:sldId id="261" r:id="rId8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61ed9de9636696037280c8eaa7db41c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80" y="-114300"/>
            <a:ext cx="12181840" cy="683831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382010" y="1633220"/>
            <a:ext cx="5692140" cy="118872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zh-CN" altLang="en-US" sz="72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国培班级简报</a:t>
            </a:r>
            <a:endParaRPr lang="zh-CN" altLang="en-US" sz="7200" b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038340" y="3013075"/>
            <a:ext cx="3110865" cy="5835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32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——</a:t>
            </a:r>
            <a:r>
              <a:rPr lang="zh-CN" altLang="en-US" sz="32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小学数学班</a:t>
            </a:r>
            <a:endParaRPr lang="zh-CN" altLang="en-US" sz="32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61ed9de9636696037280c8eaa7db41cd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26035" y="-8255"/>
            <a:ext cx="12268835" cy="687705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155440" y="246380"/>
            <a:ext cx="4204335" cy="8229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首卷寄语</a:t>
            </a:r>
            <a:endParaRPr lang="zh-CN" altLang="en-US" sz="48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978150" y="1543685"/>
            <a:ext cx="8360410" cy="35052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accent4"/>
                </a:solidFill>
              </a:rPr>
              <a:t>      </a:t>
            </a:r>
            <a:r>
              <a:rPr lang="zh-CN" altLang="en-US" sz="3200"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做幸福的教师，是目标；幸福地做教师，是践行；做教师的幸福，是成功。这里，不是百灵鸟欢唱的原野，但，却有千朵万朵迎春花，竞相绽放。为了共同的目标，我们走到了一起。在这里，我们会互相学习，共同努力，我们会边学边思，放飞我们的梦想，和国培一起成长</a:t>
            </a:r>
            <a:r>
              <a:rPr lang="en-US" altLang="zh-CN" sz="3200"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......</a:t>
            </a:r>
            <a:endParaRPr lang="en-US" altLang="zh-CN" sz="3200"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61ed9de9636696037280c8eaa7db41cd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1270" y="-3810"/>
            <a:ext cx="12195175" cy="686562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446145" y="959485"/>
            <a:ext cx="792480" cy="4648835"/>
          </a:xfrm>
          <a:prstGeom prst="rect">
            <a:avLst/>
          </a:prstGeom>
          <a:noFill/>
        </p:spPr>
        <p:txBody>
          <a:bodyPr vert="eaVert"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400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班级学习情况</a:t>
            </a:r>
            <a:endParaRPr lang="zh-CN" altLang="en-US" sz="400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042535" y="410210"/>
            <a:ext cx="6463030" cy="10712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2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本班共</a:t>
            </a:r>
            <a:r>
              <a:rPr lang="en-US" altLang="zh-CN" sz="32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53</a:t>
            </a:r>
            <a:r>
              <a:rPr lang="zh-CN" altLang="en-US" sz="32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人，已登陆</a:t>
            </a:r>
            <a:r>
              <a:rPr lang="en-US" altLang="zh-CN" sz="32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49</a:t>
            </a:r>
            <a:r>
              <a:rPr lang="zh-CN" altLang="en-US" sz="32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人，学习人数</a:t>
            </a:r>
            <a:r>
              <a:rPr lang="en-US" altLang="zh-CN" sz="32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48</a:t>
            </a:r>
            <a:r>
              <a:rPr lang="zh-CN" altLang="en-US" sz="32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人，合格人数</a:t>
            </a:r>
            <a:r>
              <a:rPr lang="en-US" altLang="zh-CN" sz="32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42</a:t>
            </a:r>
            <a:r>
              <a:rPr lang="zh-CN" altLang="en-US" sz="32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人。</a:t>
            </a:r>
            <a:endParaRPr lang="zh-CN" altLang="en-US" sz="32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3345" y="1691005"/>
            <a:ext cx="6180455" cy="216344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0980" y="3930650"/>
            <a:ext cx="6052820" cy="151320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61ed9de9636696037280c8eaa7db41cd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1270" y="-3810"/>
            <a:ext cx="12195175" cy="686562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732280" y="1193800"/>
            <a:ext cx="792480" cy="5040630"/>
          </a:xfrm>
          <a:prstGeom prst="rect">
            <a:avLst/>
          </a:prstGeom>
          <a:noFill/>
        </p:spPr>
        <p:txBody>
          <a:bodyPr vert="eaVert"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400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班级学习情况</a:t>
            </a:r>
            <a:endParaRPr lang="zh-CN" altLang="en-US" sz="400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365500" y="459105"/>
            <a:ext cx="6463030" cy="5835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32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 </a:t>
            </a:r>
            <a:r>
              <a:rPr lang="zh-CN" altLang="en-US" sz="32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积极研讨</a:t>
            </a:r>
            <a:endParaRPr lang="zh-CN" altLang="en-US" sz="32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8505" y="1193800"/>
            <a:ext cx="8571865" cy="42646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61ed9de9636696037280c8eaa7db41c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6035" y="-55245"/>
            <a:ext cx="12267565" cy="694118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558790" y="351790"/>
            <a:ext cx="5020945" cy="7010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紧急公告</a:t>
            </a:r>
            <a:endParaRPr lang="zh-CN" altLang="en-US" sz="400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24885" y="1468755"/>
            <a:ext cx="7882890" cy="20466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        </a:t>
            </a:r>
            <a:r>
              <a:rPr lang="en-US" altLang="zh-CN" sz="320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zh-CN" altLang="en-US" sz="320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请各位老师注意，到目前为止，还有</a:t>
            </a:r>
            <a:r>
              <a:rPr lang="en-US" altLang="zh-CN" sz="320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11</a:t>
            </a:r>
            <a:r>
              <a:rPr lang="zh-CN" altLang="en-US" sz="320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位老师不合格，其中还有</a:t>
            </a:r>
            <a:r>
              <a:rPr lang="en-US" altLang="zh-CN" sz="320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4</a:t>
            </a:r>
            <a:r>
              <a:rPr lang="zh-CN" altLang="en-US" sz="320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位老师没开始学习。本月</a:t>
            </a:r>
            <a:r>
              <a:rPr lang="en-US" altLang="zh-CN" sz="320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10</a:t>
            </a:r>
            <a:r>
              <a:rPr lang="zh-CN" altLang="en-US" sz="320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号，本期国培即将结束，请未合格的老师抓紧时间学习！</a:t>
            </a:r>
            <a:endParaRPr lang="zh-CN" altLang="en-US" sz="320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61ed9de9636696037280c8eaa7db41c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6035" y="-55245"/>
            <a:ext cx="12267565" cy="694118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161155" y="844550"/>
            <a:ext cx="6402070" cy="10058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6000" b="1" i="1">
                <a:solidFill>
                  <a:srgbClr val="FF0000"/>
                </a:solidFill>
              </a:rPr>
              <a:t>谢谢大家！！！</a:t>
            </a:r>
            <a:endParaRPr lang="zh-CN" altLang="en-US" sz="6000" b="1" i="1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463290" y="2068195"/>
            <a:ext cx="7063105" cy="22860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3200" b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仿宋" panose="02010609060101010101" charset="-122"/>
                <a:ea typeface="仿宋" panose="02010609060101010101" charset="-122"/>
              </a:rPr>
              <a:t>为了我们班顺利完成此次国培任务，</a:t>
            </a:r>
            <a:endParaRPr lang="zh-CN" altLang="en-US" sz="3200" b="1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仿宋" panose="02010609060101010101" charset="-122"/>
              <a:ea typeface="仿宋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3200" b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仿宋" panose="02010609060101010101" charset="-122"/>
                <a:ea typeface="仿宋" panose="02010609060101010101" charset="-122"/>
              </a:rPr>
              <a:t>需要我们班每位成员的理解与支持，</a:t>
            </a:r>
            <a:endParaRPr lang="zh-CN" altLang="en-US" sz="3200" b="1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仿宋" panose="02010609060101010101" charset="-122"/>
              <a:ea typeface="仿宋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3200" b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仿宋" panose="02010609060101010101" charset="-122"/>
                <a:ea typeface="仿宋" panose="02010609060101010101" charset="-122"/>
              </a:rPr>
              <a:t>更需要各位成员共同的不懈努力！</a:t>
            </a:r>
            <a:endParaRPr lang="zh-CN" altLang="en-US" sz="3200" b="1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仿宋" panose="02010609060101010101" charset="-122"/>
              <a:ea typeface="仿宋" panose="02010609060101010101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332</Words>
  <Application>WPS 演示</Application>
  <PresentationFormat>宽屏</PresentationFormat>
  <Paragraphs>26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宋体</vt:lpstr>
      <vt:lpstr>Wingdings</vt:lpstr>
      <vt:lpstr>Calibri Light</vt:lpstr>
      <vt:lpstr>Calibri</vt:lpstr>
      <vt:lpstr>微软雅黑</vt:lpstr>
      <vt:lpstr>仿宋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</dc:creator>
  <cp:lastModifiedBy>h</cp:lastModifiedBy>
  <cp:revision>4</cp:revision>
  <dcterms:created xsi:type="dcterms:W3CDTF">2017-05-02T01:08:00Z</dcterms:created>
  <dcterms:modified xsi:type="dcterms:W3CDTF">2017-05-03T06:37:29Z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2052-10.1.0.6393</vt:lpwstr>
  </property>
</Properties>
</file>