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26035"/>
            <a:ext cx="12198985" cy="72650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653540" y="448945"/>
            <a:ext cx="8874760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8000" b="1">
                <a:latin typeface="迷你简娃娃篆" panose="02010604000101010101" charset="-122"/>
                <a:ea typeface="迷你简娃娃篆" panose="02010604000101010101" charset="-122"/>
              </a:rPr>
              <a:t>户外活动：攀爬区</a:t>
            </a:r>
            <a:endParaRPr lang="zh-CN" altLang="en-US" sz="8000" b="1">
              <a:latin typeface="迷你简娃娃篆" panose="02010604000101010101" charset="-122"/>
              <a:ea typeface="迷你简娃娃篆" panose="0201060400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-337" t="18954" r="37643" b="16426"/>
          <a:stretch>
            <a:fillRect/>
          </a:stretch>
        </p:blipFill>
        <p:spPr>
          <a:xfrm>
            <a:off x="-130175" y="5080"/>
            <a:ext cx="12357735" cy="68268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38200" y="245745"/>
            <a:ext cx="11863070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迷你简娃娃篆" panose="02010604000101010101" charset="-122"/>
                <a:ea typeface="迷你简娃娃篆" panose="02010604000101010101" charset="-122"/>
              </a:rPr>
              <a:t>我们都是攀爬小能手，顺着攀岩网爬呀爬</a:t>
            </a:r>
            <a:endParaRPr lang="zh-CN" altLang="en-US" sz="4000" b="1">
              <a:latin typeface="迷你简娃娃篆" panose="02010604000101010101" charset="-122"/>
              <a:ea typeface="迷你简娃娃篆" panose="02010604000101010101" charset="-122"/>
            </a:endParaRPr>
          </a:p>
        </p:txBody>
      </p:sp>
      <p:pic>
        <p:nvPicPr>
          <p:cNvPr id="8" name="图片 7" descr="IMG_85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530" y="1157605"/>
            <a:ext cx="4069715" cy="5427980"/>
          </a:xfrm>
          <a:prstGeom prst="rect">
            <a:avLst/>
          </a:prstGeom>
        </p:spPr>
      </p:pic>
      <p:pic>
        <p:nvPicPr>
          <p:cNvPr id="9" name="图片 8" descr="IMG_85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3905" y="1157605"/>
            <a:ext cx="4070350" cy="54286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-337" t="18954" r="37643" b="16426"/>
          <a:stretch>
            <a:fillRect/>
          </a:stretch>
        </p:blipFill>
        <p:spPr>
          <a:xfrm>
            <a:off x="-83185" y="15875"/>
            <a:ext cx="12357735" cy="6826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38200" y="185420"/>
            <a:ext cx="1099502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迷你简娃娃篆" panose="02010604000101010101" charset="-122"/>
                <a:ea typeface="迷你简娃娃篆" panose="02010604000101010101" charset="-122"/>
              </a:rPr>
              <a:t>机智的我们用轮胎和轮胎架也能搭建通道</a:t>
            </a:r>
            <a:endParaRPr lang="zh-CN" altLang="en-US" sz="4000" b="1">
              <a:latin typeface="迷你简娃娃篆" panose="02010604000101010101" charset="-122"/>
              <a:ea typeface="迷你简娃娃篆" panose="02010604000101010101" charset="-122"/>
            </a:endParaRPr>
          </a:p>
        </p:txBody>
      </p:sp>
      <p:pic>
        <p:nvPicPr>
          <p:cNvPr id="5" name="图片 4" descr="IMG_85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1062990"/>
            <a:ext cx="3312160" cy="4418330"/>
          </a:xfrm>
          <a:prstGeom prst="rect">
            <a:avLst/>
          </a:prstGeom>
        </p:spPr>
      </p:pic>
      <p:pic>
        <p:nvPicPr>
          <p:cNvPr id="7" name="图片 6" descr="IMG_85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1265" y="1062990"/>
            <a:ext cx="3312795" cy="4418965"/>
          </a:xfrm>
          <a:prstGeom prst="rect">
            <a:avLst/>
          </a:prstGeom>
        </p:spPr>
      </p:pic>
      <p:pic>
        <p:nvPicPr>
          <p:cNvPr id="8" name="图片 7" descr="IMG_854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330" y="1062990"/>
            <a:ext cx="3313430" cy="44189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-337" t="18954" r="37643" b="16426"/>
          <a:stretch>
            <a:fillRect/>
          </a:stretch>
        </p:blipFill>
        <p:spPr>
          <a:xfrm>
            <a:off x="-130175" y="5080"/>
            <a:ext cx="12357735" cy="6826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00355" y="212725"/>
            <a:ext cx="117252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迷你简娃娃篆" panose="02010604000101010101" charset="-122"/>
                <a:ea typeface="迷你简娃娃篆" panose="02010604000101010101" charset="-122"/>
              </a:rPr>
              <a:t>我们很厉害，一根麻绳难不倒我们，勇敢地往上爬</a:t>
            </a:r>
            <a:endParaRPr lang="zh-CN" altLang="en-US" sz="4000" b="1">
              <a:latin typeface="迷你简娃娃篆" panose="02010604000101010101" charset="-122"/>
              <a:ea typeface="迷你简娃娃篆" panose="02010604000101010101" charset="-122"/>
            </a:endParaRPr>
          </a:p>
        </p:txBody>
      </p:sp>
      <p:pic>
        <p:nvPicPr>
          <p:cNvPr id="5" name="图片 4" descr="IMG_85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5" y="1166495"/>
            <a:ext cx="3192145" cy="4257040"/>
          </a:xfrm>
          <a:prstGeom prst="rect">
            <a:avLst/>
          </a:prstGeom>
        </p:spPr>
      </p:pic>
      <p:pic>
        <p:nvPicPr>
          <p:cNvPr id="7" name="图片 6" descr="IMG_85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0940" y="1165860"/>
            <a:ext cx="3192145" cy="4257675"/>
          </a:xfrm>
          <a:prstGeom prst="rect">
            <a:avLst/>
          </a:prstGeom>
        </p:spPr>
      </p:pic>
      <p:pic>
        <p:nvPicPr>
          <p:cNvPr id="8" name="图片 7" descr="IMG_85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4225" y="1166495"/>
            <a:ext cx="3195955" cy="42614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l="-337" t="18954" r="37643" b="16426"/>
          <a:stretch>
            <a:fillRect/>
          </a:stretch>
        </p:blipFill>
        <p:spPr>
          <a:xfrm>
            <a:off x="-130175" y="5080"/>
            <a:ext cx="12357735" cy="68268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8160" y="157480"/>
            <a:ext cx="11318875" cy="701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>
                <a:latin typeface="迷你简娃娃篆" panose="02010604000101010101" charset="-122"/>
                <a:ea typeface="迷你简娃娃篆" panose="02010604000101010101" charset="-122"/>
              </a:rPr>
              <a:t>我们可以独自行走在高高架起的木梯上，不害怕</a:t>
            </a:r>
            <a:endParaRPr lang="zh-CN" altLang="en-US" sz="4000" b="1">
              <a:latin typeface="迷你简娃娃篆" panose="02010604000101010101" charset="-122"/>
              <a:ea typeface="迷你简娃娃篆" panose="02010604000101010101" charset="-122"/>
            </a:endParaRPr>
          </a:p>
        </p:txBody>
      </p:sp>
      <p:pic>
        <p:nvPicPr>
          <p:cNvPr id="5" name="图片 4" descr="IMG_85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1143635"/>
            <a:ext cx="3169920" cy="4227830"/>
          </a:xfrm>
          <a:prstGeom prst="rect">
            <a:avLst/>
          </a:prstGeom>
        </p:spPr>
      </p:pic>
      <p:pic>
        <p:nvPicPr>
          <p:cNvPr id="7" name="图片 6" descr="IMG_85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2215" y="1143635"/>
            <a:ext cx="3169920" cy="4227830"/>
          </a:xfrm>
          <a:prstGeom prst="rect">
            <a:avLst/>
          </a:prstGeom>
        </p:spPr>
      </p:pic>
      <p:pic>
        <p:nvPicPr>
          <p:cNvPr id="8" name="图片 7" descr="IMG_85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295" y="1143635"/>
            <a:ext cx="3195320" cy="42602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 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en-US" altLang="zh-CN"/>
              <a:t> </a:t>
            </a:r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5" y="-26035"/>
            <a:ext cx="12198985" cy="726503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965325" y="2141220"/>
            <a:ext cx="6926580" cy="161544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>
                <a:rot lat="0" lon="0" rev="0"/>
              </a:lightRig>
            </a:scene3d>
            <a:sp3d extrusionH="120650" prstMaterial="matte"/>
          </a:bodyPr>
          <a:p>
            <a:pPr algn="ctr"/>
            <a:r>
              <a:rPr lang="zh-CN" altLang="en-US" sz="10000" b="1">
                <a:ln>
                  <a:gradFill>
                    <a:gsLst>
                      <a:gs pos="98000">
                        <a:srgbClr val="F88C89"/>
                      </a:gs>
                      <a:gs pos="86000">
                        <a:srgbClr val="F8D078"/>
                      </a:gs>
                      <a:gs pos="73000">
                        <a:srgbClr val="BAD172"/>
                      </a:gs>
                      <a:gs pos="62000">
                        <a:srgbClr val="BEC7AF"/>
                      </a:gs>
                      <a:gs pos="50000">
                        <a:srgbClr val="83D9E3"/>
                      </a:gs>
                      <a:gs pos="37000">
                        <a:srgbClr val="9C61DF"/>
                      </a:gs>
                      <a:gs pos="24000">
                        <a:srgbClr val="CA78E1"/>
                      </a:gs>
                      <a:gs pos="12000">
                        <a:srgbClr val="E564DF"/>
                      </a:gs>
                      <a:gs pos="0">
                        <a:srgbClr val="F86CC0"/>
                      </a:gs>
                    </a:gsLst>
                    <a:lin ang="0"/>
                  </a:gradFill>
                </a:ln>
                <a:gradFill>
                  <a:gsLst>
                    <a:gs pos="79000">
                      <a:srgbClr val="CCFF66"/>
                    </a:gs>
                    <a:gs pos="94000">
                      <a:srgbClr val="FFFF00">
                        <a:alpha val="50000"/>
                      </a:srgbClr>
                    </a:gs>
                    <a:gs pos="70000">
                      <a:srgbClr val="00FF00">
                        <a:alpha val="13000"/>
                      </a:srgbClr>
                    </a:gs>
                    <a:gs pos="56000">
                      <a:srgbClr val="00FFFF">
                        <a:alpha val="50000"/>
                      </a:srgbClr>
                    </a:gs>
                    <a:gs pos="43000">
                      <a:srgbClr val="00FFFF">
                        <a:alpha val="13000"/>
                      </a:srgbClr>
                    </a:gs>
                    <a:gs pos="22000">
                      <a:srgbClr val="FF00FF">
                        <a:alpha val="50000"/>
                      </a:srgbClr>
                    </a:gs>
                    <a:gs pos="33000">
                      <a:srgbClr val="9900FF">
                        <a:alpha val="50000"/>
                      </a:srgbClr>
                    </a:gs>
                    <a:gs pos="5000">
                      <a:srgbClr val="FF00FF">
                        <a:alpha val="50000"/>
                      </a:srgbClr>
                    </a:gs>
                    <a:gs pos="0">
                      <a:srgbClr val="FF3300">
                        <a:alpha val="50000"/>
                      </a:srgbClr>
                    </a:gs>
                    <a:gs pos="100000">
                      <a:srgbClr val="FF3300">
                        <a:alpha val="30000"/>
                      </a:srgbClr>
                    </a:gs>
                  </a:gsLst>
                  <a:lin ang="0"/>
                </a:gradFill>
                <a:effectLst>
                  <a:outerShdw blurRad="50800" dist="38100" algn="l" rotWithShape="0">
                    <a:srgbClr val="CC00CC">
                      <a:alpha val="40000"/>
                    </a:srgbClr>
                  </a:outerShdw>
                </a:effectLst>
              </a:rPr>
              <a:t>谢谢观赏！</a:t>
            </a:r>
            <a:endParaRPr lang="zh-CN" altLang="en-US" sz="10000" b="1">
              <a:ln>
                <a:gradFill>
                  <a:gsLst>
                    <a:gs pos="98000">
                      <a:srgbClr val="F88C89"/>
                    </a:gs>
                    <a:gs pos="86000">
                      <a:srgbClr val="F8D078"/>
                    </a:gs>
                    <a:gs pos="73000">
                      <a:srgbClr val="BAD172"/>
                    </a:gs>
                    <a:gs pos="62000">
                      <a:srgbClr val="BEC7AF"/>
                    </a:gs>
                    <a:gs pos="50000">
                      <a:srgbClr val="83D9E3"/>
                    </a:gs>
                    <a:gs pos="37000">
                      <a:srgbClr val="9C61DF"/>
                    </a:gs>
                    <a:gs pos="24000">
                      <a:srgbClr val="CA78E1"/>
                    </a:gs>
                    <a:gs pos="12000">
                      <a:srgbClr val="E564DF"/>
                    </a:gs>
                    <a:gs pos="0">
                      <a:srgbClr val="F86CC0"/>
                    </a:gs>
                  </a:gsLst>
                  <a:lin ang="0"/>
                </a:gradFill>
              </a:ln>
              <a:gradFill>
                <a:gsLst>
                  <a:gs pos="79000">
                    <a:srgbClr val="CCFF66"/>
                  </a:gs>
                  <a:gs pos="94000">
                    <a:srgbClr val="FFFF00">
                      <a:alpha val="50000"/>
                    </a:srgbClr>
                  </a:gs>
                  <a:gs pos="70000">
                    <a:srgbClr val="00FF00">
                      <a:alpha val="13000"/>
                    </a:srgbClr>
                  </a:gs>
                  <a:gs pos="56000">
                    <a:srgbClr val="00FFFF">
                      <a:alpha val="50000"/>
                    </a:srgbClr>
                  </a:gs>
                  <a:gs pos="43000">
                    <a:srgbClr val="00FFFF">
                      <a:alpha val="13000"/>
                    </a:srgbClr>
                  </a:gs>
                  <a:gs pos="22000">
                    <a:srgbClr val="FF00FF">
                      <a:alpha val="50000"/>
                    </a:srgbClr>
                  </a:gs>
                  <a:gs pos="33000">
                    <a:srgbClr val="9900FF">
                      <a:alpha val="50000"/>
                    </a:srgbClr>
                  </a:gs>
                  <a:gs pos="5000">
                    <a:srgbClr val="FF00FF">
                      <a:alpha val="50000"/>
                    </a:srgbClr>
                  </a:gs>
                  <a:gs pos="0">
                    <a:srgbClr val="FF3300">
                      <a:alpha val="50000"/>
                    </a:srgbClr>
                  </a:gs>
                  <a:gs pos="100000">
                    <a:srgbClr val="FF3300">
                      <a:alpha val="30000"/>
                    </a:srgbClr>
                  </a:gs>
                </a:gsLst>
                <a:lin ang="0"/>
              </a:gradFill>
              <a:effectLst>
                <a:outerShdw blurRad="50800" dist="38100" algn="l" rotWithShape="0">
                  <a:srgbClr val="CC00CC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演示</Application>
  <PresentationFormat>宽屏</PresentationFormat>
  <Paragraphs>36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迷你简娃娃篆</vt:lpstr>
      <vt:lpstr>Calibri Light</vt:lpstr>
      <vt:lpstr>Calibri</vt:lpstr>
      <vt:lpstr>微软雅黑</vt:lpstr>
      <vt:lpstr>Office 主题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lenovo</cp:lastModifiedBy>
  <cp:revision>2</cp:revision>
  <dcterms:created xsi:type="dcterms:W3CDTF">2017-04-20T06:17:00Z</dcterms:created>
  <dcterms:modified xsi:type="dcterms:W3CDTF">2017-05-16T07:06:20Z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2052-10.1.0.6391</vt:lpwstr>
  </property>
</Properties>
</file>