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300" r:id="rId4"/>
    <p:sldId id="274" r:id="rId5"/>
    <p:sldId id="308" r:id="rId6"/>
    <p:sldId id="281" r:id="rId7"/>
    <p:sldId id="291" r:id="rId8"/>
    <p:sldId id="279" r:id="rId9"/>
    <p:sldId id="301" r:id="rId10"/>
    <p:sldId id="27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66FF"/>
    <a:srgbClr val="FF00FF"/>
    <a:srgbClr val="FF3300"/>
    <a:srgbClr val="FF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1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-15240"/>
            <a:ext cx="9190355" cy="6871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/>
            <a:endParaRPr>
              <a:ea typeface="宋体" panose="02010600030101010101" pitchFamily="2" charset="-122"/>
            </a:endParaRPr>
          </a:p>
        </p:txBody>
      </p:sp>
      <p:pic>
        <p:nvPicPr>
          <p:cNvPr id="6147" name="内容占位符 6" descr="8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6148" name="TextBox 8"/>
          <p:cNvSpPr txBox="1"/>
          <p:nvPr/>
        </p:nvSpPr>
        <p:spPr>
          <a:xfrm>
            <a:off x="3060700" y="2852738"/>
            <a:ext cx="411480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000" b="1" dirty="0">
                <a:solidFill>
                  <a:srgbClr val="00B0F0"/>
                </a:solidFill>
                <a:latin typeface="宋体" panose="02010600030101010101" pitchFamily="2" charset="-122"/>
                <a:ea typeface="幼圆" panose="02010509060101010101" charset="-122"/>
              </a:rPr>
              <a:t>我的名字：</a:t>
            </a:r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endParaRPr lang="zh-CN" altLang="en-US" sz="2000" b="1" u="sng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r>
              <a:rPr lang="zh-CN" altLang="en-US" sz="2000" b="1" dirty="0">
                <a:solidFill>
                  <a:srgbClr val="00B0F0"/>
                </a:solidFill>
                <a:latin typeface="宋体" panose="02010600030101010101" pitchFamily="2" charset="-122"/>
                <a:ea typeface="幼圆" panose="02010509060101010101" charset="-122"/>
              </a:rPr>
              <a:t>我的年龄：</a:t>
            </a:r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endParaRPr lang="zh-CN" altLang="en-US" sz="2000" b="1" u="sng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r>
              <a:rPr lang="zh-CN" altLang="en-US" sz="2000" b="1" dirty="0">
                <a:solidFill>
                  <a:srgbClr val="00B0F0"/>
                </a:solidFill>
                <a:latin typeface="宋体" panose="02010600030101010101" pitchFamily="2" charset="-122"/>
                <a:ea typeface="幼圆" panose="02010509060101010101" charset="-122"/>
              </a:rPr>
              <a:t>我的幼儿园：</a:t>
            </a:r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endParaRPr lang="zh-CN" altLang="en-US" sz="2000" b="1" u="sng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r>
              <a:rPr lang="zh-CN" altLang="en-US" sz="2000" b="1" dirty="0">
                <a:solidFill>
                  <a:srgbClr val="00B0F0"/>
                </a:solidFill>
                <a:latin typeface="宋体" panose="02010600030101010101" pitchFamily="2" charset="-122"/>
                <a:ea typeface="幼圆" panose="02010509060101010101" charset="-122"/>
              </a:rPr>
              <a:t>我的班级：</a:t>
            </a:r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r>
              <a:rPr lang="zh-CN" altLang="en-US" sz="2000" b="1" dirty="0">
                <a:solidFill>
                  <a:srgbClr val="00B0F0"/>
                </a:solidFill>
                <a:latin typeface="宋体" panose="02010600030101010101" pitchFamily="2" charset="-122"/>
                <a:ea typeface="幼圆" panose="02010509060101010101" charset="-122"/>
              </a:rPr>
              <a:t>我的爱好：</a:t>
            </a:r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endParaRPr lang="zh-CN" altLang="en-US" sz="2000" b="1" dirty="0">
              <a:solidFill>
                <a:srgbClr val="00B0F0"/>
              </a:solidFill>
              <a:latin typeface="宋体" panose="02010600030101010101" pitchFamily="2" charset="-122"/>
              <a:ea typeface="幼圆" panose="02010509060101010101" charset="-122"/>
            </a:endParaRPr>
          </a:p>
          <a:p>
            <a:pPr lvl="0"/>
            <a:r>
              <a:rPr lang="zh-CN" altLang="en-US" sz="2000" b="1" dirty="0">
                <a:solidFill>
                  <a:srgbClr val="00B0F0"/>
                </a:solidFill>
                <a:latin typeface="宋体" panose="02010600030101010101" pitchFamily="2" charset="-122"/>
                <a:ea typeface="幼圆" panose="02010509060101010101" charset="-122"/>
              </a:rPr>
              <a:t>我的梦想：</a:t>
            </a:r>
            <a:endParaRPr lang="zh-CN" altLang="en-US" sz="2000" b="1" u="sng" dirty="0">
              <a:solidFill>
                <a:srgbClr val="00B0F0"/>
              </a:solidFill>
              <a:latin typeface="Arial" panose="020B0604020202020204" pitchFamily="34" charset="0"/>
              <a:ea typeface="幼圆" panose="02010509060101010101" charset="-122"/>
            </a:endParaRPr>
          </a:p>
        </p:txBody>
      </p:sp>
      <p:pic>
        <p:nvPicPr>
          <p:cNvPr id="6149" name="图片 6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01800"/>
            <a:ext cx="244792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矩形 6149"/>
          <p:cNvSpPr/>
          <p:nvPr/>
        </p:nvSpPr>
        <p:spPr>
          <a:xfrm>
            <a:off x="2771775" y="981075"/>
            <a:ext cx="4176713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44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我是谁</a:t>
            </a:r>
            <a:endParaRPr lang="zh-CN" altLang="en-US" sz="44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99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99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9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99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955" y="-15875"/>
            <a:ext cx="9175750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2700338" y="1052513"/>
            <a:ext cx="2592387" cy="180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zh-CN" altLang="en-US" sz="24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_GB2312" charset="0"/>
                <a:ea typeface="楷体_GB2312" charset="0"/>
              </a:rPr>
              <a:t>快乐的一家</a:t>
            </a:r>
            <a:endParaRPr lang="zh-CN" alt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_GB2312" charset="0"/>
              <a:ea typeface="楷体_GB2312" charset="0"/>
            </a:endParaRPr>
          </a:p>
        </p:txBody>
      </p:sp>
      <p:pic>
        <p:nvPicPr>
          <p:cNvPr id="7172" name="图片 7171" descr="14566330044793439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矩形 7172"/>
          <p:cNvSpPr/>
          <p:nvPr/>
        </p:nvSpPr>
        <p:spPr>
          <a:xfrm>
            <a:off x="755650" y="549275"/>
            <a:ext cx="2778125" cy="17986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  <a:normAutofit/>
          </a:bodyPr>
          <a:p>
            <a:pPr algn="ctr"/>
            <a:r>
              <a:rPr lang="zh-CN" altLang="en-US" sz="24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楷体_GB2312" charset="0"/>
                <a:ea typeface="楷体_GB2312" charset="0"/>
              </a:rPr>
              <a:t>亲亲热热一家人</a:t>
            </a:r>
            <a:endParaRPr lang="zh-CN" altLang="en-US" sz="24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7174" name="椭圆 7173"/>
          <p:cNvSpPr/>
          <p:nvPr/>
        </p:nvSpPr>
        <p:spPr>
          <a:xfrm>
            <a:off x="2051050" y="1916113"/>
            <a:ext cx="5975350" cy="38163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边边bi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0"/>
            <a:ext cx="913923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 descr="我的作品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825"/>
            <a:ext cx="2193925" cy="292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9219"/>
          <p:cNvSpPr/>
          <p:nvPr/>
        </p:nvSpPr>
        <p:spPr>
          <a:xfrm>
            <a:off x="250825" y="117475"/>
            <a:ext cx="2233613" cy="1798638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21449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楷体_GB2312" charset="0"/>
                <a:ea typeface="楷体_GB2312" charset="0"/>
              </a:rPr>
              <a:t>我的作品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内容占位符 1024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44675"/>
            <a:ext cx="4038600" cy="4038600"/>
          </a:xfrm>
        </p:spPr>
      </p:pic>
      <p:graphicFrame>
        <p:nvGraphicFramePr>
          <p:cNvPr id="10243" name="内容占位符 10242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749550"/>
          <a:ext cx="40386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629150" imgH="2571750" progId="Excel.Chart.8">
                  <p:embed/>
                </p:oleObj>
              </mc:Choice>
              <mc:Fallback>
                <p:oleObj name="" r:id="rId2" imgW="4629150" imgH="2571750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200" y="2749550"/>
                        <a:ext cx="4038600" cy="22272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标题 10243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pic>
        <p:nvPicPr>
          <p:cNvPr id="10245" name="图片 10244" descr="2839492_084419004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矩形 10245"/>
          <p:cNvSpPr/>
          <p:nvPr/>
        </p:nvSpPr>
        <p:spPr>
          <a:xfrm>
            <a:off x="34925" y="117475"/>
            <a:ext cx="3851275" cy="1844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精彩瞬间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35" y="37465"/>
            <a:ext cx="9147175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图片1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占位符 1536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16388" cy="4854575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2000"/>
              <a:t>       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     </a:t>
            </a:r>
            <a:r>
              <a:rPr lang="en-US" altLang="zh-CN" sz="2000">
                <a:latin typeface="字体管家糖果" panose="00020600040101010101" charset="-122"/>
                <a:ea typeface="字体管家糖果" panose="00020600040101010101" charset="-122"/>
              </a:rPr>
              <a:t> </a:t>
            </a: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童年的世界，梦想如诗如画，如日</a:t>
            </a: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月星辰般灿烂，幼儿园的世界是你们实</a:t>
            </a: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现蔚蓝色梦想的摇篮</a:t>
            </a:r>
            <a:r>
              <a:rPr lang="en-US" altLang="zh-CN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,</a:t>
            </a: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我愿是轻抚摇篮</a:t>
            </a: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的双手，我愿是流淌在你们心间的甜美</a:t>
            </a: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童谣，陪伴你们在这梦开始的地方快乐</a:t>
            </a: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成长！祝福你们，亲爱的孩子，愿你们</a:t>
            </a: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存留住最美好的时光，健康茁壮地成长</a:t>
            </a:r>
            <a:r>
              <a:rPr lang="en-US" altLang="zh-CN" sz="1800" b="1">
                <a:solidFill>
                  <a:srgbClr val="FF00FF"/>
                </a:solidFill>
                <a:latin typeface="字体管家糖果" panose="00020600040101010101" charset="-122"/>
                <a:ea typeface="字体管家糖果" panose="00020600040101010101" charset="-122"/>
              </a:rPr>
              <a:t>!</a:t>
            </a:r>
            <a:endParaRPr lang="en-US" altLang="zh-CN" sz="1800" b="1">
              <a:solidFill>
                <a:srgbClr val="FF00FF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sp>
        <p:nvSpPr>
          <p:cNvPr id="15364" name="矩形 15363" descr="weave"/>
          <p:cNvSpPr/>
          <p:nvPr/>
        </p:nvSpPr>
        <p:spPr>
          <a:xfrm>
            <a:off x="3636963" y="117475"/>
            <a:ext cx="22320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sy="50000" kx="-2591412" rotWithShape="0">
                    <a:srgbClr val="808080">
                      <a:alpha val="50000"/>
                    </a:srgbClr>
                  </a:outerShdw>
                </a:effectLst>
                <a:latin typeface="方正少儿_GBK" charset="0"/>
                <a:ea typeface="方正少儿_GBK" charset="0"/>
              </a:rPr>
              <a:t>结束语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sy="50000" kx="-2591412" rotWithShape="0">
                  <a:srgbClr val="808080">
                    <a:alpha val="50000"/>
                  </a:srgbClr>
                </a:outerShdw>
              </a:effectLst>
              <a:latin typeface="方正少儿_GBK" charset="0"/>
              <a:ea typeface="方正少儿_GBK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在屏幕上显示</PresentationFormat>
  <Paragraphs>39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幼圆</vt:lpstr>
      <vt:lpstr>楷体_GB2312</vt:lpstr>
      <vt:lpstr>字体管家糖果</vt:lpstr>
      <vt:lpstr>方正少儿_GBK</vt:lpstr>
      <vt:lpstr>微软雅黑</vt:lpstr>
      <vt:lpstr>Calibri</vt:lpstr>
      <vt:lpstr>新宋体</vt:lpstr>
      <vt:lpstr>田氏圓筆刷体繁</vt:lpstr>
      <vt:lpstr>默认设计模板</vt:lpstr>
      <vt:lpstr>Office 主题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15</cp:revision>
  <dcterms:created xsi:type="dcterms:W3CDTF">2012-06-06T01:30:00Z</dcterms:created>
  <dcterms:modified xsi:type="dcterms:W3CDTF">2017-04-18T02:20:59Z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