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Masters/slideMaster7.xml" ContentType="application/vnd.openxmlformats-officedocument.presentationml.slideMaster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Masters/slideMaster8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9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Masters/slideMaster10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Masters/slideMaster11.xml" ContentType="application/vnd.openxmlformats-officedocument.presentationml.slideMaster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Masters/slideMaster12.xml" ContentType="application/vnd.openxmlformats-officedocument.presentationml.slideMaster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Masters/slideMaster15.xml" ContentType="application/vnd.openxmlformats-officedocument.presentationml.slideMaster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Masters/slideMaster16.xml" ContentType="application/vnd.openxmlformats-officedocument.presentationml.slideMaster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Masters/slideMaster17.xml" ContentType="application/vnd.openxmlformats-officedocument.presentationml.slideMaster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Masters/slideMaster18.xml" ContentType="application/vnd.openxmlformats-officedocument.presentationml.slideMaster+xml"/>
  <Override PartName="/ppt/theme/theme19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59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</p:sldMasterIdLst>
  <p:notesMasterIdLst>
    <p:notesMasterId r:id="rId19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</p:sldIdLst>
  <p:sldSz cx="12192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itchFamily="0" charset="0"/>
        <a:ea typeface="宋体" pitchFamily="0" charset="0"/>
        <a:cs typeface="Times New Roman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986" autoAdjust="0"/>
    <p:restoredTop sz="99500" autoAdjust="0"/>
  </p:normalViewPr>
  <p:slideViewPr>
    <p:cSldViewPr snapToGrid="0">
      <p:cViewPr varScale="1">
        <p:scale>
          <a:sx n="71" d="100"/>
          <a:sy n="71" d="100"/>
        </p:scale>
        <p:origin x="0" y="0"/>
      </p:cViewPr>
      <p:guideLst/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47" name="文本框"/>
          <p:cNvSpPr>
            <a:spLocks noGrp="1"/>
          </p:cNvSpPr>
          <p:nvPr>
            <p:ph type="hdr"/>
          </p:nvPr>
        </p:nvSpPr>
        <p:spPr>
          <a:xfrm rot="0">
            <a:off x="0" y="0"/>
            <a:ext cx="2971799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48" name="文本框"/>
          <p:cNvSpPr>
            <a:spLocks noGrp="1"/>
          </p:cNvSpPr>
          <p:nvPr>
            <p:ph type="dt" idx="1"/>
          </p:nvPr>
        </p:nvSpPr>
        <p:spPr>
          <a:xfrm rot="0">
            <a:off x="3884613" y="0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datetime1">
              <a:rPr lang="zh-CN" altLang="en-US" sz="1200">
                <a:latin typeface="Calibri" pitchFamily="0" charset="0"/>
                <a:ea typeface="宋体" pitchFamily="0" charset="0"/>
                <a:cs typeface="Calibri" pitchFamily="0" charset="0"/>
              </a:rPr>
              <a:t>2016-12-5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49" name="对象"/>
          <p:cNvSpPr>
            <a:spLocks noGrp="1" noChangeAspect="1"/>
          </p:cNvSpPr>
          <p:nvPr>
            <p:ph type="sldImg" idx="2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50" name="文本框"/>
          <p:cNvSpPr>
            <a:spLocks noGrp="1"/>
          </p:cNvSpPr>
          <p:nvPr>
            <p:ph type="body" idx="3"/>
          </p:nvPr>
        </p:nvSpPr>
        <p:spPr>
          <a:xfrm rot="0">
            <a:off x="685800" y="4400550"/>
            <a:ext cx="5486400" cy="360045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" name="文本框"/>
          <p:cNvSpPr>
            <a:spLocks noGrp="1"/>
          </p:cNvSpPr>
          <p:nvPr>
            <p:ph type="ftr" idx="4"/>
          </p:nvPr>
        </p:nvSpPr>
        <p:spPr>
          <a:xfrm rot="0">
            <a:off x="0" y="8685213"/>
            <a:ext cx="2971799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42220"/>
      </p:ext>
    </p:extLst>
  </p:cSld>
  <p:clrMap bg1="lt1" tx1="dk1" bg2="lt2" tx2="dk2" accent1="accent1" accent2="accent2" accent3="accent3" accent4="accent4" accent5="accent5" accent6="accent6" hlink="hlink" folHlink="folHlink"/>
  <p:hf sldNum="1" hdr="0" ftr="0" dt="0"/>
  <p:notesStyle>
    <a:lvl1pPr marL="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1pPr>
    <a:lvl2pPr marL="4572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2pPr>
    <a:lvl3pPr marL="914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3pPr>
    <a:lvl4pPr marL="13716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4pPr>
    <a:lvl5pPr marL="18288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5pPr>
    <a:lvl6pPr marL="22860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6pPr>
    <a:lvl7pPr marL="27432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7pPr>
    <a:lvl8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8pPr>
    <a:lvl9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1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9" name="对象"/>
          <p:cNvSpPr>
            <a:spLocks noGrp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9525" cmpd="sng" cap="flat">
            <a:noFill/>
            <a:prstDash val="solid"/>
            <a:miter/>
          </a:ln>
        </p:spPr>
      </p:sp>
      <p:sp>
        <p:nvSpPr>
          <p:cNvPr id="60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5777"/>
      </p:ext>
    </p:extLst>
  </p:cSld>
  <p:clrMapOvr>
    <a:masterClrMapping/>
  </p:clrMapOvr>
</p:notes>
</file>

<file path=ppt/notesSlides/notesSlide1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10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8749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2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68" name="对象"/>
          <p:cNvSpPr>
            <a:spLocks noGrp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9525" cmpd="sng" cap="flat">
            <a:noFill/>
            <a:prstDash val="solid"/>
            <a:miter/>
          </a:ln>
        </p:spPr>
      </p:sp>
      <p:sp>
        <p:nvSpPr>
          <p:cNvPr id="69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81148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3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93" name="对象"/>
          <p:cNvSpPr>
            <a:spLocks noGrp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9525" cmpd="sng" cap="flat">
            <a:noFill/>
            <a:prstDash val="solid"/>
            <a:miter/>
          </a:ln>
        </p:spPr>
      </p:sp>
      <p:sp>
        <p:nvSpPr>
          <p:cNvPr id="94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16261"/>
      </p:ext>
    </p:extLst>
  </p:cSld>
  <p:clrMapOvr>
    <a:masterClrMapping/>
  </p:clrMapOvr>
</p:notes>
</file>

<file path=ppt/notesSlides/notesSlide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4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39188"/>
      </p:ext>
    </p:extLst>
  </p:cSld>
  <p:clrMapOvr>
    <a:masterClrMapping/>
  </p:clrMapOvr>
</p:notes>
</file>

<file path=ppt/notesSlides/notesSlide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5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72367"/>
      </p:ext>
    </p:extLst>
  </p:cSld>
  <p:clrMapOvr>
    <a:masterClrMapping/>
  </p:clrMapOvr>
</p:notes>
</file>

<file path=ppt/notesSlides/notesSlide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6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25" name="对象"/>
          <p:cNvSpPr>
            <a:spLocks noGrp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9525" cmpd="sng" cap="flat">
            <a:noFill/>
            <a:prstDash val="solid"/>
            <a:miter/>
          </a:ln>
        </p:spPr>
      </p:sp>
      <p:sp>
        <p:nvSpPr>
          <p:cNvPr id="126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87890"/>
      </p:ext>
    </p:extLst>
  </p:cSld>
  <p:clrMapOvr>
    <a:masterClrMapping/>
  </p:clrMapOvr>
</p:notes>
</file>

<file path=ppt/notesSlides/notesSlide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7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61766"/>
      </p:ext>
    </p:extLst>
  </p:cSld>
  <p:clrMapOvr>
    <a:masterClrMapping/>
  </p:clrMapOvr>
</p:notes>
</file>

<file path=ppt/notesSlides/notesSlide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8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6130"/>
      </p:ext>
    </p:extLst>
  </p:cSld>
  <p:clrMapOvr>
    <a:masterClrMapping/>
  </p:clrMapOvr>
</p:notes>
</file>

<file path=ppt/notesSlides/notesSlide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9</a:t>
            </a:fld>
            <a:endParaRPr lang="zh-CN" altLang="en-US" sz="1200"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0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851166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402402"/>
      </p:ext>
    </p:extLst>
  </p:cSld>
  <p:clrMapOvr>
    <a:masterClrMapping/>
  </p:clrMapOvr>
</p:sldLayout>
</file>

<file path=ppt/slideLayouts/slideLayout100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99337"/>
      </p:ext>
    </p:extLst>
  </p:cSld>
  <p:clrMapOvr>
    <a:masterClrMapping/>
  </p:clrMapOvr>
</p:sldLayout>
</file>

<file path=ppt/slideLayouts/slideLayout101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434235"/>
      </p:ext>
    </p:extLst>
  </p:cSld>
  <p:clrMapOvr>
    <a:masterClrMapping/>
  </p:clrMapOvr>
</p:sldLayout>
</file>

<file path=ppt/slideLayouts/slideLayout102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38646"/>
      </p:ext>
    </p:extLst>
  </p:cSld>
  <p:clrMapOvr>
    <a:masterClrMapping/>
  </p:clrMapOvr>
</p:sldLayout>
</file>

<file path=ppt/slideLayouts/slideLayout103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508009"/>
      </p:ext>
    </p:extLst>
  </p:cSld>
  <p:clrMapOvr>
    <a:masterClrMapping/>
  </p:clrMapOvr>
</p:sldLayout>
</file>

<file path=ppt/slideLayouts/slideLayout104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159706"/>
      </p:ext>
    </p:extLst>
  </p:cSld>
  <p:clrMapOvr>
    <a:masterClrMapping/>
  </p:clrMapOvr>
</p:sldLayout>
</file>

<file path=ppt/slideLayouts/slideLayout105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44501"/>
      </p:ext>
    </p:extLst>
  </p:cSld>
  <p:clrMapOvr>
    <a:masterClrMapping/>
  </p:clrMapOvr>
</p:sldLayout>
</file>

<file path=ppt/slideLayouts/slideLayout106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9070"/>
      </p:ext>
    </p:extLst>
  </p:cSld>
  <p:clrMapOvr>
    <a:masterClrMapping/>
  </p:clrMapOvr>
</p:sldLayout>
</file>

<file path=ppt/slideLayouts/slideLayout107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48977"/>
      </p:ext>
    </p:extLst>
  </p:cSld>
  <p:clrMapOvr>
    <a:masterClrMapping/>
  </p:clrMapOvr>
</p:sldLayout>
</file>

<file path=ppt/slideLayouts/slideLayout108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39398"/>
      </p:ext>
    </p:extLst>
  </p:cSld>
  <p:clrMapOvr>
    <a:masterClrMapping/>
  </p:clrMapOvr>
</p:sldLayout>
</file>

<file path=ppt/slideLayouts/slideLayout109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64144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170665"/>
      </p:ext>
    </p:extLst>
  </p:cSld>
  <p:clrMapOvr>
    <a:masterClrMapping/>
  </p:clrMapOvr>
</p:sldLayout>
</file>

<file path=ppt/slideLayouts/slideLayout1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464537"/>
      </p:ext>
    </p:extLst>
  </p:cSld>
  <p:clrMapOvr>
    <a:masterClrMapping/>
  </p:clrMapOvr>
</p:sldLayout>
</file>

<file path=ppt/slideLayouts/slideLayout11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60158"/>
      </p:ext>
    </p:extLst>
  </p:cSld>
  <p:clrMapOvr>
    <a:masterClrMapping/>
  </p:clrMapOvr>
</p:sldLayout>
</file>

<file path=ppt/slideLayouts/slideLayout11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59059"/>
      </p:ext>
    </p:extLst>
  </p:cSld>
  <p:clrMapOvr>
    <a:masterClrMapping/>
  </p:clrMapOvr>
</p:sldLayout>
</file>

<file path=ppt/slideLayouts/slideLayout11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685451"/>
      </p:ext>
    </p:extLst>
  </p:cSld>
  <p:clrMapOvr>
    <a:masterClrMapping/>
  </p:clrMapOvr>
</p:sldLayout>
</file>

<file path=ppt/slideLayouts/slideLayout11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41021"/>
      </p:ext>
    </p:extLst>
  </p:cSld>
  <p:clrMapOvr>
    <a:masterClrMapping/>
  </p:clrMapOvr>
</p:sldLayout>
</file>

<file path=ppt/slideLayouts/slideLayout11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86693"/>
      </p:ext>
    </p:extLst>
  </p:cSld>
  <p:clrMapOvr>
    <a:masterClrMapping/>
  </p:clrMapOvr>
</p:sldLayout>
</file>

<file path=ppt/slideLayouts/slideLayout11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21368"/>
      </p:ext>
    </p:extLst>
  </p:cSld>
  <p:clrMapOvr>
    <a:masterClrMapping/>
  </p:clrMapOvr>
</p:sldLayout>
</file>

<file path=ppt/slideLayouts/slideLayout11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9743"/>
      </p:ext>
    </p:extLst>
  </p:cSld>
  <p:clrMapOvr>
    <a:masterClrMapping/>
  </p:clrMapOvr>
</p:sldLayout>
</file>

<file path=ppt/slideLayouts/slideLayout11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152272"/>
      </p:ext>
    </p:extLst>
  </p:cSld>
  <p:clrMapOvr>
    <a:masterClrMapping/>
  </p:clrMapOvr>
</p:sldLayout>
</file>

<file path=ppt/slideLayouts/slideLayout11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72309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661103"/>
      </p:ext>
    </p:extLst>
  </p:cSld>
  <p:clrMapOvr>
    <a:masterClrMapping/>
  </p:clrMapOvr>
</p:sldLayout>
</file>

<file path=ppt/slideLayouts/slideLayout12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31849"/>
      </p:ext>
    </p:extLst>
  </p:cSld>
  <p:clrMapOvr>
    <a:masterClrMapping/>
  </p:clrMapOvr>
</p:sldLayout>
</file>

<file path=ppt/slideLayouts/slideLayout12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22169"/>
      </p:ext>
    </p:extLst>
  </p:cSld>
  <p:clrMapOvr>
    <a:masterClrMapping/>
  </p:clrMapOvr>
</p:sldLayout>
</file>

<file path=ppt/slideLayouts/slideLayout122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90616"/>
      </p:ext>
    </p:extLst>
  </p:cSld>
  <p:clrMapOvr>
    <a:masterClrMapping/>
  </p:clrMapOvr>
</p:sldLayout>
</file>

<file path=ppt/slideLayouts/slideLayout123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633722"/>
      </p:ext>
    </p:extLst>
  </p:cSld>
  <p:clrMapOvr>
    <a:masterClrMapping/>
  </p:clrMapOvr>
</p:sldLayout>
</file>

<file path=ppt/slideLayouts/slideLayout124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231904"/>
      </p:ext>
    </p:extLst>
  </p:cSld>
  <p:clrMapOvr>
    <a:masterClrMapping/>
  </p:clrMapOvr>
</p:sldLayout>
</file>

<file path=ppt/slideLayouts/slideLayout125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56884"/>
      </p:ext>
    </p:extLst>
  </p:cSld>
  <p:clrMapOvr>
    <a:masterClrMapping/>
  </p:clrMapOvr>
</p:sldLayout>
</file>

<file path=ppt/slideLayouts/slideLayout126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02480"/>
      </p:ext>
    </p:extLst>
  </p:cSld>
  <p:clrMapOvr>
    <a:masterClrMapping/>
  </p:clrMapOvr>
</p:sldLayout>
</file>

<file path=ppt/slideLayouts/slideLayout127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0065"/>
      </p:ext>
    </p:extLst>
  </p:cSld>
  <p:clrMapOvr>
    <a:masterClrMapping/>
  </p:clrMapOvr>
</p:sldLayout>
</file>

<file path=ppt/slideLayouts/slideLayout128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92088"/>
      </p:ext>
    </p:extLst>
  </p:cSld>
  <p:clrMapOvr>
    <a:masterClrMapping/>
  </p:clrMapOvr>
</p:sldLayout>
</file>

<file path=ppt/slideLayouts/slideLayout129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73116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838272"/>
      </p:ext>
    </p:extLst>
  </p:cSld>
  <p:clrMapOvr>
    <a:masterClrMapping/>
  </p:clrMapOvr>
</p:sldLayout>
</file>

<file path=ppt/slideLayouts/slideLayout130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91483"/>
      </p:ext>
    </p:extLst>
  </p:cSld>
  <p:clrMapOvr>
    <a:masterClrMapping/>
  </p:clrMapOvr>
</p:sldLayout>
</file>

<file path=ppt/slideLayouts/slideLayout13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87675"/>
      </p:ext>
    </p:extLst>
  </p:cSld>
  <p:clrMapOvr>
    <a:masterClrMapping/>
  </p:clrMapOvr>
</p:sldLayout>
</file>

<file path=ppt/slideLayouts/slideLayout13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898738"/>
      </p:ext>
    </p:extLst>
  </p:cSld>
  <p:clrMapOvr>
    <a:masterClrMapping/>
  </p:clrMapOvr>
</p:sldLayout>
</file>

<file path=ppt/slideLayouts/slideLayout133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056339"/>
      </p:ext>
    </p:extLst>
  </p:cSld>
  <p:clrMapOvr>
    <a:masterClrMapping/>
  </p:clrMapOvr>
</p:sldLayout>
</file>

<file path=ppt/slideLayouts/slideLayout134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757667"/>
      </p:ext>
    </p:extLst>
  </p:cSld>
  <p:clrMapOvr>
    <a:masterClrMapping/>
  </p:clrMapOvr>
</p:sldLayout>
</file>

<file path=ppt/slideLayouts/slideLayout135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14595"/>
      </p:ext>
    </p:extLst>
  </p:cSld>
  <p:clrMapOvr>
    <a:masterClrMapping/>
  </p:clrMapOvr>
</p:sldLayout>
</file>

<file path=ppt/slideLayouts/slideLayout136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04225"/>
      </p:ext>
    </p:extLst>
  </p:cSld>
  <p:clrMapOvr>
    <a:masterClrMapping/>
  </p:clrMapOvr>
</p:sldLayout>
</file>

<file path=ppt/slideLayouts/slideLayout137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85664"/>
      </p:ext>
    </p:extLst>
  </p:cSld>
  <p:clrMapOvr>
    <a:masterClrMapping/>
  </p:clrMapOvr>
</p:sldLayout>
</file>

<file path=ppt/slideLayouts/slideLayout13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89275"/>
      </p:ext>
    </p:extLst>
  </p:cSld>
  <p:clrMapOvr>
    <a:masterClrMapping/>
  </p:clrMapOvr>
</p:sldLayout>
</file>

<file path=ppt/slideLayouts/slideLayout139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82770"/>
      </p:ext>
    </p:extLst>
  </p:cSld>
  <p:clrMapOvr>
    <a:masterClrMapping/>
  </p:clrMapOvr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477338"/>
      </p:ext>
    </p:extLst>
  </p:cSld>
  <p:clrMapOvr>
    <a:masterClrMapping/>
  </p:clrMapOvr>
</p:sldLayout>
</file>

<file path=ppt/slideLayouts/slideLayout140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7063"/>
      </p:ext>
    </p:extLst>
  </p:cSld>
  <p:clrMapOvr>
    <a:masterClrMapping/>
  </p:clrMapOvr>
</p:sldLayout>
</file>

<file path=ppt/slideLayouts/slideLayout141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85596"/>
      </p:ext>
    </p:extLst>
  </p:cSld>
  <p:clrMapOvr>
    <a:masterClrMapping/>
  </p:clrMapOvr>
</p:sldLayout>
</file>

<file path=ppt/slideLayouts/slideLayout14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357067"/>
      </p:ext>
    </p:extLst>
  </p:cSld>
  <p:clrMapOvr>
    <a:masterClrMapping/>
  </p:clrMapOvr>
</p:sldLayout>
</file>

<file path=ppt/slideLayouts/slideLayout14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14614"/>
      </p:ext>
    </p:extLst>
  </p:cSld>
  <p:clrMapOvr>
    <a:masterClrMapping/>
  </p:clrMapOvr>
</p:sldLayout>
</file>

<file path=ppt/slideLayouts/slideLayout144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84527"/>
      </p:ext>
    </p:extLst>
  </p:cSld>
  <p:clrMapOvr>
    <a:masterClrMapping/>
  </p:clrMapOvr>
</p:sldLayout>
</file>

<file path=ppt/slideLayouts/slideLayout145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3821"/>
      </p:ext>
    </p:extLst>
  </p:cSld>
  <p:clrMapOvr>
    <a:masterClrMapping/>
  </p:clrMapOvr>
</p:sldLayout>
</file>

<file path=ppt/slideLayouts/slideLayout146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799746"/>
      </p:ext>
    </p:extLst>
  </p:cSld>
  <p:clrMapOvr>
    <a:masterClrMapping/>
  </p:clrMapOvr>
</p:sldLayout>
</file>

<file path=ppt/slideLayouts/slideLayout147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48583"/>
      </p:ext>
    </p:extLst>
  </p:cSld>
  <p:clrMapOvr>
    <a:masterClrMapping/>
  </p:clrMapOvr>
</p:sldLayout>
</file>

<file path=ppt/slideLayouts/slideLayout148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27196"/>
      </p:ext>
    </p:extLst>
  </p:cSld>
  <p:clrMapOvr>
    <a:masterClrMapping/>
  </p:clrMapOvr>
</p:sldLayout>
</file>

<file path=ppt/slideLayouts/slideLayout149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7645"/>
      </p:ext>
    </p:extLst>
  </p:cSld>
  <p:clrMapOvr>
    <a:masterClrMapping/>
  </p:clrMapOvr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05293"/>
      </p:ext>
    </p:extLst>
  </p:cSld>
  <p:clrMapOvr>
    <a:masterClrMapping/>
  </p:clrMapOvr>
</p:sldLayout>
</file>

<file path=ppt/slideLayouts/slideLayout150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20870"/>
      </p:ext>
    </p:extLst>
  </p:cSld>
  <p:clrMapOvr>
    <a:masterClrMapping/>
  </p:clrMapOvr>
</p:sldLayout>
</file>

<file path=ppt/slideLayouts/slideLayout151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58927"/>
      </p:ext>
    </p:extLst>
  </p:cSld>
  <p:clrMapOvr>
    <a:masterClrMapping/>
  </p:clrMapOvr>
</p:sldLayout>
</file>

<file path=ppt/slideLayouts/slideLayout152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735446"/>
      </p:ext>
    </p:extLst>
  </p:cSld>
  <p:clrMapOvr>
    <a:masterClrMapping/>
  </p:clrMapOvr>
</p:sldLayout>
</file>

<file path=ppt/slideLayouts/slideLayout15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879158"/>
      </p:ext>
    </p:extLst>
  </p:cSld>
  <p:clrMapOvr>
    <a:masterClrMapping/>
  </p:clrMapOvr>
</p:sldLayout>
</file>

<file path=ppt/slideLayouts/slideLayout154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97697"/>
      </p:ext>
    </p:extLst>
  </p:cSld>
  <p:clrMapOvr>
    <a:masterClrMapping/>
  </p:clrMapOvr>
</p:sldLayout>
</file>

<file path=ppt/slideLayouts/slideLayout155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00462"/>
      </p:ext>
    </p:extLst>
  </p:cSld>
  <p:clrMapOvr>
    <a:masterClrMapping/>
  </p:clrMapOvr>
</p:sldLayout>
</file>

<file path=ppt/slideLayouts/slideLayout156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592206"/>
      </p:ext>
    </p:extLst>
  </p:cSld>
  <p:clrMapOvr>
    <a:masterClrMapping/>
  </p:clrMapOvr>
</p:sldLayout>
</file>

<file path=ppt/slideLayouts/slideLayout157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05944"/>
      </p:ext>
    </p:extLst>
  </p:cSld>
  <p:clrMapOvr>
    <a:masterClrMapping/>
  </p:clrMapOvr>
</p:sldLayout>
</file>

<file path=ppt/slideLayouts/slideLayout158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11209"/>
      </p:ext>
    </p:extLst>
  </p:cSld>
  <p:clrMapOvr>
    <a:masterClrMapping/>
  </p:clrMapOvr>
</p:sldLayout>
</file>

<file path=ppt/slideLayouts/slideLayout159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7461"/>
      </p:ext>
    </p:extLst>
  </p:cSld>
  <p:clrMapOvr>
    <a:masterClrMapping/>
  </p:clrMapOvr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19770"/>
      </p:ext>
    </p:extLst>
  </p:cSld>
  <p:clrMapOvr>
    <a:masterClrMapping/>
  </p:clrMapOvr>
</p:sldLayout>
</file>

<file path=ppt/slideLayouts/slideLayout160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455879"/>
      </p:ext>
    </p:extLst>
  </p:cSld>
  <p:clrMapOvr>
    <a:masterClrMapping/>
  </p:clrMapOvr>
</p:sldLayout>
</file>

<file path=ppt/slideLayouts/slideLayout16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106281"/>
      </p:ext>
    </p:extLst>
  </p:cSld>
  <p:clrMapOvr>
    <a:masterClrMapping/>
  </p:clrMapOvr>
</p:sldLayout>
</file>

<file path=ppt/slideLayouts/slideLayout162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955083"/>
      </p:ext>
    </p:extLst>
  </p:cSld>
  <p:clrMapOvr>
    <a:masterClrMapping/>
  </p:clrMapOvr>
</p:sldLayout>
</file>

<file path=ppt/slideLayouts/slideLayout163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909899"/>
      </p:ext>
    </p:extLst>
  </p:cSld>
  <p:clrMapOvr>
    <a:masterClrMapping/>
  </p:clrMapOvr>
</p:sldLayout>
</file>

<file path=ppt/slideLayouts/slideLayout164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061320"/>
      </p:ext>
    </p:extLst>
  </p:cSld>
  <p:clrMapOvr>
    <a:masterClrMapping/>
  </p:clrMapOvr>
</p:sldLayout>
</file>

<file path=ppt/slideLayouts/slideLayout165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1152"/>
      </p:ext>
    </p:extLst>
  </p:cSld>
  <p:clrMapOvr>
    <a:masterClrMapping/>
  </p:clrMapOvr>
</p:sldLayout>
</file>

<file path=ppt/slideLayouts/slideLayout16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62169"/>
      </p:ext>
    </p:extLst>
  </p:cSld>
  <p:clrMapOvr>
    <a:masterClrMapping/>
  </p:clrMapOvr>
</p:sldLayout>
</file>

<file path=ppt/slideLayouts/slideLayout167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89360"/>
      </p:ext>
    </p:extLst>
  </p:cSld>
  <p:clrMapOvr>
    <a:masterClrMapping/>
  </p:clrMapOvr>
</p:sldLayout>
</file>

<file path=ppt/slideLayouts/slideLayout168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02904"/>
      </p:ext>
    </p:extLst>
  </p:cSld>
  <p:clrMapOvr>
    <a:masterClrMapping/>
  </p:clrMapOvr>
</p:sldLayout>
</file>

<file path=ppt/slideLayouts/slideLayout169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633812"/>
      </p:ext>
    </p:extLst>
  </p:cSld>
  <p:clrMapOvr>
    <a:masterClrMapping/>
  </p:clrMapOvr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215516"/>
      </p:ext>
    </p:extLst>
  </p:cSld>
  <p:clrMapOvr>
    <a:masterClrMapping/>
  </p:clrMapOvr>
</p:sldLayout>
</file>

<file path=ppt/slideLayouts/slideLayout170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204541"/>
      </p:ext>
    </p:extLst>
  </p:cSld>
  <p:clrMapOvr>
    <a:masterClrMapping/>
  </p:clrMapOvr>
</p:sldLayout>
</file>

<file path=ppt/slideLayouts/slideLayout17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45575"/>
      </p:ext>
    </p:extLst>
  </p:cSld>
  <p:clrMapOvr>
    <a:masterClrMapping/>
  </p:clrMapOvr>
</p:sldLayout>
</file>

<file path=ppt/slideLayouts/slideLayout172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32025"/>
      </p:ext>
    </p:extLst>
  </p:cSld>
  <p:clrMapOvr>
    <a:masterClrMapping/>
  </p:clrMapOvr>
</p:sldLayout>
</file>

<file path=ppt/slideLayouts/slideLayout173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3501"/>
      </p:ext>
    </p:extLst>
  </p:cSld>
  <p:clrMapOvr>
    <a:masterClrMapping/>
  </p:clrMapOvr>
</p:sldLayout>
</file>

<file path=ppt/slideLayouts/slideLayout174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7273"/>
      </p:ext>
    </p:extLst>
  </p:cSld>
  <p:clrMapOvr>
    <a:masterClrMapping/>
  </p:clrMapOvr>
</p:sldLayout>
</file>

<file path=ppt/slideLayouts/slideLayout175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378387"/>
      </p:ext>
    </p:extLst>
  </p:cSld>
  <p:clrMapOvr>
    <a:masterClrMapping/>
  </p:clrMapOvr>
</p:sldLayout>
</file>

<file path=ppt/slideLayouts/slideLayout176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534599"/>
      </p:ext>
    </p:extLst>
  </p:cSld>
  <p:clrMapOvr>
    <a:masterClrMapping/>
  </p:clrMapOvr>
</p:sldLayout>
</file>

<file path=ppt/slideLayouts/slideLayout177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6423"/>
      </p:ext>
    </p:extLst>
  </p:cSld>
  <p:clrMapOvr>
    <a:masterClrMapping/>
  </p:clrMapOvr>
</p:sldLayout>
</file>

<file path=ppt/slideLayouts/slideLayout178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720315"/>
      </p:ext>
    </p:extLst>
  </p:cSld>
  <p:clrMapOvr>
    <a:masterClrMapping/>
  </p:clrMapOvr>
</p:sldLayout>
</file>

<file path=ppt/slideLayouts/slideLayout179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71048"/>
      </p:ext>
    </p:extLst>
  </p:cSld>
  <p:clrMapOvr>
    <a:masterClrMapping/>
  </p:clrMapOvr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99366"/>
      </p:ext>
    </p:extLst>
  </p:cSld>
  <p:clrMapOvr>
    <a:masterClrMapping/>
  </p:clrMapOvr>
</p:sldLayout>
</file>

<file path=ppt/slideLayouts/slideLayout180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558711"/>
      </p:ext>
    </p:extLst>
  </p:cSld>
  <p:clrMapOvr>
    <a:masterClrMapping/>
  </p:clrMapOvr>
</p:sldLayout>
</file>

<file path=ppt/slideLayouts/slideLayout181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382059"/>
      </p:ext>
    </p:extLst>
  </p:cSld>
  <p:clrMapOvr>
    <a:masterClrMapping/>
  </p:clrMapOvr>
</p:sldLayout>
</file>

<file path=ppt/slideLayouts/slideLayout182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636926"/>
      </p:ext>
    </p:extLst>
  </p:cSld>
  <p:clrMapOvr>
    <a:masterClrMapping/>
  </p:clrMapOvr>
</p:sldLayout>
</file>

<file path=ppt/slideLayouts/slideLayout183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31389"/>
      </p:ext>
    </p:extLst>
  </p:cSld>
  <p:clrMapOvr>
    <a:masterClrMapping/>
  </p:clrMapOvr>
</p:sldLayout>
</file>

<file path=ppt/slideLayouts/slideLayout184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828123"/>
      </p:ext>
    </p:extLst>
  </p:cSld>
  <p:clrMapOvr>
    <a:masterClrMapping/>
  </p:clrMapOvr>
</p:sldLayout>
</file>

<file path=ppt/slideLayouts/slideLayout185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62155"/>
      </p:ext>
    </p:extLst>
  </p:cSld>
  <p:clrMapOvr>
    <a:masterClrMapping/>
  </p:clrMapOvr>
</p:sldLayout>
</file>

<file path=ppt/slideLayouts/slideLayout186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17339"/>
      </p:ext>
    </p:extLst>
  </p:cSld>
  <p:clrMapOvr>
    <a:masterClrMapping/>
  </p:clrMapOvr>
</p:sldLayout>
</file>

<file path=ppt/slideLayouts/slideLayout187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1954"/>
      </p:ext>
    </p:extLst>
  </p:cSld>
  <p:clrMapOvr>
    <a:masterClrMapping/>
  </p:clrMapOvr>
</p:sldLayout>
</file>

<file path=ppt/slideLayouts/slideLayout18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529181"/>
      </p:ext>
    </p:extLst>
  </p:cSld>
  <p:clrMapOvr>
    <a:masterClrMapping/>
  </p:clrMapOvr>
</p:sldLayout>
</file>

<file path=ppt/slideLayouts/slideLayout189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07846"/>
      </p:ext>
    </p:extLst>
  </p:cSld>
  <p:clrMapOvr>
    <a:masterClrMapping/>
  </p:clrMapOvr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2443"/>
      </p:ext>
    </p:extLst>
  </p:cSld>
  <p:clrMapOvr>
    <a:masterClrMapping/>
  </p:clrMapOvr>
</p:sldLayout>
</file>

<file path=ppt/slideLayouts/slideLayout190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296847"/>
      </p:ext>
    </p:extLst>
  </p:cSld>
  <p:clrMapOvr>
    <a:masterClrMapping/>
  </p:clrMapOvr>
</p:sldLayout>
</file>

<file path=ppt/slideLayouts/slideLayout191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40667"/>
      </p:ext>
    </p:extLst>
  </p:cSld>
  <p:clrMapOvr>
    <a:masterClrMapping/>
  </p:clrMapOvr>
</p:sldLayout>
</file>

<file path=ppt/slideLayouts/slideLayout192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76719"/>
      </p:ext>
    </p:extLst>
  </p:cSld>
  <p:clrMapOvr>
    <a:masterClrMapping/>
  </p:clrMapOvr>
</p:sldLayout>
</file>

<file path=ppt/slideLayouts/slideLayout193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225056"/>
      </p:ext>
    </p:extLst>
  </p:cSld>
  <p:clrMapOvr>
    <a:masterClrMapping/>
  </p:clrMapOvr>
</p:sldLayout>
</file>

<file path=ppt/slideLayouts/slideLayout194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571768"/>
      </p:ext>
    </p:extLst>
  </p:cSld>
  <p:clrMapOvr>
    <a:masterClrMapping/>
  </p:clrMapOvr>
</p:sldLayout>
</file>

<file path=ppt/slideLayouts/slideLayout195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68119"/>
      </p:ext>
    </p:extLst>
  </p:cSld>
  <p:clrMapOvr>
    <a:masterClrMapping/>
  </p:clrMapOvr>
</p:sldLayout>
</file>

<file path=ppt/slideLayouts/slideLayout196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04910"/>
      </p:ext>
    </p:extLst>
  </p:cSld>
  <p:clrMapOvr>
    <a:masterClrMapping/>
  </p:clrMapOvr>
</p:sldLayout>
</file>

<file path=ppt/slideLayouts/slideLayout197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181380"/>
      </p:ext>
    </p:extLst>
  </p:cSld>
  <p:clrMapOvr>
    <a:masterClrMapping/>
  </p:clrMapOvr>
</p:sldLayout>
</file>

<file path=ppt/slideLayouts/slideLayout198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55844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41495"/>
      </p:ext>
    </p:extLst>
  </p:cSld>
  <p:clrMapOvr>
    <a:masterClrMapping/>
  </p:clrMapOvr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790788"/>
      </p:ext>
    </p:extLst>
  </p:cSld>
  <p:clrMapOvr>
    <a:masterClrMapping/>
  </p:clrMapOvr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69800"/>
      </p:ext>
    </p:extLst>
  </p:cSld>
  <p:clrMapOvr>
    <a:masterClrMapping/>
  </p:clrMapOvr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057784"/>
      </p:ext>
    </p:extLst>
  </p:cSld>
  <p:clrMapOvr>
    <a:masterClrMapping/>
  </p:clrMapOvr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953663"/>
      </p:ext>
    </p:extLst>
  </p:cSld>
  <p:clrMapOvr>
    <a:masterClrMapping/>
  </p:clrMapOvr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38402"/>
      </p:ext>
    </p:extLst>
  </p:cSld>
  <p:clrMapOvr>
    <a:masterClrMapping/>
  </p:clrMapOvr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26152"/>
      </p:ext>
    </p:extLst>
  </p:cSld>
  <p:clrMapOvr>
    <a:masterClrMapping/>
  </p:clrMapOvr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64090"/>
      </p:ext>
    </p:extLst>
  </p:cSld>
  <p:clrMapOvr>
    <a:masterClrMapping/>
  </p:clrMapOvr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10408"/>
      </p:ext>
    </p:extLst>
  </p:cSld>
  <p:clrMapOvr>
    <a:masterClrMapping/>
  </p:clrMapOvr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5109"/>
      </p:ext>
    </p:extLst>
  </p:cSld>
  <p:clrMapOvr>
    <a:masterClrMapping/>
  </p:clrMapOvr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96692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10305"/>
      </p:ext>
    </p:extLst>
  </p:cSld>
  <p:clrMapOvr>
    <a:masterClrMapping/>
  </p:clrMapOvr>
</p:sldLayout>
</file>

<file path=ppt/slideLayouts/slideLayout30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70796"/>
      </p:ext>
    </p:extLst>
  </p:cSld>
  <p:clrMapOvr>
    <a:masterClrMapping/>
  </p:clrMapOvr>
</p:sldLayout>
</file>

<file path=ppt/slideLayouts/slideLayout31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65284"/>
      </p:ext>
    </p:extLst>
  </p:cSld>
  <p:clrMapOvr>
    <a:masterClrMapping/>
  </p:clrMapOvr>
</p:sldLayout>
</file>

<file path=ppt/slideLayouts/slideLayout3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23711"/>
      </p:ext>
    </p:extLst>
  </p:cSld>
  <p:clrMapOvr>
    <a:masterClrMapping/>
  </p:clrMapOvr>
</p:sldLayout>
</file>

<file path=ppt/slideLayouts/slideLayout3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44102"/>
      </p:ext>
    </p:extLst>
  </p:cSld>
  <p:clrMapOvr>
    <a:masterClrMapping/>
  </p:clrMapOvr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571"/>
      </p:ext>
    </p:extLst>
  </p:cSld>
  <p:clrMapOvr>
    <a:masterClrMapping/>
  </p:clrMapOvr>
</p:sldLayout>
</file>

<file path=ppt/slideLayouts/slideLayout35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346958"/>
      </p:ext>
    </p:extLst>
  </p:cSld>
  <p:clrMapOvr>
    <a:masterClrMapping/>
  </p:clrMapOvr>
</p:sldLayout>
</file>

<file path=ppt/slideLayouts/slideLayout36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17510"/>
      </p:ext>
    </p:extLst>
  </p:cSld>
  <p:clrMapOvr>
    <a:masterClrMapping/>
  </p:clrMapOvr>
</p:sldLayout>
</file>

<file path=ppt/slideLayouts/slideLayout37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07256"/>
      </p:ext>
    </p:extLst>
  </p:cSld>
  <p:clrMapOvr>
    <a:masterClrMapping/>
  </p:clrMapOvr>
</p:sldLayout>
</file>

<file path=ppt/slideLayouts/slideLayout38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3818"/>
      </p:ext>
    </p:extLst>
  </p:cSld>
  <p:clrMapOvr>
    <a:masterClrMapping/>
  </p:clrMapOvr>
</p:sldLayout>
</file>

<file path=ppt/slideLayouts/slideLayout39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2326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20711"/>
      </p:ext>
    </p:extLst>
  </p:cSld>
  <p:clrMapOvr>
    <a:masterClrMapping/>
  </p:clrMapOvr>
</p:sldLayout>
</file>

<file path=ppt/slideLayouts/slideLayout40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631551"/>
      </p:ext>
    </p:extLst>
  </p:cSld>
  <p:clrMapOvr>
    <a:masterClrMapping/>
  </p:clrMapOvr>
</p:sldLayout>
</file>

<file path=ppt/slideLayouts/slideLayout41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327535"/>
      </p:ext>
    </p:extLst>
  </p:cSld>
  <p:clrMapOvr>
    <a:masterClrMapping/>
  </p:clrMapOvr>
</p:sldLayout>
</file>

<file path=ppt/slideLayouts/slideLayout42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40876"/>
      </p:ext>
    </p:extLst>
  </p:cSld>
  <p:clrMapOvr>
    <a:masterClrMapping/>
  </p:clrMapOvr>
</p:sldLayout>
</file>

<file path=ppt/slideLayouts/slideLayout4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36179"/>
      </p:ext>
    </p:extLst>
  </p:cSld>
  <p:clrMapOvr>
    <a:masterClrMapping/>
  </p:clrMapOvr>
</p:sldLayout>
</file>

<file path=ppt/slideLayouts/slideLayout44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282691"/>
      </p:ext>
    </p:extLst>
  </p:cSld>
  <p:clrMapOvr>
    <a:masterClrMapping/>
  </p:clrMapOvr>
</p:sldLayout>
</file>

<file path=ppt/slideLayouts/slideLayout45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94190"/>
      </p:ext>
    </p:extLst>
  </p:cSld>
  <p:clrMapOvr>
    <a:masterClrMapping/>
  </p:clrMapOvr>
</p:sldLayout>
</file>

<file path=ppt/slideLayouts/slideLayout46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376642"/>
      </p:ext>
    </p:extLst>
  </p:cSld>
  <p:clrMapOvr>
    <a:masterClrMapping/>
  </p:clrMapOvr>
</p:sldLayout>
</file>

<file path=ppt/slideLayouts/slideLayout47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158664"/>
      </p:ext>
    </p:extLst>
  </p:cSld>
  <p:clrMapOvr>
    <a:masterClrMapping/>
  </p:clrMapOvr>
</p:sldLayout>
</file>

<file path=ppt/slideLayouts/slideLayout48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99854"/>
      </p:ext>
    </p:extLst>
  </p:cSld>
  <p:clrMapOvr>
    <a:masterClrMapping/>
  </p:clrMapOvr>
</p:sldLayout>
</file>

<file path=ppt/slideLayouts/slideLayout49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86557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96587"/>
      </p:ext>
    </p:extLst>
  </p:cSld>
  <p:clrMapOvr>
    <a:masterClrMapping/>
  </p:clrMapOvr>
</p:sldLayout>
</file>

<file path=ppt/slideLayouts/slideLayout50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95676"/>
      </p:ext>
    </p:extLst>
  </p:cSld>
  <p:clrMapOvr>
    <a:masterClrMapping/>
  </p:clrMapOvr>
</p:sldLayout>
</file>

<file path=ppt/slideLayouts/slideLayout5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25019"/>
      </p:ext>
    </p:extLst>
  </p:cSld>
  <p:clrMapOvr>
    <a:masterClrMapping/>
  </p:clrMapOvr>
</p:sldLayout>
</file>

<file path=ppt/slideLayouts/slideLayout52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619319"/>
      </p:ext>
    </p:extLst>
  </p:cSld>
  <p:clrMapOvr>
    <a:masterClrMapping/>
  </p:clrMapOvr>
</p:sldLayout>
</file>

<file path=ppt/slideLayouts/slideLayout53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692483"/>
      </p:ext>
    </p:extLst>
  </p:cSld>
  <p:clrMapOvr>
    <a:masterClrMapping/>
  </p:clrMapOvr>
</p:sldLayout>
</file>

<file path=ppt/slideLayouts/slideLayout54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2390"/>
      </p:ext>
    </p:extLst>
  </p:cSld>
  <p:clrMapOvr>
    <a:masterClrMapping/>
  </p:clrMapOvr>
</p:sldLayout>
</file>

<file path=ppt/slideLayouts/slideLayout55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75898"/>
      </p:ext>
    </p:extLst>
  </p:cSld>
  <p:clrMapOvr>
    <a:masterClrMapping/>
  </p:clrMapOvr>
</p:sldLayout>
</file>

<file path=ppt/slideLayouts/slideLayout5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359500"/>
      </p:ext>
    </p:extLst>
  </p:cSld>
  <p:clrMapOvr>
    <a:masterClrMapping/>
  </p:clrMapOvr>
</p:sldLayout>
</file>

<file path=ppt/slideLayouts/slideLayout57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428105"/>
      </p:ext>
    </p:extLst>
  </p:cSld>
  <p:clrMapOvr>
    <a:masterClrMapping/>
  </p:clrMapOvr>
</p:sldLayout>
</file>

<file path=ppt/slideLayouts/slideLayout58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99404"/>
      </p:ext>
    </p:extLst>
  </p:cSld>
  <p:clrMapOvr>
    <a:masterClrMapping/>
  </p:clrMapOvr>
</p:sldLayout>
</file>

<file path=ppt/slideLayouts/slideLayout59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74639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656177"/>
      </p:ext>
    </p:extLst>
  </p:cSld>
  <p:clrMapOvr>
    <a:masterClrMapping/>
  </p:clrMapOvr>
</p:sldLayout>
</file>

<file path=ppt/slideLayouts/slideLayout60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699936"/>
      </p:ext>
    </p:extLst>
  </p:cSld>
  <p:clrMapOvr>
    <a:masterClrMapping/>
  </p:clrMapOvr>
</p:sldLayout>
</file>

<file path=ppt/slideLayouts/slideLayout6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2094"/>
      </p:ext>
    </p:extLst>
  </p:cSld>
  <p:clrMapOvr>
    <a:masterClrMapping/>
  </p:clrMapOvr>
</p:sldLayout>
</file>

<file path=ppt/slideLayouts/slideLayout62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901788"/>
      </p:ext>
    </p:extLst>
  </p:cSld>
  <p:clrMapOvr>
    <a:masterClrMapping/>
  </p:clrMapOvr>
</p:sldLayout>
</file>

<file path=ppt/slideLayouts/slideLayout63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402975"/>
      </p:ext>
    </p:extLst>
  </p:cSld>
  <p:clrMapOvr>
    <a:masterClrMapping/>
  </p:clrMapOvr>
</p:sldLayout>
</file>

<file path=ppt/slideLayouts/slideLayout64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8803"/>
      </p:ext>
    </p:extLst>
  </p:cSld>
  <p:clrMapOvr>
    <a:masterClrMapping/>
  </p:clrMapOvr>
</p:sldLayout>
</file>

<file path=ppt/slideLayouts/slideLayout65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197263"/>
      </p:ext>
    </p:extLst>
  </p:cSld>
  <p:clrMapOvr>
    <a:masterClrMapping/>
  </p:clrMapOvr>
</p:sldLayout>
</file>

<file path=ppt/slideLayouts/slideLayout66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98999"/>
      </p:ext>
    </p:extLst>
  </p:cSld>
  <p:clrMapOvr>
    <a:masterClrMapping/>
  </p:clrMapOvr>
</p:sldLayout>
</file>

<file path=ppt/slideLayouts/slideLayout67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807497"/>
      </p:ext>
    </p:extLst>
  </p:cSld>
  <p:clrMapOvr>
    <a:masterClrMapping/>
  </p:clrMapOvr>
</p:sldLayout>
</file>

<file path=ppt/slideLayouts/slideLayout68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29691"/>
      </p:ext>
    </p:extLst>
  </p:cSld>
  <p:clrMapOvr>
    <a:masterClrMapping/>
  </p:clrMapOvr>
</p:sldLayout>
</file>

<file path=ppt/slideLayouts/slideLayout69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8705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77048"/>
      </p:ext>
    </p:extLst>
  </p:cSld>
  <p:clrMapOvr>
    <a:masterClrMapping/>
  </p:clrMapOvr>
</p:sldLayout>
</file>

<file path=ppt/slideLayouts/slideLayout70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79709"/>
      </p:ext>
    </p:extLst>
  </p:cSld>
  <p:clrMapOvr>
    <a:masterClrMapping/>
  </p:clrMapOvr>
</p:sldLayout>
</file>

<file path=ppt/slideLayouts/slideLayout71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375194"/>
      </p:ext>
    </p:extLst>
  </p:cSld>
  <p:clrMapOvr>
    <a:masterClrMapping/>
  </p:clrMapOvr>
</p:sldLayout>
</file>

<file path=ppt/slideLayouts/slideLayout72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093970"/>
      </p:ext>
    </p:extLst>
  </p:cSld>
  <p:clrMapOvr>
    <a:masterClrMapping/>
  </p:clrMapOvr>
</p:sldLayout>
</file>

<file path=ppt/slideLayouts/slideLayout73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25486"/>
      </p:ext>
    </p:extLst>
  </p:cSld>
  <p:clrMapOvr>
    <a:masterClrMapping/>
  </p:clrMapOvr>
</p:sldLayout>
</file>

<file path=ppt/slideLayouts/slideLayout74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1011"/>
      </p:ext>
    </p:extLst>
  </p:cSld>
  <p:clrMapOvr>
    <a:masterClrMapping/>
  </p:clrMapOvr>
</p:sldLayout>
</file>

<file path=ppt/slideLayouts/slideLayout75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6528"/>
      </p:ext>
    </p:extLst>
  </p:cSld>
  <p:clrMapOvr>
    <a:masterClrMapping/>
  </p:clrMapOvr>
</p:sldLayout>
</file>

<file path=ppt/slideLayouts/slideLayout76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117084"/>
      </p:ext>
    </p:extLst>
  </p:cSld>
  <p:clrMapOvr>
    <a:masterClrMapping/>
  </p:clrMapOvr>
</p:sldLayout>
</file>

<file path=ppt/slideLayouts/slideLayout77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33681"/>
      </p:ext>
    </p:extLst>
  </p:cSld>
  <p:clrMapOvr>
    <a:masterClrMapping/>
  </p:clrMapOvr>
</p:sldLayout>
</file>

<file path=ppt/slideLayouts/slideLayout7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05639"/>
      </p:ext>
    </p:extLst>
  </p:cSld>
  <p:clrMapOvr>
    <a:masterClrMapping/>
  </p:clrMapOvr>
</p:sldLayout>
</file>

<file path=ppt/slideLayouts/slideLayout79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71539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148963"/>
      </p:ext>
    </p:extLst>
  </p:cSld>
  <p:clrMapOvr>
    <a:masterClrMapping/>
  </p:clrMapOvr>
</p:sldLayout>
</file>

<file path=ppt/slideLayouts/slideLayout80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818072"/>
      </p:ext>
    </p:extLst>
  </p:cSld>
  <p:clrMapOvr>
    <a:masterClrMapping/>
  </p:clrMapOvr>
</p:sldLayout>
</file>

<file path=ppt/slideLayouts/slideLayout81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699011"/>
      </p:ext>
    </p:extLst>
  </p:cSld>
  <p:clrMapOvr>
    <a:masterClrMapping/>
  </p:clrMapOvr>
</p:sldLayout>
</file>

<file path=ppt/slideLayouts/slideLayout82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38400"/>
      </p:ext>
    </p:extLst>
  </p:cSld>
  <p:clrMapOvr>
    <a:masterClrMapping/>
  </p:clrMapOvr>
</p:sldLayout>
</file>

<file path=ppt/slideLayouts/slideLayout83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760813"/>
      </p:ext>
    </p:extLst>
  </p:cSld>
  <p:clrMapOvr>
    <a:masterClrMapping/>
  </p:clrMapOvr>
</p:sldLayout>
</file>

<file path=ppt/slideLayouts/slideLayout84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4117"/>
      </p:ext>
    </p:extLst>
  </p:cSld>
  <p:clrMapOvr>
    <a:masterClrMapping/>
  </p:clrMapOvr>
</p:sldLayout>
</file>

<file path=ppt/slideLayouts/slideLayout85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55911"/>
      </p:ext>
    </p:extLst>
  </p:cSld>
  <p:clrMapOvr>
    <a:masterClrMapping/>
  </p:clrMapOvr>
</p:sldLayout>
</file>

<file path=ppt/slideLayouts/slideLayout86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85121"/>
      </p:ext>
    </p:extLst>
  </p:cSld>
  <p:clrMapOvr>
    <a:masterClrMapping/>
  </p:clrMapOvr>
</p:sldLayout>
</file>

<file path=ppt/slideLayouts/slideLayout87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10096"/>
      </p:ext>
    </p:extLst>
  </p:cSld>
  <p:clrMapOvr>
    <a:masterClrMapping/>
  </p:clrMapOvr>
</p:sldLayout>
</file>

<file path=ppt/slideLayouts/slideLayout88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51091"/>
      </p:ext>
    </p:extLst>
  </p:cSld>
  <p:clrMapOvr>
    <a:masterClrMapping/>
  </p:clrMapOvr>
</p:sldLayout>
</file>

<file path=ppt/slideLayouts/slideLayout89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85342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2380"/>
      </p:ext>
    </p:extLst>
  </p:cSld>
  <p:clrMapOvr>
    <a:masterClrMapping/>
  </p:clrMapOvr>
</p:sldLayout>
</file>

<file path=ppt/slideLayouts/slideLayout90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72822"/>
      </p:ext>
    </p:extLst>
  </p:cSld>
  <p:clrMapOvr>
    <a:masterClrMapping/>
  </p:clrMapOvr>
</p:sldLayout>
</file>

<file path=ppt/slideLayouts/slideLayout91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82336"/>
      </p:ext>
    </p:extLst>
  </p:cSld>
  <p:clrMapOvr>
    <a:masterClrMapping/>
  </p:clrMapOvr>
</p:sldLayout>
</file>

<file path=ppt/slideLayouts/slideLayout92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86611"/>
      </p:ext>
    </p:extLst>
  </p:cSld>
  <p:clrMapOvr>
    <a:masterClrMapping/>
  </p:clrMapOvr>
</p:sldLayout>
</file>

<file path=ppt/slideLayouts/slideLayout93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8592"/>
      </p:ext>
    </p:extLst>
  </p:cSld>
  <p:clrMapOvr>
    <a:masterClrMapping/>
  </p:clrMapOvr>
</p:sldLayout>
</file>

<file path=ppt/slideLayouts/slideLayout94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38818"/>
      </p:ext>
    </p:extLst>
  </p:cSld>
  <p:clrMapOvr>
    <a:masterClrMapping/>
  </p:clrMapOvr>
</p:sldLayout>
</file>

<file path=ppt/slideLayouts/slideLayout95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58530"/>
      </p:ext>
    </p:extLst>
  </p:cSld>
  <p:clrMapOvr>
    <a:masterClrMapping/>
  </p:clrMapOvr>
</p:sldLayout>
</file>

<file path=ppt/slideLayouts/slideLayout96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806707"/>
      </p:ext>
    </p:extLst>
  </p:cSld>
  <p:clrMapOvr>
    <a:masterClrMapping/>
  </p:clrMapOvr>
</p:sldLayout>
</file>

<file path=ppt/slideLayouts/slideLayout97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43057"/>
      </p:ext>
    </p:extLst>
  </p:cSld>
  <p:clrMapOvr>
    <a:masterClrMapping/>
  </p:clrMapOvr>
</p:sldLayout>
</file>

<file path=ppt/slideLayouts/slideLayout98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855961"/>
      </p:ext>
    </p:extLst>
  </p:cSld>
  <p:clrMapOvr>
    <a:masterClrMapping/>
  </p:clrMapOvr>
</p:sldLayout>
</file>

<file path=ppt/slideLayouts/slideLayout99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44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 rot="0">
            <a:off x="838200" y="6356349"/>
            <a:ext cx="27432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zh-CN" altLang="en-US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2016-12-5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 rot="0">
            <a:off x="4038600" y="6356349"/>
            <a:ext cx="41148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 rot="0">
            <a:off x="8610600" y="6356349"/>
            <a:ext cx="27432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5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pitchFamily="0" charset="0"/>
          <a:ea typeface="宋体" pitchFamily="0" charset="0"/>
          <a:cs typeface="Calibri Light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9pPr>
    </p:bodyStyle>
  </p:txStyles>
</p:sldMaster>
</file>

<file path=ppt/slideMasters/slideMaster10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54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55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62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63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3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2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71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72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3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6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7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98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99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4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"/>
          <p:cNvSpPr>
            <a:spLocks noGrp="1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ctr"/>
            <a:r>
              <a:rPr lang="zh-CN" altLang="en-US" sz="4500"/>
              <a:t>单击此处编辑母版标题样式</a:t>
            </a:r>
            <a:endParaRPr lang="zh-CN" altLang="en-US" sz="4500"/>
          </a:p>
        </p:txBody>
      </p:sp>
      <p:sp>
        <p:nvSpPr>
          <p:cNvPr id="103" name="文本框"/>
          <p:cNvSpPr>
            <a:spLocks noGrp="1"/>
          </p:cNvSpPr>
          <p:nvPr>
            <p:ph type="body" idx="1"/>
          </p:nvPr>
        </p:nvSpPr>
        <p:spPr>
          <a:xfrm rot="0">
            <a:off x="1524000" y="3602038"/>
            <a:ext cx="9144000" cy="1655762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buNone/>
            </a:pPr>
            <a:r>
              <a:rPr lang="zh-CN" altLang="en-US" sz="1800"/>
              <a:t>单击此处编辑母版副标题样式</a:t>
            </a:r>
            <a:endParaRPr lang="zh-CN" altLang="en-US" sz="1800"/>
          </a:p>
        </p:txBody>
      </p:sp>
      <p:sp>
        <p:nvSpPr>
          <p:cNvPr id="104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05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06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5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6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7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6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28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29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7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60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61" name="文本框"/>
          <p:cNvSpPr>
            <a:spLocks noGrp="1"/>
          </p:cNvSpPr>
          <p:nvPr>
            <p:ph type="dt" idx="10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62" name="文本框"/>
          <p:cNvSpPr>
            <a:spLocks noGrp="1"/>
          </p:cNvSpPr>
          <p:nvPr>
            <p:ph type="ftr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63" name="文本框"/>
          <p:cNvSpPr>
            <a:spLocks noGrp="1"/>
          </p:cNvSpPr>
          <p:nvPr>
            <p:ph type="sldNum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18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91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2" name="文本框"/>
          <p:cNvSpPr>
            <a:spLocks noGrp="1"/>
          </p:cNvSpPr>
          <p:nvPr>
            <p:ph type="dt" idx="10"/>
          </p:nvPr>
        </p:nvSpPr>
        <p:spPr>
          <a:xfrm rot="0">
            <a:off x="838200" y="6356349"/>
            <a:ext cx="27432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l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93" name="文本框"/>
          <p:cNvSpPr>
            <a:spLocks noGrp="1"/>
          </p:cNvSpPr>
          <p:nvPr>
            <p:ph type="ftr"/>
          </p:nvPr>
        </p:nvSpPr>
        <p:spPr>
          <a:xfrm rot="0">
            <a:off x="4038600" y="6356349"/>
            <a:ext cx="41148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94" name="文本框"/>
          <p:cNvSpPr>
            <a:spLocks noGrp="1"/>
          </p:cNvSpPr>
          <p:nvPr>
            <p:ph type="sldNum"/>
          </p:nvPr>
        </p:nvSpPr>
        <p:spPr>
          <a:xfrm rot="0">
            <a:off x="8610600" y="6356349"/>
            <a:ext cx="27432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pitchFamily="0" charset="0"/>
          <a:ea typeface="宋体" pitchFamily="0" charset="0"/>
          <a:cs typeface="Calibri Light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9pPr>
    </p:bodyStyle>
  </p:txStyles>
</p:sldMaster>
</file>

<file path=ppt/slideMasters/slideMaster2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0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3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5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3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4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8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20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21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5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3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4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25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26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6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9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30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31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7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3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4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35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36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8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8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9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40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41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Masters/slideMaster9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"/>
          <p:cNvSpPr>
            <a:spLocks noGrp="1"/>
          </p:cNvSpPr>
          <p:nvPr>
            <p:ph type="title"/>
          </p:nvPr>
        </p:nvSpPr>
        <p:spPr>
          <a:xfrm rot="0">
            <a:off x="914400" y="609600"/>
            <a:ext cx="10363199" cy="11430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3" name="文本框"/>
          <p:cNvSpPr>
            <a:spLocks noGrp="1"/>
          </p:cNvSpPr>
          <p:nvPr>
            <p:ph type="body" idx="1"/>
          </p:nvPr>
        </p:nvSpPr>
        <p:spPr>
          <a:xfrm rot="0">
            <a:off x="914400" y="1981200"/>
            <a:ext cx="10363199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4" name="文本框"/>
          <p:cNvSpPr>
            <a:spLocks noGrp="1"/>
          </p:cNvSpPr>
          <p:nvPr>
            <p:ph type="dt" idx="2"/>
          </p:nvPr>
        </p:nvSpPr>
        <p:spPr>
          <a:xfrm rot="0">
            <a:off x="9144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45" name="文本框"/>
          <p:cNvSpPr>
            <a:spLocks noGrp="1"/>
          </p:cNvSpPr>
          <p:nvPr>
            <p:ph type="ftr" idx="3"/>
          </p:nvPr>
        </p:nvSpPr>
        <p:spPr>
          <a:xfrm rot="0">
            <a:off x="4165600" y="6248400"/>
            <a:ext cx="3860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ctr"/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46" name="文本框"/>
          <p:cNvSpPr>
            <a:spLocks noGrp="1"/>
          </p:cNvSpPr>
          <p:nvPr>
            <p:ph type="sldNum" idx="4"/>
          </p:nvPr>
        </p:nvSpPr>
        <p:spPr>
          <a:xfrm rot="0">
            <a:off x="8737600" y="6248400"/>
            <a:ext cx="25399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&lt;#&gt;</a:t>
            </a:fld>
            <a:endParaRPr lang="zh-CN" altLang="en-US" sz="1400" b="0"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4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marL="0" indent="0" algn="ctr" defTabSz="914400" eaLnBrk="1" fontAlgn="base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kern="1200" baseline="0">
          <a:solidFill>
            <a:schemeClr val="tx2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32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8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•"/>
        <a:defRPr sz="24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–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8pPr>
      <a:lvl9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ts val="0"/>
        </a:spcAft>
        <a:buChar char="»"/>
        <a:defRPr sz="2000" b="0" i="0" u="none" kern="1200" baseline="0">
          <a:solidFill>
            <a:schemeClr val="tx1"/>
          </a:solidFill>
          <a:latin typeface="Times New Roman" pitchFamily="0" charset="0"/>
          <a:ea typeface="宋体" pitchFamily="0" charset="0"/>
          <a:cs typeface="Times New Roman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slideLayout" Target="../slideLayouts/slideLayout11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2.jpeg"/><Relationship Id="rId2" Type="http://schemas.openxmlformats.org/officeDocument/2006/relationships/image" Target="../media/3.gif"/><Relationship Id="rId3" Type="http://schemas.openxmlformats.org/officeDocument/2006/relationships/slideLayout" Target="../slideLayouts/slideLayout12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.jpeg"/><Relationship Id="rId2" Type="http://schemas.openxmlformats.org/officeDocument/2006/relationships/slideLayout" Target="../slideLayouts/slideLayout150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5.gif"/><Relationship Id="rId2" Type="http://schemas.openxmlformats.org/officeDocument/2006/relationships/image" Target="../media/6.gif"/><Relationship Id="rId3" Type="http://schemas.openxmlformats.org/officeDocument/2006/relationships/image" Target="../media/7.gif"/><Relationship Id="rId4" Type="http://schemas.openxmlformats.org/officeDocument/2006/relationships/slideLayout" Target="../slideLayouts/slideLayout16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8.png"/><Relationship Id="rId2" Type="http://schemas.openxmlformats.org/officeDocument/2006/relationships/image" Target="../media/9.png"/><Relationship Id="rId3" Type="http://schemas.openxmlformats.org/officeDocument/2006/relationships/image" Target="../media/10.png"/><Relationship Id="rId4" Type="http://schemas.openxmlformats.org/officeDocument/2006/relationships/image" Target="../media/11.png"/><Relationship Id="rId5" Type="http://schemas.openxmlformats.org/officeDocument/2006/relationships/image" Target="../media/12.png"/><Relationship Id="rId6" Type="http://schemas.openxmlformats.org/officeDocument/2006/relationships/image" Target="../media/13.png"/><Relationship Id="rId7" Type="http://schemas.openxmlformats.org/officeDocument/2006/relationships/image" Target="../media/14.png"/><Relationship Id="rId8" Type="http://schemas.openxmlformats.org/officeDocument/2006/relationships/image" Target="../media/15.png"/><Relationship Id="rId9" Type="http://schemas.openxmlformats.org/officeDocument/2006/relationships/image" Target="../media/16.png"/><Relationship Id="rId10" Type="http://schemas.openxmlformats.org/officeDocument/2006/relationships/image" Target="../media/17.png"/><Relationship Id="rId11" Type="http://schemas.openxmlformats.org/officeDocument/2006/relationships/image" Target="../media/18.png"/><Relationship Id="rId12" Type="http://schemas.openxmlformats.org/officeDocument/2006/relationships/image" Target="../media/19.png"/><Relationship Id="rId13" Type="http://schemas.openxmlformats.org/officeDocument/2006/relationships/image" Target="../media/20.png"/><Relationship Id="rId14" Type="http://schemas.openxmlformats.org/officeDocument/2006/relationships/image" Target="../media/21.png"/><Relationship Id="rId15" Type="http://schemas.openxmlformats.org/officeDocument/2006/relationships/image" Target="../media/22.png"/><Relationship Id="rId16" Type="http://schemas.openxmlformats.org/officeDocument/2006/relationships/image" Target="../media/23.png"/><Relationship Id="rId17" Type="http://schemas.openxmlformats.org/officeDocument/2006/relationships/image" Target="../media/24.png"/><Relationship Id="rId18" Type="http://schemas.openxmlformats.org/officeDocument/2006/relationships/image" Target="../media/25.png"/><Relationship Id="rId19" Type="http://schemas.openxmlformats.org/officeDocument/2006/relationships/image" Target="../media/26.png"/><Relationship Id="rId20" Type="http://schemas.openxmlformats.org/officeDocument/2006/relationships/image" Target="../media/27.png"/><Relationship Id="rId21" Type="http://schemas.openxmlformats.org/officeDocument/2006/relationships/image" Target="../media/28.jpeg"/><Relationship Id="rId22" Type="http://schemas.openxmlformats.org/officeDocument/2006/relationships/slideLayout" Target="../slideLayouts/slideLayout172.xml"/><Relationship Id="rId2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Relationship Id="rId2" Type="http://schemas.openxmlformats.org/officeDocument/2006/relationships/notesSlide" Target="../notesSlides/notesSlide9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"/>
          <p:cNvSpPr>
            <a:spLocks/>
          </p:cNvSpPr>
          <p:nvPr/>
        </p:nvSpPr>
        <p:spPr>
          <a:xfrm rot="0">
            <a:off x="5951538" y="5373687"/>
            <a:ext cx="4824412" cy="647700"/>
          </a:xfrm>
          <a:prstGeom prst="rect"/>
          <a:noFill/>
          <a:ln w="9525" cmpd="sng" cap="flat">
            <a:noFill/>
            <a:prstDash val="solid"/>
            <a:round/>
          </a:ln>
        </p:spPr>
      </p:sp>
      <p:sp>
        <p:nvSpPr>
          <p:cNvPr id="57" name="艺术字"/>
          <p:cNvSpPr>
            <a:spLocks noChangeArrowheads="1" noChangeShapeType="1" noTextEdit="1"/>
          </p:cNvSpPr>
          <p:nvPr/>
        </p:nvSpPr>
        <p:spPr>
          <a:xfrm rot="0">
            <a:off x="3719512" y="1066800"/>
            <a:ext cx="4897437" cy="1008063"/>
          </a:xfrm>
          <a:prstGeom prst="rect">
            <a:avLst/>
          </a:prstGeom>
        </p:spPr>
        <p:txBody>
          <a:bodyPr wrap="none" fromWordArt="1" lIns="-12700" tIns="-12700" rIns="-12700" bIns="-12700" anchor="t" anchorCtr="0">
            <a:prstTxWarp prst="textFade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altLang="zh-CN" sz="3600" b="1">
                <a:ln w="28575" cmpd="sng" cap="flat">
                  <a:solidFill>
                    <a:srgbClr val="B2B2B2"/>
                  </a:solidFill>
                  <a:prstDash val="solid"/>
                  <a:round/>
                </a:ln>
                <a:solidFill>
                  <a:srgbClr val="008000"/>
                </a:solidFill>
                <a:effectLst>
                  <a:outerShdw sx="100000" sy="50000" algn="b" rotWithShape="0" blurRad="0" dist="35921" dir="2699999">
                    <a:srgbClr val="875B0D">
                      <a:alpha val="69803"/>
                    </a:srgbClr>
                  </a:outerShdw>
                </a:effectLst>
                <a:latin typeface="宋体"/>
                <a:ea typeface="宋体"/>
              </a:rPr>
              <a:t>草地</a:t>
            </a:r>
            <a:endParaRPr lang="en-US" altLang="zh-CN" sz="3600" b="1">
              <a:ln w="28575" cmpd="sng" cap="flat">
                <a:solidFill>
                  <a:srgbClr val="B2B2B2"/>
                </a:solidFill>
                <a:prstDash val="solid"/>
                <a:round/>
              </a:ln>
              <a:solidFill>
                <a:srgbClr val="008000"/>
              </a:solidFill>
              <a:effectLst>
                <a:outerShdw sx="100000" sy="50000" algn="b" rotWithShape="0" blurRad="0" dist="35921" dir="2699999">
                  <a:srgbClr val="875B0D">
                    <a:alpha val="69803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58" name="矩形"/>
          <p:cNvSpPr>
            <a:spLocks/>
          </p:cNvSpPr>
          <p:nvPr/>
        </p:nvSpPr>
        <p:spPr>
          <a:xfrm rot="0">
            <a:off x="2279650" y="3666967"/>
            <a:ext cx="7632700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00CC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绿油油       绿茵茵       密密麻麻      遍地 </a:t>
            </a:r>
            <a:endParaRPr lang="en-US" altLang="zh-CN" sz="3200" b="1" i="0" u="none" strike="noStrike" kern="1200" cap="none" spc="0" baseline="0">
              <a:solidFill>
                <a:srgbClr val="00CC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00CC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一眼望不到边       像</a:t>
            </a:r>
            <a:r>
              <a:rPr lang="en-US" altLang="zh-CN" sz="3200" b="1" i="0" u="none" strike="noStrike" kern="1200" cap="none" spc="0" baseline="0">
                <a:solidFill>
                  <a:srgbClr val="00CC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……     </a:t>
            </a:r>
            <a:r>
              <a:rPr lang="zh-CN" altLang="en-US" sz="3200" b="1" i="0" u="none" strike="noStrike" kern="1200" cap="none" spc="0" baseline="0">
                <a:solidFill>
                  <a:srgbClr val="00CC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一阵微风吹来     翩翩起舞</a:t>
            </a:r>
            <a:r>
              <a:rPr lang="en-US" altLang="zh-CN" sz="24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 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98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685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" descr="j (41)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904" y="0"/>
            <a:ext cx="12188190" cy="6858000"/>
          </a:xfrm>
          <a:prstGeom prst="rect"/>
          <a:noFill/>
          <a:ln w="9525" cmpd="sng" cap="flat">
            <a:noFill/>
            <a:prstDash val="solid"/>
            <a:round/>
          </a:ln>
        </p:spPr>
      </p:pic>
      <p:sp>
        <p:nvSpPr>
          <p:cNvPr id="65" name="艺术字"/>
          <p:cNvSpPr>
            <a:spLocks noChangeArrowheads="1" noChangeShapeType="1" noTextEdit="1"/>
          </p:cNvSpPr>
          <p:nvPr/>
        </p:nvSpPr>
        <p:spPr>
          <a:xfrm rot="0">
            <a:off x="3648075" y="404813"/>
            <a:ext cx="4897438" cy="1008061"/>
          </a:xfrm>
          <a:prstGeom prst="rect">
            <a:avLst/>
          </a:prstGeom>
        </p:spPr>
        <p:txBody>
          <a:bodyPr wrap="none" fromWordArt="1" lIns="-12700" tIns="-12700" rIns="-12700" bIns="-12700" anchor="t" anchorCtr="0">
            <a:prstTxWarp prst="textFade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altLang="zh-CN" sz="3600" b="1">
                <a:ln w="50800" cmpd="sng" cap="flat">
                  <a:solidFill>
                    <a:srgbClr val="FFCC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sx="100000" sy="50000" algn="b" rotWithShape="0" blurRad="0" dist="35921" dir="2699999">
                    <a:srgbClr val="875B0D">
                      <a:alpha val="69803"/>
                    </a:srgbClr>
                  </a:outerShdw>
                </a:effectLst>
                <a:latin typeface="宋体"/>
                <a:ea typeface="宋体"/>
              </a:rPr>
              <a:t>金色的草地</a:t>
            </a:r>
            <a:endParaRPr lang="en-US" altLang="zh-CN" sz="3600" b="1">
              <a:ln w="50800" cmpd="sng" cap="flat">
                <a:solidFill>
                  <a:srgbClr val="FFCC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sx="100000" sy="50000" algn="b" rotWithShape="0" blurRad="0" dist="35921" dir="2699999">
                  <a:srgbClr val="875B0D">
                    <a:alpha val="69803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6" name="矩形"/>
          <p:cNvSpPr>
            <a:spLocks/>
          </p:cNvSpPr>
          <p:nvPr/>
        </p:nvSpPr>
        <p:spPr>
          <a:xfrm rot="0">
            <a:off x="4295775" y="1341437"/>
            <a:ext cx="792162" cy="142494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8800" b="1" i="0" u="none" strike="noStrike" kern="1200" cap="none" spc="0" baseline="0">
                <a:solidFill>
                  <a:srgbClr val="FF00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？</a:t>
            </a:r>
            <a:endParaRPr lang="zh-CN" altLang="en-US" sz="8800" b="1" i="0" u="none" strike="noStrike" kern="1200" cap="none" spc="0" baseline="0">
              <a:solidFill>
                <a:srgbClr val="FF00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67" name="矩形"/>
          <p:cNvSpPr>
            <a:spLocks/>
          </p:cNvSpPr>
          <p:nvPr/>
        </p:nvSpPr>
        <p:spPr>
          <a:xfrm rot="0">
            <a:off x="1992313" y="2178209"/>
            <a:ext cx="8496300" cy="258889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自学要求：</a:t>
            </a:r>
            <a:endParaRPr lang="en-US" altLang="zh-CN" sz="36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1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、读通课文，读生字。</a:t>
            </a:r>
            <a:endParaRPr lang="en-US" altLang="zh-CN" sz="36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2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、想想课文写了哪两件事情？</a:t>
            </a:r>
            <a:endParaRPr lang="en-US" altLang="zh-CN" sz="36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3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、作者对这块草地有怎么的感情？</a:t>
            </a:r>
            <a:r>
              <a:rPr lang="en-US" altLang="zh-CN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 </a:t>
            </a: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" descr="SZ149_L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-2421890" y="-598805"/>
            <a:ext cx="12817474" cy="7573645"/>
          </a:xfrm>
          <a:prstGeom prst="rect"/>
          <a:noFill/>
          <a:ln w="9525" cmpd="sng" cap="flat">
            <a:noFill/>
            <a:prstDash val="solid"/>
            <a:round/>
          </a:ln>
        </p:spPr>
      </p:pic>
      <p:grpSp>
        <p:nvGrpSpPr>
          <p:cNvPr id="91" name="组合"/>
          <p:cNvGrpSpPr>
            <a:grpSpLocks/>
          </p:cNvGrpSpPr>
          <p:nvPr/>
        </p:nvGrpSpPr>
        <p:grpSpPr>
          <a:xfrm>
            <a:off x="585470" y="1255394"/>
            <a:ext cx="7886700" cy="3696652"/>
            <a:chOff x="585470" y="1255394"/>
            <a:chExt cx="7886700" cy="3696652"/>
          </a:xfrm>
        </p:grpSpPr>
        <p:grpSp>
          <p:nvGrpSpPr>
            <p:cNvPr id="78" name="组合"/>
            <p:cNvGrpSpPr>
              <a:grpSpLocks/>
            </p:cNvGrpSpPr>
            <p:nvPr/>
          </p:nvGrpSpPr>
          <p:grpSpPr>
            <a:xfrm>
              <a:off x="676295" y="1255394"/>
              <a:ext cx="7795875" cy="648652"/>
              <a:chOff x="676295" y="1255394"/>
              <a:chExt cx="7795875" cy="648652"/>
            </a:xfrm>
          </p:grpSpPr>
          <p:sp>
            <p:nvSpPr>
              <p:cNvPr id="74" name="矩形"/>
              <p:cNvSpPr>
                <a:spLocks/>
              </p:cNvSpPr>
              <p:nvPr/>
            </p:nvSpPr>
            <p:spPr>
              <a:xfrm rot="0">
                <a:off x="676295" y="1255394"/>
                <a:ext cx="1678594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盛  开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75" name="矩形"/>
              <p:cNvSpPr>
                <a:spLocks/>
              </p:cNvSpPr>
              <p:nvPr/>
            </p:nvSpPr>
            <p:spPr>
              <a:xfrm rot="0">
                <a:off x="2706419" y="1263332"/>
                <a:ext cx="1678593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玩  耍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76" name="矩形"/>
              <p:cNvSpPr>
                <a:spLocks/>
              </p:cNvSpPr>
              <p:nvPr/>
            </p:nvSpPr>
            <p:spPr>
              <a:xfrm rot="0">
                <a:off x="4734860" y="1255394"/>
                <a:ext cx="1678593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使  劲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77" name="矩形"/>
              <p:cNvSpPr>
                <a:spLocks/>
              </p:cNvSpPr>
              <p:nvPr/>
            </p:nvSpPr>
            <p:spPr>
              <a:xfrm rot="0">
                <a:off x="6793576" y="1269682"/>
                <a:ext cx="1678594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绒  毛 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</p:grpSp>
        <p:grpSp>
          <p:nvGrpSpPr>
            <p:cNvPr id="83" name="组合"/>
            <p:cNvGrpSpPr>
              <a:grpSpLocks/>
            </p:cNvGrpSpPr>
            <p:nvPr/>
          </p:nvGrpSpPr>
          <p:grpSpPr>
            <a:xfrm>
              <a:off x="646020" y="2234882"/>
              <a:ext cx="7795875" cy="648652"/>
              <a:chOff x="646020" y="2234882"/>
              <a:chExt cx="7795875" cy="648652"/>
            </a:xfrm>
          </p:grpSpPr>
          <p:sp>
            <p:nvSpPr>
              <p:cNvPr id="79" name="矩形"/>
              <p:cNvSpPr>
                <a:spLocks/>
              </p:cNvSpPr>
              <p:nvPr/>
            </p:nvSpPr>
            <p:spPr>
              <a:xfrm rot="0">
                <a:off x="646020" y="2234882"/>
                <a:ext cx="1678594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假  装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80" name="矩形"/>
              <p:cNvSpPr>
                <a:spLocks/>
              </p:cNvSpPr>
              <p:nvPr/>
            </p:nvSpPr>
            <p:spPr>
              <a:xfrm rot="0">
                <a:off x="2676143" y="2242820"/>
                <a:ext cx="1678594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这  些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81" name="矩形"/>
              <p:cNvSpPr>
                <a:spLocks/>
              </p:cNvSpPr>
              <p:nvPr/>
            </p:nvSpPr>
            <p:spPr>
              <a:xfrm rot="0">
                <a:off x="4704584" y="2234882"/>
                <a:ext cx="1678594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rgbClr val="FF3300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钓</a:t>
                </a:r>
                <a:r>
                  <a:rPr lang="en-US" altLang="zh-CN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  鱼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82" name="矩形"/>
              <p:cNvSpPr>
                <a:spLocks/>
              </p:cNvSpPr>
              <p:nvPr/>
            </p:nvSpPr>
            <p:spPr>
              <a:xfrm rot="0">
                <a:off x="6763300" y="2249170"/>
                <a:ext cx="1678595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观  察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</p:grpSp>
        <p:grpSp>
          <p:nvGrpSpPr>
            <p:cNvPr id="88" name="组合"/>
            <p:cNvGrpSpPr>
              <a:grpSpLocks/>
            </p:cNvGrpSpPr>
            <p:nvPr/>
          </p:nvGrpSpPr>
          <p:grpSpPr>
            <a:xfrm>
              <a:off x="615745" y="3242945"/>
              <a:ext cx="7795875" cy="648652"/>
              <a:chOff x="615745" y="3242945"/>
              <a:chExt cx="7795875" cy="648652"/>
            </a:xfrm>
          </p:grpSpPr>
          <p:sp>
            <p:nvSpPr>
              <p:cNvPr id="84" name="矩形"/>
              <p:cNvSpPr>
                <a:spLocks/>
              </p:cNvSpPr>
              <p:nvPr/>
            </p:nvSpPr>
            <p:spPr>
              <a:xfrm rot="0">
                <a:off x="615745" y="3242945"/>
                <a:ext cx="1678593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花  瓣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85" name="矩形"/>
              <p:cNvSpPr>
                <a:spLocks/>
              </p:cNvSpPr>
              <p:nvPr/>
            </p:nvSpPr>
            <p:spPr>
              <a:xfrm rot="0">
                <a:off x="2645868" y="3250882"/>
                <a:ext cx="1678593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合  </a:t>
                </a:r>
                <a:r>
                  <a:rPr lang="zh-CN" altLang="en-US" sz="3600" b="1" i="0" u="none" strike="noStrike" kern="1200" cap="none" spc="0" baseline="0">
                    <a:solidFill>
                      <a:srgbClr val="FF3300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拢</a:t>
                </a:r>
                <a:endParaRPr lang="zh-CN" altLang="en-US" sz="3600" b="1" i="0" u="none" strike="noStrike" kern="1200" cap="none" spc="0" baseline="0">
                  <a:solidFill>
                    <a:srgbClr val="FF3300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86" name="矩形"/>
              <p:cNvSpPr>
                <a:spLocks/>
              </p:cNvSpPr>
              <p:nvPr/>
            </p:nvSpPr>
            <p:spPr>
              <a:xfrm rot="0">
                <a:off x="4674309" y="3242945"/>
                <a:ext cx="1678593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手  掌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  <p:sp>
            <p:nvSpPr>
              <p:cNvPr id="87" name="矩形"/>
              <p:cNvSpPr>
                <a:spLocks/>
              </p:cNvSpPr>
              <p:nvPr/>
            </p:nvSpPr>
            <p:spPr>
              <a:xfrm rot="0">
                <a:off x="6733025" y="3257232"/>
                <a:ext cx="1678594" cy="634365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zh-CN" altLang="en-US" sz="3600" b="1" i="0" u="none" strike="noStrike" kern="1200" cap="none" spc="0" baseline="0">
                    <a:solidFill>
                      <a:schemeClr val="tx1"/>
                    </a:solidFill>
                    <a:latin typeface="Times New Roman" pitchFamily="0" charset="0"/>
                    <a:ea typeface="楷体_GB2312" pitchFamily="49" charset="-122"/>
                    <a:cs typeface="Times New Roman" pitchFamily="0" charset="0"/>
                  </a:rPr>
                  <a:t>有  趣</a:t>
                </a:r>
                <a:endPara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endParaRPr>
              </a:p>
            </p:txBody>
          </p:sp>
        </p:grpSp>
        <p:sp>
          <p:nvSpPr>
            <p:cNvPr id="89" name="矩形"/>
            <p:cNvSpPr>
              <a:spLocks/>
            </p:cNvSpPr>
            <p:nvPr/>
          </p:nvSpPr>
          <p:spPr>
            <a:xfrm rot="0">
              <a:off x="585470" y="4309745"/>
              <a:ext cx="2455658" cy="634365"/>
            </a:xfrm>
            <a:prstGeom prst="rect"/>
            <a:noFill/>
            <a:ln w="9525" cmpd="sng" cap="flat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None/>
              </a:pP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rPr>
                <a:t>一本正经</a:t>
              </a:r>
              <a:endParaRPr lang="zh-CN" altLang="en-US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endParaRPr>
            </a:p>
          </p:txBody>
        </p:sp>
        <p:sp>
          <p:nvSpPr>
            <p:cNvPr id="90" name="矩形"/>
            <p:cNvSpPr>
              <a:spLocks/>
            </p:cNvSpPr>
            <p:nvPr/>
          </p:nvSpPr>
          <p:spPr>
            <a:xfrm rot="0">
              <a:off x="4645716" y="4317682"/>
              <a:ext cx="2257187" cy="634365"/>
            </a:xfrm>
            <a:prstGeom prst="rect"/>
            <a:noFill/>
            <a:ln w="9525" cmpd="sng" cap="flat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None/>
              </a:pP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Times New Roman" pitchFamily="0" charset="0"/>
                  <a:ea typeface="楷体_GB2312" pitchFamily="49" charset="-122"/>
                  <a:cs typeface="Times New Roman" pitchFamily="0" charset="0"/>
                </a:rPr>
                <a:t>引人注目</a:t>
              </a:r>
              <a:endParaRPr lang="zh-CN" altLang="en-US" sz="36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endParaRPr>
            </a:p>
          </p:txBody>
        </p:sp>
      </p:grpSp>
      <p:pic>
        <p:nvPicPr>
          <p:cNvPr id="92" name="图片" descr="29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8472488" y="5018088"/>
            <a:ext cx="2006599" cy="1839911"/>
          </a:xfrm>
          <a:prstGeom prst="rect"/>
          <a:noFill/>
          <a:ln w="9525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975988582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"/>
          <p:cNvSpPr>
            <a:spLocks/>
          </p:cNvSpPr>
          <p:nvPr/>
        </p:nvSpPr>
        <p:spPr>
          <a:xfrm rot="0">
            <a:off x="1847850" y="333375"/>
            <a:ext cx="8305800" cy="2534602"/>
          </a:xfrm>
          <a:prstGeom prst="rect"/>
          <a:solidFill>
            <a:srgbClr val="FFFFFF">
              <a:alpha val="65000"/>
            </a:srgbClr>
          </a:solidFill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     我们住在乡下，窗前是一大片草地。草地上长满了蒲公英。当蒲公英盛开的时候，这片草地就变成了金色的了。</a:t>
            </a:r>
            <a:endParaRPr lang="en-US" altLang="zh-CN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01" name="艺术字"/>
          <p:cNvSpPr>
            <a:spLocks noChangeArrowheads="1" noChangeShapeType="1" noTextEdit="1"/>
          </p:cNvSpPr>
          <p:nvPr/>
        </p:nvSpPr>
        <p:spPr>
          <a:xfrm rot="0">
            <a:off x="3071813" y="2781300"/>
            <a:ext cx="6019799" cy="2270125"/>
          </a:xfrm>
          <a:prstGeom prst="rect">
            <a:avLst/>
          </a:prstGeom>
        </p:spPr>
        <p:txBody>
          <a:bodyPr wrap="none" fromWordArt="1" lIns="-12700" tIns="-12700" rIns="-12700" bIns="-12700" anchor="t" anchorCtr="0">
            <a:prstTxWarp prst="textSlantUp">
              <a:avLst>
                <a:gd name="adj" fmla="val 32055"/>
              </a:avLst>
            </a:prstTxWarp>
            <a:spAutoFit/>
          </a:bodyPr>
          <a:lstStyle/>
          <a:p>
            <a:pPr algn="ctr"/>
            <a:r>
              <a:rPr lang="en-US" altLang="zh-CN" sz="3600" b="1">
                <a:ln w="9525" cmpd="sng" cap="flat">
                  <a:solidFill>
                    <a:srgbClr val="CC99FF"/>
                  </a:solidFill>
                  <a:prstDash val="solid"/>
                  <a:round/>
                </a:ln>
                <a:solidFill>
                  <a:srgbClr val="FF6600"/>
                </a:solidFill>
                <a:effectLst>
                  <a:outerShdw sx="100000" sy="100000" algn="ctr" rotWithShape="0" blurRad="0" dist="53882" dir="2699999">
                    <a:srgbClr val="9999FF">
                      <a:alpha val="79607"/>
                    </a:srgbClr>
                  </a:outerShdw>
                </a:effectLst>
                <a:latin typeface="宋体"/>
                <a:ea typeface="宋体"/>
              </a:rPr>
              <a:t>蒲公英是什么样子的？</a:t>
            </a:r>
            <a:endParaRPr lang="en-US" altLang="zh-CN" sz="3600" b="1">
              <a:ln w="9525" cmpd="sng" cap="flat">
                <a:solidFill>
                  <a:srgbClr val="CC99FF"/>
                </a:solidFill>
                <a:prstDash val="solid"/>
                <a:round/>
              </a:ln>
              <a:solidFill>
                <a:srgbClr val="FF6600"/>
              </a:solidFill>
              <a:effectLst>
                <a:outerShdw sx="100000" sy="100000" algn="ctr" rotWithShape="0" blurRad="0" dist="53882" dir="2699999">
                  <a:srgbClr val="9999FF">
                    <a:alpha val="79607"/>
                  </a:srgbClr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619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" descr="大图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24000" y="0"/>
            <a:ext cx="9144000" cy="6858000"/>
          </a:xfrm>
          <a:prstGeom prst="rect"/>
          <a:noFill/>
          <a:ln w="9525" cmpd="sng" cap="flat">
            <a:noFill/>
            <a:prstDash val="solid"/>
            <a:round/>
          </a:ln>
        </p:spPr>
      </p:pic>
      <p:sp>
        <p:nvSpPr>
          <p:cNvPr id="108" name="矩形"/>
          <p:cNvSpPr>
            <a:spLocks/>
          </p:cNvSpPr>
          <p:nvPr/>
        </p:nvSpPr>
        <p:spPr>
          <a:xfrm rot="0">
            <a:off x="2279650" y="0"/>
            <a:ext cx="4321175" cy="457200"/>
          </a:xfrm>
          <a:prstGeom prst="rect"/>
          <a:noFill/>
          <a:ln w="9525" cmpd="sng" cap="flat">
            <a:noFill/>
            <a:prstDash val="solid"/>
            <a:round/>
          </a:ln>
        </p:spPr>
      </p:sp>
      <p:sp>
        <p:nvSpPr>
          <p:cNvPr id="109" name="矩形"/>
          <p:cNvSpPr>
            <a:spLocks/>
          </p:cNvSpPr>
          <p:nvPr/>
        </p:nvSpPr>
        <p:spPr>
          <a:xfrm rot="0">
            <a:off x="1847850" y="333375"/>
            <a:ext cx="8305800" cy="2534602"/>
          </a:xfrm>
          <a:prstGeom prst="rect"/>
          <a:solidFill>
            <a:srgbClr val="FFFFFF">
              <a:alpha val="65000"/>
            </a:srgbClr>
          </a:solidFill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     我们住在乡下，窗前是一大片草地。草地上长满了蒲公英。当蒲公英盛开的时候，这片草地就变成了金色的了。</a:t>
            </a:r>
            <a:endParaRPr lang="en-US" altLang="zh-CN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0" name="矩形"/>
          <p:cNvSpPr>
            <a:spLocks/>
          </p:cNvSpPr>
          <p:nvPr/>
        </p:nvSpPr>
        <p:spPr>
          <a:xfrm rot="0">
            <a:off x="7007225" y="309563"/>
            <a:ext cx="1572857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一大片</a:t>
            </a: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1" name="矩形"/>
          <p:cNvSpPr>
            <a:spLocks/>
          </p:cNvSpPr>
          <p:nvPr/>
        </p:nvSpPr>
        <p:spPr>
          <a:xfrm rot="0">
            <a:off x="3216275" y="879475"/>
            <a:ext cx="1112707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长满</a:t>
            </a: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2" name="矩形"/>
          <p:cNvSpPr>
            <a:spLocks/>
          </p:cNvSpPr>
          <p:nvPr/>
        </p:nvSpPr>
        <p:spPr>
          <a:xfrm rot="0">
            <a:off x="5519738" y="1428750"/>
            <a:ext cx="1112707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变成</a:t>
            </a: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3" name="矩形"/>
          <p:cNvSpPr>
            <a:spLocks/>
          </p:cNvSpPr>
          <p:nvPr/>
        </p:nvSpPr>
        <p:spPr>
          <a:xfrm rot="0">
            <a:off x="6888163" y="1412875"/>
            <a:ext cx="1112707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rgbClr val="FF99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金色</a:t>
            </a:r>
            <a:endParaRPr lang="zh-CN" altLang="en-US" sz="3600" b="1" i="0" u="none" strike="noStrike" kern="1200" cap="none" spc="0" baseline="0">
              <a:solidFill>
                <a:srgbClr val="FF99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14" name="矩形"/>
          <p:cNvSpPr>
            <a:spLocks/>
          </p:cNvSpPr>
          <p:nvPr/>
        </p:nvSpPr>
        <p:spPr>
          <a:xfrm rot="0">
            <a:off x="1820863" y="3429318"/>
            <a:ext cx="8890711" cy="691515"/>
          </a:xfrm>
          <a:prstGeom prst="rect"/>
          <a:solidFill>
            <a:srgbClr val="FFFFFF">
              <a:alpha val="40000"/>
            </a:srgbClr>
          </a:solidFill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ctr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0" baseline="0">
                <a:solidFill>
                  <a:srgbClr val="FF33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多美可爱的草地！多么有趣的蒲公英！</a:t>
            </a:r>
            <a:endParaRPr lang="zh-CN" altLang="en-US" sz="4000" b="1" i="0" u="none" strike="noStrike" kern="1200" cap="none" spc="0" baseline="0">
              <a:solidFill>
                <a:srgbClr val="FF33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114" grpId="0" animBg="1"/>
      <p:bldP spid="110" grpId="0"/>
      <p:bldP spid="111" grpId="0"/>
      <p:bldP spid="112" grpId="0"/>
      <p:bldP spid="113" grpId="0"/>
    </p:bld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矩形"/>
          <p:cNvSpPr>
            <a:spLocks/>
          </p:cNvSpPr>
          <p:nvPr/>
        </p:nvSpPr>
        <p:spPr>
          <a:xfrm rot="0">
            <a:off x="2208213" y="333375"/>
            <a:ext cx="6769100" cy="34918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第二自然段主要写了（                    ）</a:t>
            </a: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                                             </a:t>
            </a:r>
            <a:r>
              <a:rPr lang="zh-CN" altLang="en-US" sz="3200" b="1" i="0" u="sng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谁</a:t>
            </a:r>
            <a:endParaRPr lang="en-US" altLang="zh-CN" sz="3200" b="1" i="0" u="sng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在（            ）（                    ）。</a:t>
            </a: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        </a:t>
            </a:r>
            <a:r>
              <a:rPr lang="en-US" altLang="zh-CN" sz="3200" b="1" i="0" u="sng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 地方  </a:t>
            </a: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           </a:t>
            </a:r>
            <a:r>
              <a:rPr lang="en-US" altLang="zh-CN" sz="3200" b="1" i="0" u="sng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 干什么</a:t>
            </a:r>
            <a:endParaRPr lang="zh-CN" altLang="en-US" sz="3200" b="1" i="0" u="sng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pic>
        <p:nvPicPr>
          <p:cNvPr id="119" name="图片" descr="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 rot="0">
            <a:off x="8499475" y="4076700"/>
            <a:ext cx="1989137" cy="2593974"/>
          </a:xfrm>
          <a:prstGeom prst="rect"/>
          <a:noFill/>
          <a:ln w="9525" cmpd="sng" cap="flat">
            <a:noFill/>
            <a:prstDash val="solid"/>
            <a:round/>
          </a:ln>
        </p:spPr>
      </p:pic>
      <p:pic>
        <p:nvPicPr>
          <p:cNvPr id="120" name="图片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rot="0">
            <a:off x="7319963" y="5229225"/>
            <a:ext cx="971550" cy="1268413"/>
          </a:xfrm>
          <a:prstGeom prst="rect"/>
          <a:noFill/>
          <a:ln w="9525" cmpd="sng" cap="flat">
            <a:noFill/>
            <a:prstDash val="solid"/>
            <a:round/>
          </a:ln>
        </p:spPr>
      </p:pic>
      <p:pic>
        <p:nvPicPr>
          <p:cNvPr id="121" name="图片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rot="0">
            <a:off x="5808662" y="4437063"/>
            <a:ext cx="1195386" cy="1557336"/>
          </a:xfrm>
          <a:prstGeom prst="rect"/>
          <a:noFill/>
          <a:ln w="9525" cmpd="sng" cap="flat">
            <a:noFill/>
            <a:prstDash val="solid"/>
            <a:round/>
          </a:ln>
        </p:spPr>
      </p:pic>
      <p:sp>
        <p:nvSpPr>
          <p:cNvPr id="122" name="矩形"/>
          <p:cNvSpPr>
            <a:spLocks/>
          </p:cNvSpPr>
          <p:nvPr/>
        </p:nvSpPr>
        <p:spPr>
          <a:xfrm rot="0">
            <a:off x="6167438" y="333375"/>
            <a:ext cx="2447924" cy="57721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“我”和弟弟</a:t>
            </a:r>
            <a:endParaRPr lang="zh-CN" altLang="en-US" sz="3200" b="0" i="0" u="sng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sp>
        <p:nvSpPr>
          <p:cNvPr id="123" name="矩形"/>
          <p:cNvSpPr>
            <a:spLocks/>
          </p:cNvSpPr>
          <p:nvPr/>
        </p:nvSpPr>
        <p:spPr>
          <a:xfrm rot="0">
            <a:off x="3000374" y="2492375"/>
            <a:ext cx="1511300" cy="57912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草地上</a:t>
            </a:r>
            <a:endParaRPr lang="zh-CN" altLang="en-US" sz="3200" b="0" i="0" u="sng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sp>
        <p:nvSpPr>
          <p:cNvPr id="124" name="矩形"/>
          <p:cNvSpPr>
            <a:spLocks/>
          </p:cNvSpPr>
          <p:nvPr/>
        </p:nvSpPr>
        <p:spPr>
          <a:xfrm rot="0">
            <a:off x="5232400" y="2492375"/>
            <a:ext cx="2447924" cy="57912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吹蒲公英</a:t>
            </a:r>
            <a:endParaRPr lang="zh-CN" altLang="en-US" sz="3200" b="0" i="0" u="sng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</p:bld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"/>
          <p:cNvGrpSpPr>
            <a:grpSpLocks/>
          </p:cNvGrpSpPr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grpSp>
          <p:nvGrpSpPr>
            <p:cNvPr id="134" name="组合"/>
            <p:cNvGrpSpPr>
              <a:grpSpLocks/>
            </p:cNvGrpSpPr>
            <p:nvPr/>
          </p:nvGrpSpPr>
          <p:grpSpPr>
            <a:xfrm>
              <a:off x="1524000" y="0"/>
              <a:ext cx="1828800" cy="6858000"/>
              <a:chOff x="1524000" y="0"/>
              <a:chExt cx="1828800" cy="6858000"/>
            </a:xfrm>
          </p:grpSpPr>
          <p:pic>
            <p:nvPicPr>
              <p:cNvPr id="130" name="图片" descr="BGFL016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 rot="0">
                <a:off x="1524000" y="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31" name="图片" descr="BGFL01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0">
                <a:off x="1524000" y="171450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32" name="图片" descr="BGFL0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0">
                <a:off x="1524000" y="3429000"/>
                <a:ext cx="1828800" cy="1714499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33" name="图片" descr="BGFL0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0">
                <a:off x="1524000" y="5143499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</p:grpSp>
        <p:grpSp>
          <p:nvGrpSpPr>
            <p:cNvPr id="139" name="组合"/>
            <p:cNvGrpSpPr>
              <a:grpSpLocks/>
            </p:cNvGrpSpPr>
            <p:nvPr/>
          </p:nvGrpSpPr>
          <p:grpSpPr>
            <a:xfrm>
              <a:off x="3352800" y="0"/>
              <a:ext cx="1828800" cy="6858000"/>
              <a:chOff x="3352800" y="0"/>
              <a:chExt cx="1828800" cy="6858000"/>
            </a:xfrm>
          </p:grpSpPr>
          <p:pic>
            <p:nvPicPr>
              <p:cNvPr id="135" name="图片" descr="BGFL01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0">
                <a:off x="3352800" y="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36" name="图片" descr="BGFL0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0">
                <a:off x="3352800" y="171450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37" name="图片" descr="BGFL0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0">
                <a:off x="3352800" y="3429000"/>
                <a:ext cx="1828800" cy="1714499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38" name="图片" descr="BGFL0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0">
                <a:off x="3352800" y="5143499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</p:grpSp>
        <p:grpSp>
          <p:nvGrpSpPr>
            <p:cNvPr id="144" name="组合"/>
            <p:cNvGrpSpPr>
              <a:grpSpLocks/>
            </p:cNvGrpSpPr>
            <p:nvPr/>
          </p:nvGrpSpPr>
          <p:grpSpPr>
            <a:xfrm>
              <a:off x="5181600" y="0"/>
              <a:ext cx="1828800" cy="6858000"/>
              <a:chOff x="5181600" y="0"/>
              <a:chExt cx="1828800" cy="6858000"/>
            </a:xfrm>
          </p:grpSpPr>
          <p:pic>
            <p:nvPicPr>
              <p:cNvPr id="140" name="图片" descr="BGFL01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0">
                <a:off x="5181600" y="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41" name="图片" descr="BGFL01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0">
                <a:off x="5181600" y="171450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42" name="图片" descr="BGFL01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0">
                <a:off x="5181600" y="3429000"/>
                <a:ext cx="1828800" cy="1714499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43" name="图片" descr="BGFL0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0">
                <a:off x="5181600" y="5143499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</p:grpSp>
        <p:grpSp>
          <p:nvGrpSpPr>
            <p:cNvPr id="149" name="组合"/>
            <p:cNvGrpSpPr>
              <a:grpSpLocks/>
            </p:cNvGrpSpPr>
            <p:nvPr/>
          </p:nvGrpSpPr>
          <p:grpSpPr>
            <a:xfrm>
              <a:off x="7010399" y="0"/>
              <a:ext cx="1828800" cy="6858000"/>
              <a:chOff x="7010399" y="0"/>
              <a:chExt cx="1828800" cy="6858000"/>
            </a:xfrm>
          </p:grpSpPr>
          <p:pic>
            <p:nvPicPr>
              <p:cNvPr id="145" name="图片" descr="BGFL01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0">
                <a:off x="7010399" y="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46" name="图片" descr="BGFL016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0">
                <a:off x="7010399" y="171450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47" name="图片" descr="BGFL0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0">
                <a:off x="7010399" y="3429000"/>
                <a:ext cx="1828800" cy="1714499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48" name="图片" descr="BGFL016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0">
                <a:off x="7010399" y="5143499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</p:grpSp>
        <p:grpSp>
          <p:nvGrpSpPr>
            <p:cNvPr id="154" name="组合"/>
            <p:cNvGrpSpPr>
              <a:grpSpLocks/>
            </p:cNvGrpSpPr>
            <p:nvPr/>
          </p:nvGrpSpPr>
          <p:grpSpPr>
            <a:xfrm>
              <a:off x="8839200" y="0"/>
              <a:ext cx="1828800" cy="6858000"/>
              <a:chOff x="8839200" y="0"/>
              <a:chExt cx="1828800" cy="6858000"/>
            </a:xfrm>
          </p:grpSpPr>
          <p:pic>
            <p:nvPicPr>
              <p:cNvPr id="150" name="图片" descr="BGFL016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0">
                <a:off x="8839200" y="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51" name="图片" descr="BGFL01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0">
                <a:off x="8839200" y="1714500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52" name="图片" descr="BGFL016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0">
                <a:off x="8839200" y="3429000"/>
                <a:ext cx="1828800" cy="1714499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  <p:pic>
            <p:nvPicPr>
              <p:cNvPr id="153" name="图片" descr="BGFL016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0">
                <a:off x="8839200" y="5143499"/>
                <a:ext cx="1828800" cy="1714500"/>
              </a:xfrm>
              <a:prstGeom prst="rect"/>
              <a:noFill/>
              <a:ln w="9525" cmpd="sng" cap="flat">
                <a:noFill/>
                <a:prstDash val="solid"/>
                <a:round/>
              </a:ln>
            </p:spPr>
          </p:pic>
        </p:grpSp>
      </p:grpSp>
      <p:pic>
        <p:nvPicPr>
          <p:cNvPr id="156" name="图片" descr="未标题-1 拷贝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0">
            <a:off x="1524000" y="404813"/>
            <a:ext cx="9144000" cy="6858000"/>
          </a:xfrm>
          <a:prstGeom prst="rect"/>
          <a:noFill/>
          <a:ln w="9525" cmpd="sng" cap="flat">
            <a:noFill/>
            <a:prstDash val="solid"/>
            <a:round/>
          </a:ln>
        </p:spPr>
      </p:pic>
      <p:sp>
        <p:nvSpPr>
          <p:cNvPr id="157" name="矩形"/>
          <p:cNvSpPr>
            <a:spLocks/>
          </p:cNvSpPr>
          <p:nvPr/>
        </p:nvSpPr>
        <p:spPr>
          <a:xfrm rot="0">
            <a:off x="1774824" y="332899"/>
            <a:ext cx="8208963" cy="2520315"/>
          </a:xfrm>
          <a:prstGeom prst="rect"/>
          <a:solidFill>
            <a:srgbClr val="000000">
              <a:alpha val="60000"/>
            </a:srgbClr>
          </a:solidFill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Arial" pitchFamily="34" charset="0"/>
                <a:ea typeface="宋体" pitchFamily="0" charset="0"/>
                <a:cs typeface="Times New Roman" pitchFamily="0" charset="0"/>
              </a:rPr>
              <a:t>有一次，弟弟跑在我前面，我装着一本正经的样子，喊：“谢廖沙！”他回过头来，我就使劲一吹，把蒲公英的绒毛吹到他的脸上。弟弟也假装打哈欠，把蒲公英的绒毛朝我脸上吹。 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Arial" pitchFamily="34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58" name="矩形"/>
          <p:cNvSpPr>
            <a:spLocks/>
          </p:cNvSpPr>
          <p:nvPr/>
        </p:nvSpPr>
        <p:spPr>
          <a:xfrm rot="0">
            <a:off x="1774824" y="3950018"/>
            <a:ext cx="8523287" cy="691515"/>
          </a:xfrm>
          <a:prstGeom prst="rect"/>
          <a:solidFill>
            <a:srgbClr val="FFFFFF">
              <a:alpha val="40000"/>
            </a:srgbClr>
          </a:solidFill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0" baseline="0">
                <a:solidFill>
                  <a:srgbClr val="FF33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多么可爱的草地！多么有趣的蒲公英！</a:t>
            </a:r>
            <a:endParaRPr lang="zh-CN" altLang="en-US" sz="4000" b="1" i="0" u="none" strike="noStrike" kern="1200" cap="none" spc="0" baseline="0">
              <a:solidFill>
                <a:srgbClr val="FF33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文本框"/>
          <p:cNvSpPr>
            <a:spLocks noGrp="1"/>
          </p:cNvSpPr>
          <p:nvPr>
            <p:ph type="body" idx="1"/>
          </p:nvPr>
        </p:nvSpPr>
        <p:spPr>
          <a:xfrm rot="0">
            <a:off x="1919288" y="1125538"/>
            <a:ext cx="3025775" cy="175895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我来写一写：</a:t>
            </a:r>
            <a:endParaRPr lang="zh-CN" altLang="en-US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</p:txBody>
      </p:sp>
      <p:grpSp>
        <p:nvGrpSpPr>
          <p:cNvPr id="168" name="组合"/>
          <p:cNvGrpSpPr>
            <a:grpSpLocks/>
          </p:cNvGrpSpPr>
          <p:nvPr/>
        </p:nvGrpSpPr>
        <p:grpSpPr>
          <a:xfrm>
            <a:off x="2279650" y="3213099"/>
            <a:ext cx="1295400" cy="1295400"/>
            <a:chOff x="2279650" y="3213099"/>
            <a:chExt cx="1295400" cy="1295400"/>
          </a:xfrm>
        </p:grpSpPr>
        <p:sp>
          <p:nvSpPr>
            <p:cNvPr id="165" name="矩形"/>
            <p:cNvSpPr>
              <a:spLocks/>
            </p:cNvSpPr>
            <p:nvPr/>
          </p:nvSpPr>
          <p:spPr>
            <a:xfrm rot="0">
              <a:off x="2279650" y="3213099"/>
              <a:ext cx="1295400" cy="1295400"/>
            </a:xfrm>
            <a:prstGeom prst="rect"/>
            <a:noFill/>
            <a:ln w="34925" cmpd="sng" cap="flat">
              <a:solidFill>
                <a:srgbClr val="3366FF"/>
              </a:solidFill>
              <a:prstDash val="solid"/>
              <a:miter/>
            </a:ln>
          </p:spPr>
        </p:sp>
        <p:sp>
          <p:nvSpPr>
            <p:cNvPr id="166" name="直线"/>
            <p:cNvSpPr>
              <a:spLocks/>
            </p:cNvSpPr>
            <p:nvPr/>
          </p:nvSpPr>
          <p:spPr>
            <a:xfrm rot="0">
              <a:off x="2279650" y="3889291"/>
              <a:ext cx="1291601" cy="0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  <p:sp>
          <p:nvSpPr>
            <p:cNvPr id="167" name="直线"/>
            <p:cNvSpPr>
              <a:spLocks/>
            </p:cNvSpPr>
            <p:nvPr/>
          </p:nvSpPr>
          <p:spPr>
            <a:xfrm rot="0">
              <a:off x="2933048" y="3216899"/>
              <a:ext cx="0" cy="1291601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</p:grpSp>
      <p:grpSp>
        <p:nvGrpSpPr>
          <p:cNvPr id="172" name="组合"/>
          <p:cNvGrpSpPr>
            <a:grpSpLocks/>
          </p:cNvGrpSpPr>
          <p:nvPr/>
        </p:nvGrpSpPr>
        <p:grpSpPr>
          <a:xfrm>
            <a:off x="3863975" y="3213099"/>
            <a:ext cx="1295400" cy="1295400"/>
            <a:chOff x="3863975" y="3213099"/>
            <a:chExt cx="1295400" cy="1295400"/>
          </a:xfrm>
        </p:grpSpPr>
        <p:sp>
          <p:nvSpPr>
            <p:cNvPr id="169" name="矩形"/>
            <p:cNvSpPr>
              <a:spLocks/>
            </p:cNvSpPr>
            <p:nvPr/>
          </p:nvSpPr>
          <p:spPr>
            <a:xfrm rot="0">
              <a:off x="3863975" y="3213099"/>
              <a:ext cx="1295400" cy="1295400"/>
            </a:xfrm>
            <a:prstGeom prst="rect"/>
            <a:noFill/>
            <a:ln w="34925" cmpd="sng" cap="flat">
              <a:solidFill>
                <a:srgbClr val="3366FF"/>
              </a:solidFill>
              <a:prstDash val="solid"/>
              <a:miter/>
            </a:ln>
          </p:spPr>
        </p:sp>
        <p:sp>
          <p:nvSpPr>
            <p:cNvPr id="170" name="直线"/>
            <p:cNvSpPr>
              <a:spLocks/>
            </p:cNvSpPr>
            <p:nvPr/>
          </p:nvSpPr>
          <p:spPr>
            <a:xfrm rot="0">
              <a:off x="3863975" y="3889291"/>
              <a:ext cx="1291601" cy="0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  <p:sp>
          <p:nvSpPr>
            <p:cNvPr id="171" name="直线"/>
            <p:cNvSpPr>
              <a:spLocks/>
            </p:cNvSpPr>
            <p:nvPr/>
          </p:nvSpPr>
          <p:spPr>
            <a:xfrm rot="0">
              <a:off x="4517373" y="3216899"/>
              <a:ext cx="0" cy="1291601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</p:grpSp>
      <p:grpSp>
        <p:nvGrpSpPr>
          <p:cNvPr id="176" name="组合"/>
          <p:cNvGrpSpPr>
            <a:grpSpLocks/>
          </p:cNvGrpSpPr>
          <p:nvPr/>
        </p:nvGrpSpPr>
        <p:grpSpPr>
          <a:xfrm>
            <a:off x="5519738" y="3213099"/>
            <a:ext cx="1295400" cy="1295400"/>
            <a:chOff x="5519738" y="3213099"/>
            <a:chExt cx="1295400" cy="1295400"/>
          </a:xfrm>
        </p:grpSpPr>
        <p:sp>
          <p:nvSpPr>
            <p:cNvPr id="173" name="矩形"/>
            <p:cNvSpPr>
              <a:spLocks/>
            </p:cNvSpPr>
            <p:nvPr/>
          </p:nvSpPr>
          <p:spPr>
            <a:xfrm rot="0">
              <a:off x="5519738" y="3213099"/>
              <a:ext cx="1295400" cy="1295400"/>
            </a:xfrm>
            <a:prstGeom prst="rect"/>
            <a:noFill/>
            <a:ln w="34925" cmpd="sng" cap="flat">
              <a:solidFill>
                <a:srgbClr val="3366FF"/>
              </a:solidFill>
              <a:prstDash val="solid"/>
              <a:miter/>
            </a:ln>
          </p:spPr>
        </p:sp>
        <p:sp>
          <p:nvSpPr>
            <p:cNvPr id="174" name="直线"/>
            <p:cNvSpPr>
              <a:spLocks/>
            </p:cNvSpPr>
            <p:nvPr/>
          </p:nvSpPr>
          <p:spPr>
            <a:xfrm rot="0">
              <a:off x="5519738" y="3889291"/>
              <a:ext cx="1291601" cy="0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  <p:sp>
          <p:nvSpPr>
            <p:cNvPr id="175" name="直线"/>
            <p:cNvSpPr>
              <a:spLocks/>
            </p:cNvSpPr>
            <p:nvPr/>
          </p:nvSpPr>
          <p:spPr>
            <a:xfrm rot="0">
              <a:off x="6173136" y="3216899"/>
              <a:ext cx="0" cy="1291601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</p:grpSp>
      <p:grpSp>
        <p:nvGrpSpPr>
          <p:cNvPr id="180" name="组合"/>
          <p:cNvGrpSpPr>
            <a:grpSpLocks/>
          </p:cNvGrpSpPr>
          <p:nvPr/>
        </p:nvGrpSpPr>
        <p:grpSpPr>
          <a:xfrm>
            <a:off x="7105650" y="3213099"/>
            <a:ext cx="1295400" cy="1295400"/>
            <a:chOff x="7105650" y="3213099"/>
            <a:chExt cx="1295400" cy="1295400"/>
          </a:xfrm>
        </p:grpSpPr>
        <p:sp>
          <p:nvSpPr>
            <p:cNvPr id="177" name="矩形"/>
            <p:cNvSpPr>
              <a:spLocks/>
            </p:cNvSpPr>
            <p:nvPr/>
          </p:nvSpPr>
          <p:spPr>
            <a:xfrm rot="0">
              <a:off x="7105650" y="3213099"/>
              <a:ext cx="1295400" cy="1295400"/>
            </a:xfrm>
            <a:prstGeom prst="rect"/>
            <a:noFill/>
            <a:ln w="34925" cmpd="sng" cap="flat">
              <a:solidFill>
                <a:srgbClr val="3366FF"/>
              </a:solidFill>
              <a:prstDash val="solid"/>
              <a:miter/>
            </a:ln>
          </p:spPr>
        </p:sp>
        <p:sp>
          <p:nvSpPr>
            <p:cNvPr id="178" name="直线"/>
            <p:cNvSpPr>
              <a:spLocks/>
            </p:cNvSpPr>
            <p:nvPr/>
          </p:nvSpPr>
          <p:spPr>
            <a:xfrm rot="0">
              <a:off x="7105650" y="3889291"/>
              <a:ext cx="1291601" cy="0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  <p:sp>
          <p:nvSpPr>
            <p:cNvPr id="179" name="直线"/>
            <p:cNvSpPr>
              <a:spLocks/>
            </p:cNvSpPr>
            <p:nvPr/>
          </p:nvSpPr>
          <p:spPr>
            <a:xfrm rot="0">
              <a:off x="7759048" y="3216899"/>
              <a:ext cx="0" cy="1291601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</p:grpSp>
      <p:grpSp>
        <p:nvGrpSpPr>
          <p:cNvPr id="184" name="组合"/>
          <p:cNvGrpSpPr>
            <a:grpSpLocks/>
          </p:cNvGrpSpPr>
          <p:nvPr/>
        </p:nvGrpSpPr>
        <p:grpSpPr>
          <a:xfrm>
            <a:off x="8688388" y="3213099"/>
            <a:ext cx="1295400" cy="1295400"/>
            <a:chOff x="8688388" y="3213099"/>
            <a:chExt cx="1295400" cy="1295400"/>
          </a:xfrm>
        </p:grpSpPr>
        <p:sp>
          <p:nvSpPr>
            <p:cNvPr id="181" name="矩形"/>
            <p:cNvSpPr>
              <a:spLocks/>
            </p:cNvSpPr>
            <p:nvPr/>
          </p:nvSpPr>
          <p:spPr>
            <a:xfrm rot="0">
              <a:off x="8688388" y="3213099"/>
              <a:ext cx="1295400" cy="1295400"/>
            </a:xfrm>
            <a:prstGeom prst="rect"/>
            <a:noFill/>
            <a:ln w="34925" cmpd="sng" cap="flat">
              <a:solidFill>
                <a:srgbClr val="3366FF"/>
              </a:solidFill>
              <a:prstDash val="solid"/>
              <a:miter/>
            </a:ln>
          </p:spPr>
        </p:sp>
        <p:sp>
          <p:nvSpPr>
            <p:cNvPr id="182" name="直线"/>
            <p:cNvSpPr>
              <a:spLocks/>
            </p:cNvSpPr>
            <p:nvPr/>
          </p:nvSpPr>
          <p:spPr>
            <a:xfrm rot="0">
              <a:off x="8688388" y="3889291"/>
              <a:ext cx="1291601" cy="0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  <p:sp>
          <p:nvSpPr>
            <p:cNvPr id="183" name="直线"/>
            <p:cNvSpPr>
              <a:spLocks/>
            </p:cNvSpPr>
            <p:nvPr/>
          </p:nvSpPr>
          <p:spPr>
            <a:xfrm rot="0">
              <a:off x="9341787" y="3216899"/>
              <a:ext cx="0" cy="1291601"/>
            </a:xfrm>
            <a:prstGeom prst="line"/>
            <a:noFill/>
            <a:ln w="25400" cmpd="sng" cap="flat">
              <a:solidFill>
                <a:srgbClr val="3333CC"/>
              </a:solidFill>
              <a:prstDash val="dash"/>
              <a:round/>
            </a:ln>
          </p:spPr>
        </p:sp>
      </p:grpSp>
      <p:sp>
        <p:nvSpPr>
          <p:cNvPr id="185" name="矩形"/>
          <p:cNvSpPr>
            <a:spLocks/>
          </p:cNvSpPr>
          <p:nvPr/>
        </p:nvSpPr>
        <p:spPr>
          <a:xfrm rot="0">
            <a:off x="2398713" y="3221037"/>
            <a:ext cx="1368425" cy="175894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72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耍</a:t>
            </a:r>
            <a:endParaRPr lang="zh-CN" altLang="en-US" sz="7200" b="0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sp>
        <p:nvSpPr>
          <p:cNvPr id="186" name="矩形"/>
          <p:cNvSpPr>
            <a:spLocks/>
          </p:cNvSpPr>
          <p:nvPr/>
        </p:nvSpPr>
        <p:spPr>
          <a:xfrm rot="0">
            <a:off x="3967162" y="3159125"/>
            <a:ext cx="1368425" cy="175894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72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些</a:t>
            </a:r>
            <a:endParaRPr lang="zh-CN" altLang="en-US" sz="7200" b="0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sp>
        <p:nvSpPr>
          <p:cNvPr id="187" name="矩形"/>
          <p:cNvSpPr>
            <a:spLocks/>
          </p:cNvSpPr>
          <p:nvPr/>
        </p:nvSpPr>
        <p:spPr>
          <a:xfrm rot="0">
            <a:off x="5630863" y="3221037"/>
            <a:ext cx="1368425" cy="175894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72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装</a:t>
            </a:r>
            <a:endParaRPr lang="zh-CN" altLang="en-US" sz="7200" b="0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sp>
        <p:nvSpPr>
          <p:cNvPr id="188" name="矩形"/>
          <p:cNvSpPr>
            <a:spLocks/>
          </p:cNvSpPr>
          <p:nvPr/>
        </p:nvSpPr>
        <p:spPr>
          <a:xfrm rot="0">
            <a:off x="7216775" y="3182938"/>
            <a:ext cx="1368425" cy="175895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72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察</a:t>
            </a:r>
            <a:endParaRPr lang="zh-CN" altLang="en-US" sz="7200" b="0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  <p:sp>
        <p:nvSpPr>
          <p:cNvPr id="189" name="矩形"/>
          <p:cNvSpPr>
            <a:spLocks/>
          </p:cNvSpPr>
          <p:nvPr/>
        </p:nvSpPr>
        <p:spPr>
          <a:xfrm rot="0">
            <a:off x="8775700" y="3213100"/>
            <a:ext cx="1368424" cy="175894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7200" b="0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楷体_GB2312" pitchFamily="49" charset="-122"/>
                <a:cs typeface="Times New Roman" pitchFamily="0" charset="0"/>
              </a:rPr>
              <a:t>掌</a:t>
            </a:r>
            <a:endParaRPr lang="zh-CN" altLang="en-US" sz="7200" b="0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楷体_GB2312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25543"/>
      </p:ext>
    </p:extLst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196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6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0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1.xml><?xml version="1.0" encoding="utf-8"?>
<a:theme xmlns:a="http://schemas.openxmlformats.org/drawingml/2006/main" name="1_默认设计模板">
  <a:themeElements>
    <a:clrScheme name="1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1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2.xml><?xml version="1.0" encoding="utf-8"?>
<a:theme xmlns:a="http://schemas.openxmlformats.org/drawingml/2006/main" name="2_默认设计模板">
  <a:themeElements>
    <a:clrScheme name="2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2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2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3.xml><?xml version="1.0" encoding="utf-8"?>
<a:theme xmlns:a="http://schemas.openxmlformats.org/drawingml/2006/main" name="3_默认设计模板">
  <a:themeElements>
    <a:clrScheme name="3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3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3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4.xml><?xml version="1.0" encoding="utf-8"?>
<a:theme xmlns:a="http://schemas.openxmlformats.org/drawingml/2006/main" name="4_默认设计模板">
  <a:themeElements>
    <a:clrScheme name="4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4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4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5.xml><?xml version="1.0" encoding="utf-8"?>
<a:theme xmlns:a="http://schemas.openxmlformats.org/drawingml/2006/main" name="5_默认设计模板">
  <a:themeElements>
    <a:clrScheme name="5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5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5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6.xml><?xml version="1.0" encoding="utf-8"?>
<a:theme xmlns:a="http://schemas.openxmlformats.org/drawingml/2006/main" name="6_默认设计模板">
  <a:themeElements>
    <a:clrScheme name="6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6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6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7.xml><?xml version="1.0" encoding="utf-8"?>
<a:theme xmlns:a="http://schemas.openxmlformats.org/drawingml/2006/main" name="7_默认设计模板">
  <a:themeElements>
    <a:clrScheme name="7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7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7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8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19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2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3.xml><?xml version="1.0" encoding="utf-8"?>
<a:theme xmlns:a="http://schemas.openxmlformats.org/drawingml/2006/main" name="1_默认设计模板">
  <a:themeElements>
    <a:clrScheme name="1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1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4.xml><?xml version="1.0" encoding="utf-8"?>
<a:theme xmlns:a="http://schemas.openxmlformats.org/drawingml/2006/main" name="2_默认设计模板">
  <a:themeElements>
    <a:clrScheme name="2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2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2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5.xml><?xml version="1.0" encoding="utf-8"?>
<a:theme xmlns:a="http://schemas.openxmlformats.org/drawingml/2006/main" name="3_默认设计模板">
  <a:themeElements>
    <a:clrScheme name="3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3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3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6.xml><?xml version="1.0" encoding="utf-8"?>
<a:theme xmlns:a="http://schemas.openxmlformats.org/drawingml/2006/main" name="4_默认设计模板">
  <a:themeElements>
    <a:clrScheme name="4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4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4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7.xml><?xml version="1.0" encoding="utf-8"?>
<a:theme xmlns:a="http://schemas.openxmlformats.org/drawingml/2006/main" name="5_默认设计模板">
  <a:themeElements>
    <a:clrScheme name="5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5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5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8.xml><?xml version="1.0" encoding="utf-8"?>
<a:theme xmlns:a="http://schemas.openxmlformats.org/drawingml/2006/main" name="6_默认设计模板">
  <a:themeElements>
    <a:clrScheme name="6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6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6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9.xml><?xml version="1.0" encoding="utf-8"?>
<a:theme xmlns:a="http://schemas.openxmlformats.org/drawingml/2006/main" name="7_默认设计模板">
  <a:themeElements>
    <a:clrScheme name="7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7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7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0</TotalTime>
  <Application>Yozo_Office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Administrator</dc:creator>
  <cp:lastModifiedBy>admin</cp:lastModifiedBy>
  <cp:revision>2</cp:revision>
  <dcterms:created xsi:type="dcterms:W3CDTF">2016-07-12T04:13:00Z</dcterms:created>
  <dcterms:modified xsi:type="dcterms:W3CDTF">2016-12-05T05:33:19Z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2052-10.1.0.5973</vt:lpwstr>
  </property>
</Properties>
</file>