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38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66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72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9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54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3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63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33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4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ACE3-CC50-4245-AA0E-AB4D2BD18AE7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015EA-9855-476C-BA70-0C8FF705F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31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267744" cy="40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3"/>
          <p:cNvSpPr/>
          <p:nvPr/>
        </p:nvSpPr>
        <p:spPr>
          <a:xfrm>
            <a:off x="2555776" y="31501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1606278" cy="38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43" y="2204302"/>
            <a:ext cx="203758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91825"/>
            <a:ext cx="10112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56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448272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3"/>
          <p:cNvSpPr/>
          <p:nvPr/>
        </p:nvSpPr>
        <p:spPr>
          <a:xfrm>
            <a:off x="2642636" y="34169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5436096" y="34289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8190"/>
            <a:ext cx="1584176" cy="21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61" y="2294952"/>
            <a:ext cx="2449919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4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" y="1988840"/>
            <a:ext cx="26384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箭头 3"/>
          <p:cNvSpPr/>
          <p:nvPr/>
        </p:nvSpPr>
        <p:spPr>
          <a:xfrm>
            <a:off x="2751364" y="33032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5472159" y="34246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52535"/>
            <a:ext cx="129614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2016224" cy="234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63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" y="1772816"/>
            <a:ext cx="277059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箭头 4"/>
          <p:cNvSpPr/>
          <p:nvPr/>
        </p:nvSpPr>
        <p:spPr>
          <a:xfrm>
            <a:off x="2817118" y="33307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5580112" y="33307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26" y="1988840"/>
            <a:ext cx="156856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187220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5988"/>
            <a:ext cx="2552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箭头 3"/>
          <p:cNvSpPr/>
          <p:nvPr/>
        </p:nvSpPr>
        <p:spPr>
          <a:xfrm>
            <a:off x="2660204" y="34027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5652120" y="34216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5"/>
            <a:ext cx="172819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5"/>
            <a:ext cx="1872208" cy="210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82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25622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箭头 3"/>
          <p:cNvSpPr/>
          <p:nvPr/>
        </p:nvSpPr>
        <p:spPr>
          <a:xfrm>
            <a:off x="2669729" y="3501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5071479" y="35473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37" y="2620515"/>
            <a:ext cx="1397856" cy="224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55" y="2620515"/>
            <a:ext cx="2477976" cy="234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0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xb21cn</cp:lastModifiedBy>
  <cp:revision>3</cp:revision>
  <dcterms:created xsi:type="dcterms:W3CDTF">2017-09-19T00:00:03Z</dcterms:created>
  <dcterms:modified xsi:type="dcterms:W3CDTF">2017-09-19T00:23:04Z</dcterms:modified>
</cp:coreProperties>
</file>