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70" r:id="rId4"/>
    <p:sldId id="260" r:id="rId5"/>
    <p:sldId id="266" r:id="rId6"/>
    <p:sldId id="277" r:id="rId7"/>
    <p:sldId id="278" r:id="rId8"/>
    <p:sldId id="279" r:id="rId9"/>
    <p:sldId id="287" r:id="rId10"/>
    <p:sldId id="288" r:id="rId11"/>
    <p:sldId id="289" r:id="rId12"/>
    <p:sldId id="290" r:id="rId13"/>
    <p:sldId id="258" r:id="rId14"/>
    <p:sldId id="261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FF00"/>
    <a:srgbClr val="CCCCFF"/>
    <a:srgbClr val="99FF99"/>
    <a:srgbClr val="3333FF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0" y="-90"/>
      </p:cViewPr>
      <p:guideLst>
        <p:guide orient="horz" pos="2160"/>
        <p:guide pos="29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1267" name="文本占位符 1126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1268" name="图片 11267" descr="http_imgload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矩形 11268"/>
          <p:cNvSpPr/>
          <p:nvPr/>
        </p:nvSpPr>
        <p:spPr>
          <a:xfrm>
            <a:off x="533400" y="304800"/>
            <a:ext cx="7173595" cy="1168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spcBef>
                <a:spcPct val="50000"/>
              </a:spcBef>
            </a:pPr>
            <a:r>
              <a:rPr lang="en-US" altLang="zh-CN" sz="28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国培计划”（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2017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                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甘肃省教师信息技术应用能力提升网络培训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0" name="矩形 11269"/>
          <p:cNvSpPr/>
          <p:nvPr/>
        </p:nvSpPr>
        <p:spPr>
          <a:xfrm>
            <a:off x="1026795" y="4495800"/>
            <a:ext cx="7754620" cy="706755"/>
          </a:xfrm>
          <a:prstGeom prst="rect">
            <a:avLst/>
          </a:prstGeom>
          <a:solidFill>
            <a:srgbClr val="00CCFF">
              <a:alpha val="55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lvl="0"/>
            <a:r>
              <a:rPr 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甘肃国培临夏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班第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期班级简报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1" name="文本框 11270"/>
          <p:cNvSpPr txBox="1"/>
          <p:nvPr/>
        </p:nvSpPr>
        <p:spPr>
          <a:xfrm>
            <a:off x="3204845" y="5450205"/>
            <a:ext cx="3384550" cy="548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辅导教师：杨燕萍</a:t>
            </a:r>
            <a:endParaRPr lang="zh-CN" altLang="en-US" sz="2800" dirty="0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277" name="矩形 11276"/>
          <p:cNvSpPr/>
          <p:nvPr/>
        </p:nvSpPr>
        <p:spPr>
          <a:xfrm>
            <a:off x="0" y="2819400"/>
            <a:ext cx="900112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学习使我快乐     国培助我成长</a:t>
            </a:r>
            <a:endParaRPr lang="zh-CN" altLang="en-US" sz="48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4345" name="图片 14344" descr="4223945_11450354138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矩形 14340"/>
          <p:cNvSpPr>
            <a:spLocks noTextEdit="1"/>
          </p:cNvSpPr>
          <p:nvPr/>
        </p:nvSpPr>
        <p:spPr>
          <a:xfrm>
            <a:off x="838200" y="381000"/>
            <a:ext cx="29718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 lnSpcReduction="10000"/>
          </a:bodyPr>
          <a:p>
            <a:pPr algn="ctr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学情分析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515"/>
            <a:ext cx="9144000" cy="5784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4345" name="图片 14344" descr="4223945_11450354138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矩形 14340"/>
          <p:cNvSpPr>
            <a:spLocks noTextEdit="1"/>
          </p:cNvSpPr>
          <p:nvPr/>
        </p:nvSpPr>
        <p:spPr>
          <a:xfrm>
            <a:off x="781050" y="389255"/>
            <a:ext cx="29718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 lnSpcReduction="10000"/>
          </a:bodyPr>
          <a:p>
            <a:pPr algn="ctr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学情分析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450"/>
            <a:ext cx="9144000" cy="57969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84" name="图片 7183" descr="20130401jpg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0"/>
            <a:ext cx="9372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占位符 7170"/>
          <p:cNvSpPr>
            <a:spLocks noGrp="1"/>
          </p:cNvSpPr>
          <p:nvPr>
            <p:ph type="body" sz="half" idx="1"/>
          </p:nvPr>
        </p:nvSpPr>
        <p:spPr>
          <a:xfrm>
            <a:off x="-102870" y="1671320"/>
            <a:ext cx="6862445" cy="4526280"/>
          </a:xfrm>
        </p:spPr>
        <p:txBody>
          <a:bodyPr/>
          <a:p>
            <a:pPr>
              <a:lnSpc>
                <a:spcPct val="130000"/>
              </a:lnSpc>
              <a:buNone/>
            </a:pPr>
            <a:r>
              <a:rPr lang="en-US" altLang="zh-CN" sz="4000" b="1" kern="1200" dirty="0">
                <a:latin typeface="楷体_GB2312" pitchFamily="49" charset="-122"/>
                <a:ea typeface="楷体_GB2312" pitchFamily="49" charset="-122"/>
              </a:rPr>
              <a:t>    </a:t>
            </a:r>
            <a:endParaRPr lang="en-US" altLang="zh-CN" sz="4000" b="1" kern="1200">
              <a:solidFill>
                <a:srgbClr val="CC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3" name="矩形 7172"/>
          <p:cNvSpPr/>
          <p:nvPr/>
        </p:nvSpPr>
        <p:spPr>
          <a:xfrm>
            <a:off x="1157605" y="300990"/>
            <a:ext cx="3200400" cy="1214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光荣榜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2290" y="1776730"/>
            <a:ext cx="843280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</a:rPr>
              <a:t>截止</a:t>
            </a:r>
            <a:r>
              <a:rPr lang="en-US" altLang="zh-CN" sz="3200" b="1">
                <a:solidFill>
                  <a:schemeClr val="tx1"/>
                </a:solidFill>
              </a:rPr>
              <a:t>11</a:t>
            </a:r>
            <a:r>
              <a:rPr lang="zh-CN" altLang="en-US" sz="3200" b="1">
                <a:solidFill>
                  <a:schemeClr val="tx1"/>
                </a:solidFill>
              </a:rPr>
              <a:t>月</a:t>
            </a:r>
            <a:r>
              <a:rPr lang="en-US" altLang="zh-CN" sz="3200" b="1">
                <a:solidFill>
                  <a:schemeClr val="tx1"/>
                </a:solidFill>
              </a:rPr>
              <a:t>9</a:t>
            </a:r>
            <a:r>
              <a:rPr lang="zh-CN" altLang="en-US" sz="3200" b="1">
                <a:solidFill>
                  <a:schemeClr val="tx1"/>
                </a:solidFill>
              </a:rPr>
              <a:t>日，学习成绩名列前茅的是：</a:t>
            </a:r>
            <a:endParaRPr lang="zh-CN" altLang="en-US" sz="3200" b="1">
              <a:solidFill>
                <a:schemeClr val="tx1"/>
              </a:solidFill>
            </a:endParaRPr>
          </a:p>
          <a:p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李艳红  王淑珍  王正兴  肖旭玲  王占云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马艳红  李苗苗  候赐清  郭旭文  杨冬冬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熊  优  祁  瑾  马瑞玲  王志霞  石晶萍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徐秀红  马婷婷  潘艳红  张瑞萍  王燕龙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拜玉花  王卫霞  李红兵  何彩礼  史永琼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张延明  周延年  王圆圆  包延鹏  马月秀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4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9" name="图片 10248" descr="7675400_04062408400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610600" cy="5486400"/>
          </a:xfrm>
        </p:spPr>
        <p:txBody>
          <a:bodyPr/>
          <a:p>
            <a:pPr>
              <a:lnSpc>
                <a:spcPct val="130000"/>
              </a:lnSpc>
              <a:buNone/>
            </a:pPr>
            <a:endParaRPr lang="en-US" altLang="zh-CN" sz="4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en-US" altLang="zh-CN" sz="4400" b="1" dirty="0">
                <a:latin typeface="楷体_GB2312" pitchFamily="49" charset="-122"/>
                <a:ea typeface="楷体_GB2312" pitchFamily="49" charset="-122"/>
              </a:rPr>
              <a:t>                  </a:t>
            </a:r>
            <a:endParaRPr lang="en-US" altLang="zh-CN" sz="4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47" name="矩形 10246"/>
          <p:cNvSpPr/>
          <p:nvPr/>
        </p:nvSpPr>
        <p:spPr>
          <a:xfrm>
            <a:off x="3048000" y="762000"/>
            <a:ext cx="4737100" cy="5410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zh-CN" altLang="en-US" sz="5400" b="1" dirty="0">
                <a:solidFill>
                  <a:srgbClr val="0000FF"/>
                </a:solidFill>
                <a:latin typeface="方正隶书简体" pitchFamily="2" charset="-122"/>
                <a:ea typeface="方正隶书简体" pitchFamily="2" charset="-122"/>
              </a:rPr>
              <a:t>班主任寄语：</a:t>
            </a:r>
            <a:endParaRPr lang="zh-CN" altLang="en-US" sz="5400" b="1" dirty="0">
              <a:solidFill>
                <a:srgbClr val="0000FF"/>
              </a:solidFill>
              <a:latin typeface="方正隶书简体" pitchFamily="2" charset="-122"/>
              <a:ea typeface="方正隶书简体" pitchFamily="2" charset="-122"/>
            </a:endParaRPr>
          </a:p>
          <a:p>
            <a:pPr lvl="0">
              <a:buNone/>
            </a:pPr>
            <a:r>
              <a:rPr lang="zh-CN" altLang="en-US" sz="4400" b="1" dirty="0">
                <a:solidFill>
                  <a:srgbClr val="FF0066"/>
                </a:solidFill>
                <a:latin typeface="方正隶书简体" pitchFamily="2" charset="-122"/>
                <a:ea typeface="方正隶书简体" pitchFamily="2" charset="-122"/>
              </a:rPr>
              <a:t>    </a:t>
            </a:r>
            <a:r>
              <a:rPr lang="zh-CN" altLang="en-US" sz="3600" b="1" dirty="0">
                <a:solidFill>
                  <a:srgbClr val="FF0066"/>
                </a:solidFill>
                <a:latin typeface="方正隶书简体" pitchFamily="2" charset="-122"/>
                <a:ea typeface="方正隶书简体" pitchFamily="2" charset="-122"/>
              </a:rPr>
              <a:t>用抱怨的心态学习，学习就是烦恼；用快乐的心态学习，学习就是享受！培训接近尾声了，请大家再接再厉！加油！</a:t>
            </a:r>
            <a:endParaRPr lang="zh-CN" altLang="en-US" sz="3600" b="1" dirty="0">
              <a:solidFill>
                <a:srgbClr val="FF0066"/>
              </a:solidFill>
              <a:latin typeface="方正隶书简体" pitchFamily="2" charset="-122"/>
              <a:ea typeface="方正隶书简体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9" name="图片 21508" descr="7395047_152207326000_2"/>
          <p:cNvPicPr>
            <a:picLocks noChangeAspect="1"/>
          </p:cNvPicPr>
          <p:nvPr/>
        </p:nvPicPr>
        <p:blipFill>
          <a:blip r:embed="rId1"/>
          <a:srcRect l="64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文本框 21509"/>
          <p:cNvSpPr txBox="1"/>
          <p:nvPr/>
        </p:nvSpPr>
        <p:spPr>
          <a:xfrm>
            <a:off x="4800600" y="1219200"/>
            <a:ext cx="2362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2" name="矩形 21511"/>
          <p:cNvSpPr>
            <a:spLocks noTextEdit="1"/>
          </p:cNvSpPr>
          <p:nvPr/>
        </p:nvSpPr>
        <p:spPr>
          <a:xfrm>
            <a:off x="5448300" y="3117850"/>
            <a:ext cx="2057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algn="ctr"/>
            <a:r>
              <a:rPr lang="zh-CN" altLang="en-US" sz="3200">
                <a:ln w="9525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学情分析</a:t>
            </a:r>
            <a:endParaRPr lang="zh-CN" altLang="en-US" sz="3200">
              <a:ln w="9525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6" name="矩形 21515"/>
          <p:cNvSpPr>
            <a:spLocks noTextEdit="1"/>
          </p:cNvSpPr>
          <p:nvPr/>
        </p:nvSpPr>
        <p:spPr>
          <a:xfrm>
            <a:off x="5524500" y="4004945"/>
            <a:ext cx="1981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algn="ctr"/>
            <a:r>
              <a:rPr lang="zh-CN" altLang="en-US" sz="2000">
                <a:ln w="9525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光荣榜</a:t>
            </a:r>
            <a:endParaRPr lang="zh-CN" altLang="en-US" sz="2000">
              <a:ln w="9525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8" name="矩形 21517"/>
          <p:cNvSpPr>
            <a:spLocks noTextEdit="1"/>
          </p:cNvSpPr>
          <p:nvPr/>
        </p:nvSpPr>
        <p:spPr>
          <a:xfrm>
            <a:off x="5486400" y="4957445"/>
            <a:ext cx="2057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000">
                <a:ln w="9525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班主任寄语</a:t>
            </a:r>
            <a:endParaRPr lang="zh-CN" altLang="en-US" sz="2000">
              <a:ln w="9525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9" name="矩形 21518"/>
          <p:cNvSpPr>
            <a:spLocks noTextEdit="1"/>
          </p:cNvSpPr>
          <p:nvPr/>
        </p:nvSpPr>
        <p:spPr>
          <a:xfrm>
            <a:off x="5410200" y="2209800"/>
            <a:ext cx="205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卷首寄语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21" name="矩形 21520"/>
          <p:cNvSpPr/>
          <p:nvPr/>
        </p:nvSpPr>
        <p:spPr>
          <a:xfrm>
            <a:off x="2590800" y="1295400"/>
            <a:ext cx="289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zh-CN" altLang="en-US" sz="3600" normalizeH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简报目录</a:t>
            </a:r>
            <a:endParaRPr lang="zh-CN" altLang="en-US" sz="3600" normalizeH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43" name="图片 9242" descr="1242397_175102016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0" y="0"/>
            <a:ext cx="9829800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30275" y="1038225"/>
            <a:ext cx="343027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>
                <a:ln w="9525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卷首寄语</a:t>
            </a:r>
            <a:endParaRPr lang="zh-CN" altLang="en-US" sz="4800">
              <a:ln w="9525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4230" y="1946910"/>
            <a:ext cx="749554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indent="304800"/>
            <a:r>
              <a:rPr lang="en-US" altLang="zh-CN" sz="3200" b="1" dirty="0">
                <a:solidFill>
                  <a:srgbClr val="FF0000"/>
                </a:solidFill>
                <a:latin typeface="方正隶书简体" pitchFamily="2" charset="-122"/>
                <a:ea typeface="方正隶书简体" pitchFamily="2" charset="-122"/>
                <a:sym typeface="+mn-ea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11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月，一个辛苦工作的季节，一个快乐学习的季节，一个拔节成长的季节，一个幸福圆梦的季节。在这样一个美好的季节里，我们的生活因国培而更加精彩：一起分享学习的点滴收获与快乐，一起探讨学习的困惑，一起解决遇到的困难，在国培的路上留下了一串串美丽的足迹！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8" name="图片 15367" descr="4223945_11450354138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矩形 15365"/>
          <p:cNvSpPr>
            <a:spLocks noTextEdit="1"/>
          </p:cNvSpPr>
          <p:nvPr/>
        </p:nvSpPr>
        <p:spPr>
          <a:xfrm>
            <a:off x="591185" y="394335"/>
            <a:ext cx="29718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 lnSpcReduction="10000"/>
          </a:bodyPr>
          <a:p>
            <a:pPr algn="ctr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学情分析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975"/>
            <a:ext cx="9144635" cy="59302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8" name="图片 15367" descr="4223945_11450354138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矩形 15365"/>
          <p:cNvSpPr>
            <a:spLocks noTextEdit="1"/>
          </p:cNvSpPr>
          <p:nvPr/>
        </p:nvSpPr>
        <p:spPr>
          <a:xfrm>
            <a:off x="591185" y="394335"/>
            <a:ext cx="29718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 lnSpcReduction="10000"/>
          </a:bodyPr>
          <a:p>
            <a:pPr algn="ctr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学情分析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15" y="1102995"/>
            <a:ext cx="9174480" cy="57550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8" name="图片 15367" descr="4223945_11450354138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矩形 15365"/>
          <p:cNvSpPr>
            <a:spLocks noTextEdit="1"/>
          </p:cNvSpPr>
          <p:nvPr/>
        </p:nvSpPr>
        <p:spPr>
          <a:xfrm>
            <a:off x="591185" y="394335"/>
            <a:ext cx="29718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 lnSpcReduction="10000"/>
          </a:bodyPr>
          <a:p>
            <a:pPr algn="ctr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学情分析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830"/>
            <a:ext cx="9201785" cy="6002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8" name="图片 15367" descr="4223945_11450354138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矩形 15365"/>
          <p:cNvSpPr>
            <a:spLocks noTextEdit="1"/>
          </p:cNvSpPr>
          <p:nvPr/>
        </p:nvSpPr>
        <p:spPr>
          <a:xfrm>
            <a:off x="591185" y="394335"/>
            <a:ext cx="29718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 lnSpcReduction="10000"/>
          </a:bodyPr>
          <a:p>
            <a:pPr algn="ctr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学情分析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0455" y="4505325"/>
            <a:ext cx="715518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温馨提示：其中，蓝色字体是未完成的学习任务，请相关学员抓紧时间完成。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450"/>
            <a:ext cx="9156700" cy="62903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4345" name="图片 14344" descr="4223945_11450354138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矩形 14340"/>
          <p:cNvSpPr>
            <a:spLocks noTextEdit="1"/>
          </p:cNvSpPr>
          <p:nvPr/>
        </p:nvSpPr>
        <p:spPr>
          <a:xfrm>
            <a:off x="838200" y="381000"/>
            <a:ext cx="29718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 lnSpcReduction="10000"/>
          </a:bodyPr>
          <a:p>
            <a:pPr algn="ctr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学情分析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245"/>
            <a:ext cx="9144635" cy="61480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4345" name="图片 14344" descr="4223945_11450354138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矩形 14340"/>
          <p:cNvSpPr>
            <a:spLocks noTextEdit="1"/>
          </p:cNvSpPr>
          <p:nvPr/>
        </p:nvSpPr>
        <p:spPr>
          <a:xfrm>
            <a:off x="838200" y="381000"/>
            <a:ext cx="29718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 lnSpcReduction="10000"/>
          </a:bodyPr>
          <a:p>
            <a:pPr algn="ctr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学情分析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80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WPS 演示</Application>
  <PresentationFormat>在屏幕上显示</PresentationFormat>
  <Paragraphs>62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隶书</vt:lpstr>
      <vt:lpstr>方正隶书简体</vt:lpstr>
      <vt:lpstr>楷体</vt:lpstr>
      <vt:lpstr>黑体</vt:lpstr>
      <vt:lpstr>Calibri</vt:lpstr>
      <vt:lpstr>楷体_GB2312</vt:lpstr>
      <vt:lpstr>微软雅黑</vt:lpstr>
      <vt:lpstr>Arial Unicode MS</vt:lpstr>
      <vt:lpstr>新宋体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萍水相逢</cp:lastModifiedBy>
  <cp:revision>55</cp:revision>
  <dcterms:created xsi:type="dcterms:W3CDTF">2016-11-08T08:35:00Z</dcterms:created>
  <dcterms:modified xsi:type="dcterms:W3CDTF">2017-11-09T08:35:40Z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2052-10.1.0.6930</vt:lpwstr>
  </property>
</Properties>
</file>