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01" r:id="rId2"/>
    <p:sldId id="302" r:id="rId3"/>
    <p:sldId id="304" r:id="rId4"/>
    <p:sldId id="379" r:id="rId5"/>
    <p:sldId id="380" r:id="rId6"/>
    <p:sldId id="382" r:id="rId7"/>
    <p:sldId id="384" r:id="rId8"/>
    <p:sldId id="383" r:id="rId9"/>
    <p:sldId id="385" r:id="rId10"/>
  </p:sldIdLst>
  <p:sldSz cx="9144000" cy="5143500" type="screen16x9"/>
  <p:notesSz cx="6858000" cy="9144000"/>
  <p:custDataLst>
    <p:tags r:id="rId12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43E01"/>
    <a:srgbClr val="E8EAE9"/>
    <a:srgbClr val="FCFCFC"/>
    <a:srgbClr val="CCD0D1"/>
    <a:srgbClr val="D7D9E1"/>
    <a:srgbClr val="D5D8E3"/>
    <a:srgbClr val="DADBDE"/>
    <a:srgbClr val="D9DDE7"/>
    <a:srgbClr val="ECECEC"/>
    <a:srgbClr val="E2E2E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中度样式 4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中度样式 4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53" autoAdjust="0"/>
    <p:restoredTop sz="94660"/>
  </p:normalViewPr>
  <p:slideViewPr>
    <p:cSldViewPr>
      <p:cViewPr varScale="1">
        <p:scale>
          <a:sx n="84" d="100"/>
          <a:sy n="84" d="100"/>
        </p:scale>
        <p:origin x="-996" y="-90"/>
      </p:cViewPr>
      <p:guideLst>
        <p:guide orient="horz" pos="162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微软雅黑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微软雅黑" pitchFamily="34" charset="-122"/>
              </a:defRPr>
            </a:lvl1pPr>
          </a:lstStyle>
          <a:p>
            <a:fld id="{673B58EF-4ABD-40F4-ACA4-FE81D742E6DD}" type="datetimeFigureOut">
              <a:rPr lang="zh-CN" altLang="en-US" smtClean="0"/>
              <a:pPr/>
              <a:t>2017/11/27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微软雅黑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微软雅黑" pitchFamily="34" charset="-122"/>
              </a:defRPr>
            </a:lvl1pPr>
          </a:lstStyle>
          <a:p>
            <a:fld id="{A11FC198-2D83-4DFC-8CDD-7D23AF44D411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294111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微软雅黑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微软雅黑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微软雅黑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微软雅黑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微软雅黑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pPr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260994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pPr/>
              <a:t>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893463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pPr/>
              <a:t>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663361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pPr/>
              <a:t>4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6633614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pPr/>
              <a:t>5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6633614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pPr/>
              <a:t>6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6633614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pPr/>
              <a:t>7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6633614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pPr/>
              <a:t>8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6633614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pPr/>
              <a:t>9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663361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867021280"/>
      </p:ext>
    </p:extLst>
  </p:cSld>
  <p:clrMapOvr>
    <a:masterClrMapping/>
  </p:clrMapOvr>
  <p:transition spd="slow" advTm="0">
    <p:pull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bg>
      <p:bgPr>
        <a:gradFill flip="none" rotWithShape="1">
          <a:gsLst>
            <a:gs pos="26000">
              <a:srgbClr val="EBECF0"/>
            </a:gs>
            <a:gs pos="0">
              <a:srgbClr val="D7D9E1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 userDrawn="1"/>
        </p:nvSpPr>
        <p:spPr>
          <a:xfrm>
            <a:off x="8501090" y="4786328"/>
            <a:ext cx="365983" cy="2153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 dirty="0"/>
          </a:p>
        </p:txBody>
      </p:sp>
      <p:sp>
        <p:nvSpPr>
          <p:cNvPr id="6" name="Isosceles Triangle 10"/>
          <p:cNvSpPr/>
          <p:nvPr userDrawn="1"/>
        </p:nvSpPr>
        <p:spPr>
          <a:xfrm rot="10610802">
            <a:off x="8506214" y="4796262"/>
            <a:ext cx="366581" cy="196391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501090" y="4721494"/>
            <a:ext cx="337081" cy="350586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 dirty="0"/>
          </a:p>
        </p:txBody>
      </p:sp>
      <p:cxnSp>
        <p:nvCxnSpPr>
          <p:cNvPr id="14" name="Straight Connector 3"/>
          <p:cNvCxnSpPr/>
          <p:nvPr userDrawn="1"/>
        </p:nvCxnSpPr>
        <p:spPr>
          <a:xfrm>
            <a:off x="552709" y="4845350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 descr="E:\20170918培训\信息技术能力培训网络培训资料\简报3\033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77509" y="56696"/>
            <a:ext cx="1095085" cy="943418"/>
          </a:xfrm>
          <a:prstGeom prst="rect">
            <a:avLst/>
          </a:prstGeom>
          <a:noFill/>
        </p:spPr>
      </p:pic>
      <p:pic>
        <p:nvPicPr>
          <p:cNvPr id="15" name="图片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4805928" flipH="1">
            <a:off x="-1228639" y="-442247"/>
            <a:ext cx="3273894" cy="237029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xmlns="" val="1609210182"/>
      </p:ext>
    </p:extLst>
  </p:cSld>
  <p:clrMapOvr>
    <a:masterClrMapping/>
  </p:clrMapOvr>
  <p:transition spd="slow" advTm="0">
    <p:pull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0" y="-8908"/>
            <a:ext cx="9144000" cy="5140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6" r:id="rId2"/>
  </p:sldLayoutIdLst>
  <p:transition spd="slow" advTm="0">
    <p:pull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微软雅黑" pitchFamily="34" charset="-122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微软雅黑" pitchFamily="34" charset="-122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微软雅黑" pitchFamily="34" charset="-122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微软雅黑" pitchFamily="34" charset="-122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微软雅黑" pitchFamily="34" charset="-122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微软雅黑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组合 42"/>
          <p:cNvGrpSpPr/>
          <p:nvPr/>
        </p:nvGrpSpPr>
        <p:grpSpPr>
          <a:xfrm>
            <a:off x="2786050" y="2214560"/>
            <a:ext cx="792088" cy="792087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44" name="同心圆 4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5" name="椭圆 44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0" y="1214428"/>
            <a:ext cx="1152128" cy="1152127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51" name="同心圆 5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2" name="椭圆 51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488061" y="4084256"/>
            <a:ext cx="940068" cy="940064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71" name="同心圆 7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2" name="椭圆 71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1857356" y="3929072"/>
            <a:ext cx="575388" cy="575387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74" name="同心圆 7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5" name="椭圆 74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6" name="矩形 75"/>
          <p:cNvSpPr/>
          <p:nvPr/>
        </p:nvSpPr>
        <p:spPr>
          <a:xfrm>
            <a:off x="3428992" y="639535"/>
            <a:ext cx="52864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“国培计划（</a:t>
            </a:r>
            <a:r>
              <a:rPr lang="en-US" altLang="zh-CN" b="1" dirty="0" smtClean="0">
                <a:latin typeface="黑体" pitchFamily="49" charset="-122"/>
                <a:ea typeface="黑体" pitchFamily="49" charset="-122"/>
              </a:rPr>
              <a:t>2017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）”</a:t>
            </a:r>
            <a:r>
              <a:rPr lang="en-US" altLang="zh-CN" b="1" dirty="0" smtClean="0">
                <a:latin typeface="黑体" pitchFamily="49" charset="-122"/>
                <a:ea typeface="黑体" pitchFamily="49" charset="-122"/>
              </a:rPr>
              <a:t>——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甘肃省乡村中小学（幼儿园）教师信息技术应用能力提升工程培训</a:t>
            </a:r>
            <a:endParaRPr lang="zh-CN" altLang="en-US" b="1" dirty="0">
              <a:latin typeface="黑体" pitchFamily="49" charset="-122"/>
              <a:ea typeface="黑体" pitchFamily="49" charset="-122"/>
            </a:endParaRPr>
          </a:p>
        </p:txBody>
      </p:sp>
      <p:grpSp>
        <p:nvGrpSpPr>
          <p:cNvPr id="79" name="Group 25"/>
          <p:cNvGrpSpPr/>
          <p:nvPr/>
        </p:nvGrpSpPr>
        <p:grpSpPr>
          <a:xfrm>
            <a:off x="0" y="5078332"/>
            <a:ext cx="9144000" cy="71120"/>
            <a:chOff x="0" y="3474720"/>
            <a:chExt cx="10261600" cy="71120"/>
          </a:xfrm>
        </p:grpSpPr>
        <p:sp>
          <p:nvSpPr>
            <p:cNvPr id="80" name="Rectangle 26"/>
            <p:cNvSpPr/>
            <p:nvPr/>
          </p:nvSpPr>
          <p:spPr>
            <a:xfrm>
              <a:off x="0" y="3474720"/>
              <a:ext cx="2052320" cy="711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27"/>
            <p:cNvSpPr/>
            <p:nvPr/>
          </p:nvSpPr>
          <p:spPr>
            <a:xfrm>
              <a:off x="2052320" y="3474720"/>
              <a:ext cx="2052320" cy="711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28"/>
            <p:cNvSpPr/>
            <p:nvPr/>
          </p:nvSpPr>
          <p:spPr>
            <a:xfrm>
              <a:off x="4104640" y="3474720"/>
              <a:ext cx="2052320" cy="7112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29"/>
            <p:cNvSpPr/>
            <p:nvPr/>
          </p:nvSpPr>
          <p:spPr>
            <a:xfrm>
              <a:off x="6156960" y="3474720"/>
              <a:ext cx="2052320" cy="7112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30"/>
            <p:cNvSpPr/>
            <p:nvPr/>
          </p:nvSpPr>
          <p:spPr>
            <a:xfrm>
              <a:off x="8209280" y="3474720"/>
              <a:ext cx="2052320" cy="7112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组合 91"/>
          <p:cNvGrpSpPr/>
          <p:nvPr/>
        </p:nvGrpSpPr>
        <p:grpSpPr>
          <a:xfrm>
            <a:off x="785786" y="214296"/>
            <a:ext cx="2500330" cy="2643206"/>
            <a:chOff x="785786" y="214296"/>
            <a:chExt cx="2500330" cy="2643206"/>
          </a:xfrm>
        </p:grpSpPr>
        <p:grpSp>
          <p:nvGrpSpPr>
            <p:cNvPr id="87" name="组合 86"/>
            <p:cNvGrpSpPr/>
            <p:nvPr/>
          </p:nvGrpSpPr>
          <p:grpSpPr>
            <a:xfrm>
              <a:off x="785786" y="214296"/>
              <a:ext cx="2500330" cy="2643206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88" name="同心圆 8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椭圆 88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64" name="图片 63" descr="033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28662" y="571486"/>
              <a:ext cx="2073065" cy="1785950"/>
            </a:xfrm>
            <a:prstGeom prst="rect">
              <a:avLst/>
            </a:prstGeom>
          </p:spPr>
        </p:pic>
      </p:grpSp>
      <p:sp>
        <p:nvSpPr>
          <p:cNvPr id="93" name="矩形 92"/>
          <p:cNvSpPr/>
          <p:nvPr/>
        </p:nvSpPr>
        <p:spPr>
          <a:xfrm>
            <a:off x="4286248" y="1785932"/>
            <a:ext cx="3214710" cy="614044"/>
          </a:xfrm>
          <a:prstGeom prst="rect">
            <a:avLst/>
          </a:prstGeom>
          <a:noFill/>
        </p:spPr>
        <p:txBody>
          <a:bodyPr wrap="none">
            <a:prstTxWarp prst="textPlain">
              <a:avLst/>
            </a:prstTxWarp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400" b="1" i="0" u="none" strike="noStrike" kern="0" cap="all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</a:rPr>
              <a:t>学情简 报</a:t>
            </a:r>
            <a:endParaRPr kumimoji="0" lang="zh-CN" altLang="en-US" sz="5400" b="1" i="0" u="none" strike="noStrike" kern="0" cap="all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</a:endParaRPr>
          </a:p>
        </p:txBody>
      </p:sp>
      <p:grpSp>
        <p:nvGrpSpPr>
          <p:cNvPr id="40" name="组合 39"/>
          <p:cNvGrpSpPr/>
          <p:nvPr/>
        </p:nvGrpSpPr>
        <p:grpSpPr>
          <a:xfrm>
            <a:off x="3000364" y="357172"/>
            <a:ext cx="575388" cy="575387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41" name="同心圆 4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2" name="椭圆 41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6" name="矩形 45"/>
          <p:cNvSpPr/>
          <p:nvPr/>
        </p:nvSpPr>
        <p:spPr>
          <a:xfrm>
            <a:off x="2428860" y="4071948"/>
            <a:ext cx="64294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 smtClean="0">
                <a:cs typeface="+mn-ea"/>
                <a:sym typeface="+mn-lt"/>
              </a:rPr>
              <a:t>汇报时间：</a:t>
            </a:r>
            <a:r>
              <a:rPr lang="en-US" altLang="zh-CN" sz="2000" dirty="0" smtClean="0">
                <a:cs typeface="+mn-ea"/>
                <a:sym typeface="+mn-lt"/>
              </a:rPr>
              <a:t>2017</a:t>
            </a:r>
            <a:r>
              <a:rPr lang="zh-CN" altLang="en-US" sz="2000" dirty="0" smtClean="0">
                <a:cs typeface="+mn-ea"/>
                <a:sym typeface="+mn-lt"/>
              </a:rPr>
              <a:t>年</a:t>
            </a:r>
            <a:r>
              <a:rPr lang="en-US" altLang="zh-CN" sz="2000" dirty="0" smtClean="0">
                <a:cs typeface="+mn-ea"/>
                <a:sym typeface="+mn-lt"/>
              </a:rPr>
              <a:t>11</a:t>
            </a:r>
            <a:r>
              <a:rPr lang="zh-CN" altLang="en-US" sz="2000" dirty="0" smtClean="0">
                <a:cs typeface="+mn-ea"/>
                <a:sym typeface="+mn-lt"/>
              </a:rPr>
              <a:t>月                          汇报人：黄小明</a:t>
            </a:r>
            <a:endParaRPr lang="zh-CN" altLang="en-US" sz="2000" dirty="0">
              <a:cs typeface="+mn-ea"/>
              <a:sym typeface="+mn-lt"/>
            </a:endParaRPr>
          </a:p>
        </p:txBody>
      </p:sp>
      <p:cxnSp>
        <p:nvCxnSpPr>
          <p:cNvPr id="47" name="直接连接符 46"/>
          <p:cNvCxnSpPr/>
          <p:nvPr/>
        </p:nvCxnSpPr>
        <p:spPr>
          <a:xfrm>
            <a:off x="4000496" y="2714626"/>
            <a:ext cx="4500594" cy="158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91" name="组合 90"/>
          <p:cNvGrpSpPr/>
          <p:nvPr/>
        </p:nvGrpSpPr>
        <p:grpSpPr>
          <a:xfrm>
            <a:off x="3786182" y="2857502"/>
            <a:ext cx="5000659" cy="571504"/>
            <a:chOff x="3786182" y="2857502"/>
            <a:chExt cx="5000659" cy="571504"/>
          </a:xfrm>
        </p:grpSpPr>
        <p:sp>
          <p:nvSpPr>
            <p:cNvPr id="85" name="标题 3"/>
            <p:cNvSpPr txBox="1">
              <a:spLocks/>
            </p:cNvSpPr>
            <p:nvPr/>
          </p:nvSpPr>
          <p:spPr bwMode="auto">
            <a:xfrm>
              <a:off x="3786182" y="2857502"/>
              <a:ext cx="5000659" cy="571504"/>
            </a:xfrm>
            <a:prstGeom prst="rect">
              <a:avLst/>
            </a:prstGeom>
            <a:noFill/>
            <a:ln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3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                               </a:t>
              </a:r>
              <a:r>
                <a:rPr kumimoji="0" lang="zh-CN" altLang="en-US" sz="3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华文行楷" pitchFamily="2" charset="-122"/>
                  <a:ea typeface="华文行楷" pitchFamily="2" charset="-122"/>
                  <a:cs typeface="+mj-cs"/>
                </a:rPr>
                <a:t>第三期</a:t>
              </a:r>
              <a:endPara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华文行楷" pitchFamily="2" charset="-122"/>
                <a:ea typeface="华文行楷" pitchFamily="2" charset="-122"/>
                <a:cs typeface="+mj-cs"/>
              </a:endParaRPr>
            </a:p>
          </p:txBody>
        </p:sp>
        <p:cxnSp>
          <p:nvCxnSpPr>
            <p:cNvPr id="86" name="直接连接符 85"/>
            <p:cNvCxnSpPr/>
            <p:nvPr/>
          </p:nvCxnSpPr>
          <p:spPr>
            <a:xfrm flipV="1">
              <a:off x="5929322" y="3143254"/>
              <a:ext cx="1133484" cy="9524"/>
            </a:xfrm>
            <a:prstGeom prst="line">
              <a:avLst/>
            </a:prstGeom>
            <a:ln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pic>
        <p:nvPicPr>
          <p:cNvPr id="94" name="图片 9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5458957" flipH="1">
            <a:off x="-575729" y="6219"/>
            <a:ext cx="1918087" cy="138869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xmlns="" val="3897391159"/>
      </p:ext>
    </p:extLst>
  </p:cSld>
  <p:clrMapOvr>
    <a:masterClrMapping/>
  </p:clrMapOvr>
  <p:transition spd="slow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  <p:bldP spid="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组合 42"/>
          <p:cNvGrpSpPr/>
          <p:nvPr/>
        </p:nvGrpSpPr>
        <p:grpSpPr>
          <a:xfrm>
            <a:off x="2786050" y="571486"/>
            <a:ext cx="4101695" cy="599235"/>
            <a:chOff x="3710491" y="1059582"/>
            <a:chExt cx="4101695" cy="599235"/>
          </a:xfrm>
        </p:grpSpPr>
        <p:grpSp>
          <p:nvGrpSpPr>
            <p:cNvPr id="45" name="组合 44"/>
            <p:cNvGrpSpPr/>
            <p:nvPr/>
          </p:nvGrpSpPr>
          <p:grpSpPr>
            <a:xfrm>
              <a:off x="3710491" y="1059582"/>
              <a:ext cx="4101695" cy="599235"/>
              <a:chOff x="4139952" y="1170041"/>
              <a:chExt cx="3672408" cy="536519"/>
            </a:xfrm>
          </p:grpSpPr>
          <p:sp>
            <p:nvSpPr>
              <p:cNvPr id="47" name="圆角矩形 46"/>
              <p:cNvSpPr/>
              <p:nvPr/>
            </p:nvSpPr>
            <p:spPr>
              <a:xfrm>
                <a:off x="4139952" y="1170041"/>
                <a:ext cx="3672408" cy="536519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4500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18000000" scaled="0"/>
                <a:tileRect/>
              </a:gradFill>
              <a:ln w="6350">
                <a:gradFill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chemeClr val="bg1"/>
                    </a:gs>
                  </a:gsLst>
                  <a:lin ang="17400000" scaled="0"/>
                </a:gradFill>
              </a:ln>
              <a:effectLst>
                <a:outerShdw blurRad="152400" dist="38100" dir="8100000" algn="tr" rotWithShape="0">
                  <a:prstClr val="black">
                    <a:alpha val="3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5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8" name="圆角矩形 113"/>
              <p:cNvSpPr/>
              <p:nvPr/>
            </p:nvSpPr>
            <p:spPr>
              <a:xfrm>
                <a:off x="4716016" y="1250029"/>
                <a:ext cx="3005287" cy="389240"/>
              </a:xfrm>
              <a:custGeom>
                <a:avLst/>
                <a:gdLst/>
                <a:ahLst/>
                <a:cxnLst/>
                <a:rect l="l" t="t" r="r" b="b"/>
                <a:pathLst>
                  <a:path w="3005287" h="389240">
                    <a:moveTo>
                      <a:pt x="0" y="0"/>
                    </a:moveTo>
                    <a:lnTo>
                      <a:pt x="535610" y="0"/>
                    </a:lnTo>
                    <a:lnTo>
                      <a:pt x="792088" y="0"/>
                    </a:lnTo>
                    <a:lnTo>
                      <a:pt x="2810667" y="0"/>
                    </a:lnTo>
                    <a:cubicBezTo>
                      <a:pt x="2918153" y="0"/>
                      <a:pt x="3005287" y="87134"/>
                      <a:pt x="3005287" y="194620"/>
                    </a:cubicBezTo>
                    <a:lnTo>
                      <a:pt x="3005286" y="194620"/>
                    </a:lnTo>
                    <a:cubicBezTo>
                      <a:pt x="3005286" y="302106"/>
                      <a:pt x="2918152" y="389240"/>
                      <a:pt x="2810666" y="389240"/>
                    </a:cubicBezTo>
                    <a:lnTo>
                      <a:pt x="535610" y="389239"/>
                    </a:lnTo>
                    <a:lnTo>
                      <a:pt x="0" y="389239"/>
                    </a:lnTo>
                    <a:close/>
                  </a:path>
                </a:pathLst>
              </a:custGeom>
              <a:solidFill>
                <a:schemeClr val="accent2"/>
              </a:solidFill>
              <a:ln w="6350">
                <a:noFill/>
              </a:ln>
              <a:effectLst>
                <a:innerShdw blurRad="63500" dist="50800" dir="16200000">
                  <a:prstClr val="black">
                    <a:alpha val="32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4246444" y="1253634"/>
                <a:ext cx="449515" cy="3582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b="1" dirty="0" smtClean="0">
                    <a:solidFill>
                      <a:schemeClr val="accent2"/>
                    </a:solidFill>
                    <a:effectLst>
                      <a:innerShdw blurRad="63500" dist="50800" dir="10800000">
                        <a:prstClr val="black">
                          <a:alpha val="50000"/>
                        </a:prstClr>
                      </a:inn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01</a:t>
                </a:r>
                <a:endParaRPr lang="zh-CN" altLang="en-US" sz="2000" b="1" dirty="0">
                  <a:solidFill>
                    <a:schemeClr val="accent2"/>
                  </a:solidFill>
                  <a:effectLst>
                    <a:innerShdw blurRad="63500" dist="50800" dir="10800000">
                      <a:prstClr val="black">
                        <a:alpha val="50000"/>
                      </a:prstClr>
                    </a:inn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5047052" y="1187322"/>
              <a:ext cx="14702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卷      首     语</a:t>
              </a:r>
              <a:endPara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2756321" y="2186829"/>
            <a:ext cx="4101695" cy="599235"/>
            <a:chOff x="3720963" y="2324915"/>
            <a:chExt cx="4101695" cy="599235"/>
          </a:xfrm>
        </p:grpSpPr>
        <p:grpSp>
          <p:nvGrpSpPr>
            <p:cNvPr id="51" name="组合 50"/>
            <p:cNvGrpSpPr/>
            <p:nvPr/>
          </p:nvGrpSpPr>
          <p:grpSpPr>
            <a:xfrm>
              <a:off x="3720963" y="2324915"/>
              <a:ext cx="4101695" cy="599235"/>
              <a:chOff x="4139952" y="1170041"/>
              <a:chExt cx="3672408" cy="536519"/>
            </a:xfrm>
          </p:grpSpPr>
          <p:sp>
            <p:nvSpPr>
              <p:cNvPr id="53" name="圆角矩形 52"/>
              <p:cNvSpPr/>
              <p:nvPr/>
            </p:nvSpPr>
            <p:spPr>
              <a:xfrm>
                <a:off x="4139952" y="1170041"/>
                <a:ext cx="3672408" cy="536519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4500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18000000" scaled="0"/>
                <a:tileRect/>
              </a:gradFill>
              <a:ln w="6350">
                <a:gradFill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chemeClr val="bg1"/>
                    </a:gs>
                  </a:gsLst>
                  <a:lin ang="17400000" scaled="0"/>
                </a:gradFill>
              </a:ln>
              <a:effectLst>
                <a:outerShdw blurRad="152400" dist="38100" dir="8100000" algn="tr" rotWithShape="0">
                  <a:prstClr val="black">
                    <a:alpha val="3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5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4" name="圆角矩形 113"/>
              <p:cNvSpPr/>
              <p:nvPr/>
            </p:nvSpPr>
            <p:spPr>
              <a:xfrm>
                <a:off x="4716016" y="1250029"/>
                <a:ext cx="3005287" cy="389240"/>
              </a:xfrm>
              <a:custGeom>
                <a:avLst/>
                <a:gdLst/>
                <a:ahLst/>
                <a:cxnLst/>
                <a:rect l="l" t="t" r="r" b="b"/>
                <a:pathLst>
                  <a:path w="3005287" h="389240">
                    <a:moveTo>
                      <a:pt x="0" y="0"/>
                    </a:moveTo>
                    <a:lnTo>
                      <a:pt x="535610" y="0"/>
                    </a:lnTo>
                    <a:lnTo>
                      <a:pt x="792088" y="0"/>
                    </a:lnTo>
                    <a:lnTo>
                      <a:pt x="2810667" y="0"/>
                    </a:lnTo>
                    <a:cubicBezTo>
                      <a:pt x="2918153" y="0"/>
                      <a:pt x="3005287" y="87134"/>
                      <a:pt x="3005287" y="194620"/>
                    </a:cubicBezTo>
                    <a:lnTo>
                      <a:pt x="3005286" y="194620"/>
                    </a:lnTo>
                    <a:cubicBezTo>
                      <a:pt x="3005286" y="302106"/>
                      <a:pt x="2918152" y="389240"/>
                      <a:pt x="2810666" y="389240"/>
                    </a:cubicBezTo>
                    <a:lnTo>
                      <a:pt x="535610" y="389239"/>
                    </a:lnTo>
                    <a:lnTo>
                      <a:pt x="0" y="389239"/>
                    </a:lnTo>
                    <a:close/>
                  </a:path>
                </a:pathLst>
              </a:custGeom>
              <a:solidFill>
                <a:schemeClr val="accent4"/>
              </a:solidFill>
              <a:ln w="6350">
                <a:noFill/>
              </a:ln>
              <a:effectLst>
                <a:innerShdw blurRad="63500" dist="50800" dir="16200000">
                  <a:prstClr val="black">
                    <a:alpha val="32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5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4246444" y="1253634"/>
                <a:ext cx="449515" cy="3582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b="1" dirty="0" smtClean="0">
                    <a:solidFill>
                      <a:schemeClr val="accent4"/>
                    </a:solidFill>
                    <a:effectLst>
                      <a:innerShdw blurRad="63500" dist="50800" dir="10800000">
                        <a:prstClr val="black">
                          <a:alpha val="50000"/>
                        </a:prstClr>
                      </a:inn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03</a:t>
                </a:r>
                <a:endParaRPr lang="zh-CN" altLang="en-US" sz="2000" b="1" dirty="0">
                  <a:solidFill>
                    <a:schemeClr val="accent4"/>
                  </a:solidFill>
                  <a:effectLst>
                    <a:innerShdw blurRad="63500" dist="50800" dir="10800000">
                      <a:prstClr val="black">
                        <a:alpha val="50000"/>
                      </a:prstClr>
                    </a:inn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52" name="TextBox 51"/>
            <p:cNvSpPr txBox="1"/>
            <p:nvPr/>
          </p:nvSpPr>
          <p:spPr>
            <a:xfrm>
              <a:off x="5052944" y="2459745"/>
              <a:ext cx="161454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学   </a:t>
              </a:r>
              <a:r>
                <a:rPr lang="zh-CN" altLang="en-US" sz="1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情   </a:t>
              </a:r>
              <a:r>
                <a:rPr lang="zh-CN" altLang="en-US" sz="1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报   </a:t>
              </a:r>
              <a:r>
                <a:rPr lang="zh-CN" altLang="en-US" sz="1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告</a:t>
              </a:r>
              <a:endPara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2714612" y="3000378"/>
            <a:ext cx="4101695" cy="599235"/>
            <a:chOff x="3710491" y="3590249"/>
            <a:chExt cx="4101695" cy="599235"/>
          </a:xfrm>
        </p:grpSpPr>
        <p:grpSp>
          <p:nvGrpSpPr>
            <p:cNvPr id="57" name="组合 56"/>
            <p:cNvGrpSpPr/>
            <p:nvPr/>
          </p:nvGrpSpPr>
          <p:grpSpPr>
            <a:xfrm>
              <a:off x="3710491" y="3590249"/>
              <a:ext cx="4101695" cy="599235"/>
              <a:chOff x="4139952" y="1170041"/>
              <a:chExt cx="3672408" cy="536519"/>
            </a:xfrm>
          </p:grpSpPr>
          <p:sp>
            <p:nvSpPr>
              <p:cNvPr id="59" name="圆角矩形 58"/>
              <p:cNvSpPr/>
              <p:nvPr/>
            </p:nvSpPr>
            <p:spPr>
              <a:xfrm>
                <a:off x="4139952" y="1170041"/>
                <a:ext cx="3672408" cy="536519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4500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18000000" scaled="0"/>
                <a:tileRect/>
              </a:gradFill>
              <a:ln w="6350">
                <a:gradFill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chemeClr val="bg1"/>
                    </a:gs>
                  </a:gsLst>
                  <a:lin ang="17400000" scaled="0"/>
                </a:gradFill>
              </a:ln>
              <a:effectLst>
                <a:outerShdw blurRad="152400" dist="38100" dir="8100000" algn="tr" rotWithShape="0">
                  <a:prstClr val="black">
                    <a:alpha val="3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5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0" name="圆角矩形 113"/>
              <p:cNvSpPr/>
              <p:nvPr/>
            </p:nvSpPr>
            <p:spPr>
              <a:xfrm>
                <a:off x="4716016" y="1250029"/>
                <a:ext cx="3005287" cy="389240"/>
              </a:xfrm>
              <a:custGeom>
                <a:avLst/>
                <a:gdLst/>
                <a:ahLst/>
                <a:cxnLst/>
                <a:rect l="l" t="t" r="r" b="b"/>
                <a:pathLst>
                  <a:path w="3005287" h="389240">
                    <a:moveTo>
                      <a:pt x="0" y="0"/>
                    </a:moveTo>
                    <a:lnTo>
                      <a:pt x="535610" y="0"/>
                    </a:lnTo>
                    <a:lnTo>
                      <a:pt x="792088" y="0"/>
                    </a:lnTo>
                    <a:lnTo>
                      <a:pt x="2810667" y="0"/>
                    </a:lnTo>
                    <a:cubicBezTo>
                      <a:pt x="2918153" y="0"/>
                      <a:pt x="3005287" y="87134"/>
                      <a:pt x="3005287" y="194620"/>
                    </a:cubicBezTo>
                    <a:lnTo>
                      <a:pt x="3005286" y="194620"/>
                    </a:lnTo>
                    <a:cubicBezTo>
                      <a:pt x="3005286" y="302106"/>
                      <a:pt x="2918152" y="389240"/>
                      <a:pt x="2810666" y="389240"/>
                    </a:cubicBezTo>
                    <a:lnTo>
                      <a:pt x="535610" y="389239"/>
                    </a:lnTo>
                    <a:lnTo>
                      <a:pt x="0" y="389239"/>
                    </a:lnTo>
                    <a:close/>
                  </a:path>
                </a:pathLst>
              </a:custGeom>
              <a:solidFill>
                <a:schemeClr val="accent5"/>
              </a:solidFill>
              <a:ln w="6350">
                <a:noFill/>
              </a:ln>
              <a:effectLst>
                <a:innerShdw blurRad="63500" dist="50800" dir="16200000">
                  <a:prstClr val="black">
                    <a:alpha val="32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5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4246444" y="1253634"/>
                <a:ext cx="449515" cy="3582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b="1" dirty="0" smtClean="0">
                    <a:solidFill>
                      <a:schemeClr val="accent5"/>
                    </a:solidFill>
                    <a:effectLst>
                      <a:innerShdw blurRad="63500" dist="50800" dir="10800000">
                        <a:prstClr val="black">
                          <a:alpha val="50000"/>
                        </a:prstClr>
                      </a:inn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04</a:t>
                </a:r>
                <a:endParaRPr lang="zh-CN" altLang="en-US" sz="2000" b="1" dirty="0">
                  <a:solidFill>
                    <a:schemeClr val="accent5"/>
                  </a:solidFill>
                  <a:effectLst>
                    <a:innerShdw blurRad="63500" dist="50800" dir="10800000">
                      <a:prstClr val="black">
                        <a:alpha val="50000"/>
                      </a:prstClr>
                    </a:inn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58" name="TextBox 57"/>
            <p:cNvSpPr txBox="1"/>
            <p:nvPr/>
          </p:nvSpPr>
          <p:spPr>
            <a:xfrm>
              <a:off x="5052944" y="3731087"/>
              <a:ext cx="161454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培   训   帮   </a:t>
              </a:r>
              <a:r>
                <a:rPr lang="zh-CN" altLang="en-US" sz="1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手</a:t>
              </a:r>
              <a:endPara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2756321" y="1357304"/>
            <a:ext cx="4101695" cy="599235"/>
            <a:chOff x="3710491" y="1059582"/>
            <a:chExt cx="4101695" cy="599235"/>
          </a:xfrm>
        </p:grpSpPr>
        <p:grpSp>
          <p:nvGrpSpPr>
            <p:cNvPr id="63" name="组合 62"/>
            <p:cNvGrpSpPr/>
            <p:nvPr/>
          </p:nvGrpSpPr>
          <p:grpSpPr>
            <a:xfrm>
              <a:off x="3710491" y="1059582"/>
              <a:ext cx="4101695" cy="599235"/>
              <a:chOff x="4139952" y="1170041"/>
              <a:chExt cx="3672408" cy="536519"/>
            </a:xfrm>
          </p:grpSpPr>
          <p:sp>
            <p:nvSpPr>
              <p:cNvPr id="65" name="圆角矩形 64"/>
              <p:cNvSpPr/>
              <p:nvPr/>
            </p:nvSpPr>
            <p:spPr>
              <a:xfrm>
                <a:off x="4139952" y="1170041"/>
                <a:ext cx="3672408" cy="536519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4500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18000000" scaled="0"/>
                <a:tileRect/>
              </a:gradFill>
              <a:ln w="6350">
                <a:gradFill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chemeClr val="bg1"/>
                    </a:gs>
                  </a:gsLst>
                  <a:lin ang="17400000" scaled="0"/>
                </a:gradFill>
              </a:ln>
              <a:effectLst>
                <a:outerShdw blurRad="152400" dist="38100" dir="8100000" algn="tr" rotWithShape="0">
                  <a:prstClr val="black">
                    <a:alpha val="3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5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6" name="圆角矩形 113"/>
              <p:cNvSpPr/>
              <p:nvPr/>
            </p:nvSpPr>
            <p:spPr>
              <a:xfrm>
                <a:off x="4716016" y="1250029"/>
                <a:ext cx="3005287" cy="389240"/>
              </a:xfrm>
              <a:custGeom>
                <a:avLst/>
                <a:gdLst/>
                <a:ahLst/>
                <a:cxnLst/>
                <a:rect l="l" t="t" r="r" b="b"/>
                <a:pathLst>
                  <a:path w="3005287" h="389240">
                    <a:moveTo>
                      <a:pt x="0" y="0"/>
                    </a:moveTo>
                    <a:lnTo>
                      <a:pt x="535610" y="0"/>
                    </a:lnTo>
                    <a:lnTo>
                      <a:pt x="792088" y="0"/>
                    </a:lnTo>
                    <a:lnTo>
                      <a:pt x="2810667" y="0"/>
                    </a:lnTo>
                    <a:cubicBezTo>
                      <a:pt x="2918153" y="0"/>
                      <a:pt x="3005287" y="87134"/>
                      <a:pt x="3005287" y="194620"/>
                    </a:cubicBezTo>
                    <a:lnTo>
                      <a:pt x="3005286" y="194620"/>
                    </a:lnTo>
                    <a:cubicBezTo>
                      <a:pt x="3005286" y="302106"/>
                      <a:pt x="2918152" y="389240"/>
                      <a:pt x="2810666" y="389240"/>
                    </a:cubicBezTo>
                    <a:lnTo>
                      <a:pt x="535610" y="389239"/>
                    </a:lnTo>
                    <a:lnTo>
                      <a:pt x="0" y="389239"/>
                    </a:lnTo>
                    <a:close/>
                  </a:path>
                </a:pathLst>
              </a:custGeom>
              <a:solidFill>
                <a:schemeClr val="accent3"/>
              </a:solidFill>
              <a:ln w="6350">
                <a:noFill/>
              </a:ln>
              <a:effectLst>
                <a:innerShdw blurRad="63500" dist="50800" dir="16200000">
                  <a:prstClr val="black">
                    <a:alpha val="32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4246444" y="1253634"/>
                <a:ext cx="449515" cy="3582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b="1" dirty="0" smtClean="0">
                    <a:solidFill>
                      <a:schemeClr val="accent3"/>
                    </a:solidFill>
                    <a:effectLst>
                      <a:innerShdw blurRad="63500" dist="50800" dir="10800000">
                        <a:prstClr val="black">
                          <a:alpha val="50000"/>
                        </a:prstClr>
                      </a:inn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02</a:t>
                </a:r>
                <a:endParaRPr lang="zh-CN" altLang="en-US" sz="2000" b="1" dirty="0">
                  <a:solidFill>
                    <a:schemeClr val="accent3"/>
                  </a:solidFill>
                  <a:effectLst>
                    <a:innerShdw blurRad="63500" dist="50800" dir="10800000">
                      <a:prstClr val="black">
                        <a:alpha val="50000"/>
                      </a:prstClr>
                    </a:inn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64" name="TextBox 63"/>
            <p:cNvSpPr txBox="1"/>
            <p:nvPr/>
          </p:nvSpPr>
          <p:spPr>
            <a:xfrm>
              <a:off x="5047052" y="1187322"/>
              <a:ext cx="15536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学   情   统   计</a:t>
              </a:r>
              <a:endPara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571472" y="1857370"/>
            <a:ext cx="1257356" cy="1197175"/>
            <a:chOff x="1259632" y="2020643"/>
            <a:chExt cx="1257356" cy="1197175"/>
          </a:xfrm>
        </p:grpSpPr>
        <p:grpSp>
          <p:nvGrpSpPr>
            <p:cNvPr id="68" name="组合 67"/>
            <p:cNvGrpSpPr/>
            <p:nvPr/>
          </p:nvGrpSpPr>
          <p:grpSpPr>
            <a:xfrm>
              <a:off x="1302305" y="2020643"/>
              <a:ext cx="1197175" cy="1197175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69" name="同心圆 68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椭圆 69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71" name="TextBox 70"/>
            <p:cNvSpPr txBox="1"/>
            <p:nvPr/>
          </p:nvSpPr>
          <p:spPr>
            <a:xfrm>
              <a:off x="1259632" y="2401471"/>
              <a:ext cx="1257356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2800" b="1" dirty="0" smtClean="0">
                  <a:solidFill>
                    <a:schemeClr val="accent1"/>
                  </a:solidFill>
                  <a:latin typeface="微软雅黑" pitchFamily="34" charset="-122"/>
                  <a:ea typeface="微软雅黑" pitchFamily="34" charset="-122"/>
                </a:rPr>
                <a:t>目录</a:t>
              </a:r>
              <a:endParaRPr lang="zh-CN" altLang="en-US" sz="2800" b="1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72" name="Freeform 5"/>
          <p:cNvSpPr>
            <a:spLocks/>
          </p:cNvSpPr>
          <p:nvPr/>
        </p:nvSpPr>
        <p:spPr bwMode="auto">
          <a:xfrm>
            <a:off x="1928794" y="571486"/>
            <a:ext cx="651442" cy="3799028"/>
          </a:xfrm>
          <a:custGeom>
            <a:avLst/>
            <a:gdLst/>
            <a:ahLst/>
            <a:cxnLst/>
            <a:rect l="l" t="t" r="r" b="b"/>
            <a:pathLst>
              <a:path w="931331" h="3822203">
                <a:moveTo>
                  <a:pt x="931331" y="0"/>
                </a:moveTo>
                <a:lnTo>
                  <a:pt x="931331" y="43438"/>
                </a:lnTo>
                <a:lnTo>
                  <a:pt x="929692" y="43241"/>
                </a:lnTo>
                <a:cubicBezTo>
                  <a:pt x="720560" y="43241"/>
                  <a:pt x="548753" y="233651"/>
                  <a:pt x="531759" y="477070"/>
                </a:cubicBezTo>
                <a:cubicBezTo>
                  <a:pt x="531001" y="481589"/>
                  <a:pt x="530505" y="486178"/>
                  <a:pt x="530592" y="490864"/>
                </a:cubicBezTo>
                <a:lnTo>
                  <a:pt x="527965" y="521911"/>
                </a:lnTo>
                <a:cubicBezTo>
                  <a:pt x="527965" y="524355"/>
                  <a:pt x="527981" y="526795"/>
                  <a:pt x="528584" y="529223"/>
                </a:cubicBezTo>
                <a:cubicBezTo>
                  <a:pt x="525896" y="549213"/>
                  <a:pt x="525319" y="570030"/>
                  <a:pt x="525319" y="591585"/>
                </a:cubicBezTo>
                <a:lnTo>
                  <a:pt x="525319" y="1420695"/>
                </a:lnTo>
                <a:cubicBezTo>
                  <a:pt x="525319" y="1644311"/>
                  <a:pt x="418363" y="1909396"/>
                  <a:pt x="152419" y="1909396"/>
                </a:cubicBezTo>
                <a:lnTo>
                  <a:pt x="152419" y="1917007"/>
                </a:lnTo>
                <a:cubicBezTo>
                  <a:pt x="411268" y="1917007"/>
                  <a:pt x="525319" y="2180779"/>
                  <a:pt x="525319" y="2401508"/>
                </a:cubicBezTo>
                <a:lnTo>
                  <a:pt x="525319" y="3229831"/>
                </a:lnTo>
                <a:lnTo>
                  <a:pt x="528395" y="3285086"/>
                </a:lnTo>
                <a:lnTo>
                  <a:pt x="527965" y="3290166"/>
                </a:lnTo>
                <a:cubicBezTo>
                  <a:pt x="527965" y="3298449"/>
                  <a:pt x="528142" y="3306682"/>
                  <a:pt x="530049" y="3314794"/>
                </a:cubicBezTo>
                <a:cubicBezTo>
                  <a:pt x="529872" y="3323297"/>
                  <a:pt x="530775" y="3331587"/>
                  <a:pt x="532157" y="3339708"/>
                </a:cubicBezTo>
                <a:cubicBezTo>
                  <a:pt x="550979" y="3580884"/>
                  <a:pt x="721914" y="3768836"/>
                  <a:pt x="929692" y="3768836"/>
                </a:cubicBezTo>
                <a:cubicBezTo>
                  <a:pt x="930239" y="3768836"/>
                  <a:pt x="930786" y="3768835"/>
                  <a:pt x="931331" y="3768639"/>
                </a:cubicBezTo>
                <a:lnTo>
                  <a:pt x="931331" y="3822203"/>
                </a:lnTo>
                <a:cubicBezTo>
                  <a:pt x="739757" y="3822203"/>
                  <a:pt x="598112" y="3773911"/>
                  <a:pt x="507975" y="3678638"/>
                </a:cubicBezTo>
                <a:cubicBezTo>
                  <a:pt x="417575" y="3582577"/>
                  <a:pt x="372901" y="3410141"/>
                  <a:pt x="372901" y="3162642"/>
                </a:cubicBezTo>
                <a:lnTo>
                  <a:pt x="372901" y="2435365"/>
                </a:lnTo>
                <a:cubicBezTo>
                  <a:pt x="372901" y="2299674"/>
                  <a:pt x="350301" y="2189965"/>
                  <a:pt x="304838" y="2105453"/>
                </a:cubicBezTo>
                <a:cubicBezTo>
                  <a:pt x="260163" y="2021204"/>
                  <a:pt x="158200" y="1972649"/>
                  <a:pt x="0" y="1961888"/>
                </a:cubicBezTo>
                <a:lnTo>
                  <a:pt x="0" y="1860316"/>
                </a:lnTo>
                <a:cubicBezTo>
                  <a:pt x="146638" y="1837744"/>
                  <a:pt x="245710" y="1792339"/>
                  <a:pt x="296166" y="1724624"/>
                </a:cubicBezTo>
                <a:cubicBezTo>
                  <a:pt x="347410" y="1657434"/>
                  <a:pt x="372901" y="1544052"/>
                  <a:pt x="372901" y="1386838"/>
                </a:cubicBezTo>
                <a:lnTo>
                  <a:pt x="372901" y="659562"/>
                </a:lnTo>
                <a:cubicBezTo>
                  <a:pt x="372901" y="411275"/>
                  <a:pt x="417575" y="239626"/>
                  <a:pt x="507975" y="143566"/>
                </a:cubicBezTo>
                <a:cubicBezTo>
                  <a:pt x="598112" y="47505"/>
                  <a:pt x="739757" y="0"/>
                  <a:pt x="931331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 w="12700"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grpSp>
        <p:nvGrpSpPr>
          <p:cNvPr id="34" name="组合 56"/>
          <p:cNvGrpSpPr/>
          <p:nvPr/>
        </p:nvGrpSpPr>
        <p:grpSpPr>
          <a:xfrm>
            <a:off x="2714612" y="3901341"/>
            <a:ext cx="4101695" cy="599235"/>
            <a:chOff x="4139952" y="1170041"/>
            <a:chExt cx="3672408" cy="536519"/>
          </a:xfrm>
        </p:grpSpPr>
        <p:sp>
          <p:nvSpPr>
            <p:cNvPr id="36" name="圆角矩形 35"/>
            <p:cNvSpPr/>
            <p:nvPr/>
          </p:nvSpPr>
          <p:spPr>
            <a:xfrm>
              <a:off x="4139952" y="1170041"/>
              <a:ext cx="3672408" cy="536519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45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8000000" scaled="0"/>
              <a:tileRect/>
            </a:gradFill>
            <a:ln w="6350"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17400000" scaled="0"/>
              </a:gradFill>
            </a:ln>
            <a:effectLst>
              <a:outerShdw blurRad="152400" dist="38100" dir="810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7" name="圆角矩形 113"/>
            <p:cNvSpPr/>
            <p:nvPr/>
          </p:nvSpPr>
          <p:spPr>
            <a:xfrm>
              <a:off x="4715603" y="1258831"/>
              <a:ext cx="3005287" cy="389240"/>
            </a:xfrm>
            <a:custGeom>
              <a:avLst/>
              <a:gdLst/>
              <a:ahLst/>
              <a:cxnLst/>
              <a:rect l="l" t="t" r="r" b="b"/>
              <a:pathLst>
                <a:path w="3005287" h="389240">
                  <a:moveTo>
                    <a:pt x="0" y="0"/>
                  </a:moveTo>
                  <a:lnTo>
                    <a:pt x="535610" y="0"/>
                  </a:lnTo>
                  <a:lnTo>
                    <a:pt x="792088" y="0"/>
                  </a:lnTo>
                  <a:lnTo>
                    <a:pt x="2810667" y="0"/>
                  </a:lnTo>
                  <a:cubicBezTo>
                    <a:pt x="2918153" y="0"/>
                    <a:pt x="3005287" y="87134"/>
                    <a:pt x="3005287" y="194620"/>
                  </a:cubicBezTo>
                  <a:lnTo>
                    <a:pt x="3005286" y="194620"/>
                  </a:lnTo>
                  <a:cubicBezTo>
                    <a:pt x="3005286" y="302106"/>
                    <a:pt x="2918152" y="389240"/>
                    <a:pt x="2810666" y="389240"/>
                  </a:cubicBezTo>
                  <a:lnTo>
                    <a:pt x="535610" y="389239"/>
                  </a:lnTo>
                  <a:lnTo>
                    <a:pt x="0" y="389239"/>
                  </a:lnTo>
                  <a:close/>
                </a:path>
              </a:pathLst>
            </a:custGeom>
            <a:solidFill>
              <a:srgbClr val="7030A0"/>
            </a:solidFill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246444" y="1253634"/>
              <a:ext cx="449515" cy="3582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b="1" dirty="0" smtClean="0">
                  <a:solidFill>
                    <a:srgbClr val="7030A0"/>
                  </a:solidFill>
                  <a:effectLst>
                    <a:innerShdw blurRad="63500" dist="50800" dir="10800000">
                      <a:prstClr val="black">
                        <a:alpha val="50000"/>
                      </a:prstClr>
                    </a:inn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05</a:t>
              </a:r>
              <a:endParaRPr lang="zh-CN" altLang="en-US" sz="2000" b="1" dirty="0">
                <a:solidFill>
                  <a:srgbClr val="7030A0"/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4057065" y="4042179"/>
            <a:ext cx="12875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    束   </a:t>
            </a:r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语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2148222"/>
      </p:ext>
    </p:extLst>
  </p:cSld>
  <p:clrMapOvr>
    <a:masterClrMapping/>
  </p:clrMapOvr>
  <p:transition spd="slow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8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600"/>
                            </p:stCondLst>
                            <p:childTnLst>
                              <p:par>
                                <p:cTn id="2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3563888" y="285734"/>
            <a:ext cx="2016224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卷首语</a:t>
            </a:r>
            <a:endParaRPr lang="zh-CN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1" name="Image 12" descr="Divider Righ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2267744" y="457546"/>
            <a:ext cx="1523362" cy="52721"/>
          </a:xfrm>
          <a:prstGeom prst="rect">
            <a:avLst/>
          </a:prstGeom>
        </p:spPr>
      </p:pic>
      <p:pic>
        <p:nvPicPr>
          <p:cNvPr id="13" name="Image 12" descr="Divider Righ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 flipH="1">
            <a:off x="5292080" y="457546"/>
            <a:ext cx="1523362" cy="52721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580226" y="857238"/>
            <a:ext cx="7663636" cy="4071965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lang="en-US" altLang="zh-CN" b="1" u="sng" dirty="0" smtClean="0">
                <a:latin typeface="黑体" pitchFamily="49" charset="-122"/>
                <a:ea typeface="黑体" pitchFamily="49" charset="-122"/>
              </a:rPr>
              <a:t>    </a:t>
            </a:r>
            <a:r>
              <a:rPr lang="zh-CN" altLang="en-US" b="1" u="sng" dirty="0" smtClean="0">
                <a:latin typeface="黑体" pitchFamily="49" charset="-122"/>
                <a:ea typeface="黑体" pitchFamily="49" charset="-122"/>
              </a:rPr>
              <a:t>活在当下，并非不回忆过去，预计未来，而是专注于过程，一个过程只干好一件事情。回忆就专心回忆，展望就是展望，念经就专心念经，劳动就专心劳动，吃饭就专心吃饭，食不语。故而僧家在种麦子、插秧之中都能悟出禅意。</a:t>
            </a:r>
            <a:endParaRPr lang="en-US" altLang="zh-CN" b="1" u="sng" dirty="0" smtClean="0">
              <a:latin typeface="黑体" pitchFamily="49" charset="-122"/>
              <a:ea typeface="黑体" pitchFamily="49" charset="-122"/>
            </a:endParaRPr>
          </a:p>
          <a:p>
            <a:r>
              <a:rPr lang="zh-CN" altLang="en-US" b="1" u="sng" dirty="0" smtClean="0">
                <a:latin typeface="黑体" pitchFamily="49" charset="-122"/>
                <a:ea typeface="黑体" pitchFamily="49" charset="-122"/>
              </a:rPr>
              <a:t>    不沉溺于过去。沉溺于过去的失败，只会使人灰心丧气、举步维艰；沉溺于过去的成功，只会让人骄傲自大、裹足不前。</a:t>
            </a:r>
            <a:endParaRPr lang="en-US" altLang="zh-CN" b="1" u="sng" dirty="0" smtClean="0">
              <a:latin typeface="黑体" pitchFamily="49" charset="-122"/>
              <a:ea typeface="黑体" pitchFamily="49" charset="-122"/>
            </a:endParaRPr>
          </a:p>
          <a:p>
            <a:r>
              <a:rPr lang="zh-CN" altLang="en-US" b="1" u="sng" dirty="0" smtClean="0">
                <a:latin typeface="黑体" pitchFamily="49" charset="-122"/>
                <a:ea typeface="黑体" pitchFamily="49" charset="-122"/>
              </a:rPr>
              <a:t>    孔子说：“逝者如斯。”过去的日子，就像清澈的水，固然清晰得历历在目，可是，若想抓住，却是不可能的。过去的已经过去，未来遥遥无期，不可猜测，为何要傻傻去憧憬呢</a:t>
            </a:r>
            <a:r>
              <a:rPr lang="en-US" altLang="zh-CN" b="1" u="sng" dirty="0" smtClean="0">
                <a:latin typeface="黑体" pitchFamily="49" charset="-122"/>
                <a:ea typeface="黑体" pitchFamily="49" charset="-122"/>
              </a:rPr>
              <a:t>?</a:t>
            </a:r>
            <a:r>
              <a:rPr lang="zh-CN" altLang="en-US" b="1" u="sng" dirty="0" smtClean="0">
                <a:latin typeface="黑体" pitchFamily="49" charset="-122"/>
                <a:ea typeface="黑体" pitchFamily="49" charset="-122"/>
              </a:rPr>
              <a:t>未来的梦只有靠今天的努力来实现，只有把握住今天，才能抓住未来。</a:t>
            </a:r>
            <a:endParaRPr lang="en-US" altLang="zh-CN" b="1" u="sng" dirty="0" smtClean="0">
              <a:latin typeface="黑体" pitchFamily="49" charset="-122"/>
              <a:ea typeface="黑体" pitchFamily="49" charset="-122"/>
            </a:endParaRPr>
          </a:p>
          <a:p>
            <a:r>
              <a:rPr lang="zh-CN" altLang="en-US" b="1" u="sng" dirty="0" smtClean="0">
                <a:latin typeface="黑体" pitchFamily="49" charset="-122"/>
                <a:ea typeface="黑体" pitchFamily="49" charset="-122"/>
              </a:rPr>
              <a:t>    活在当下，及时回首身边的人，及时珍惜身边的事，及时领悟身边的物，那么，今天已胜却无数个昨天、明天。记得好莱坞珍妮弗</a:t>
            </a:r>
            <a:r>
              <a:rPr lang="en-US" altLang="zh-CN" b="1" u="sng" dirty="0" smtClean="0">
                <a:latin typeface="黑体" pitchFamily="49" charset="-122"/>
                <a:ea typeface="黑体" pitchFamily="49" charset="-122"/>
              </a:rPr>
              <a:t>?</a:t>
            </a:r>
            <a:r>
              <a:rPr lang="zh-CN" altLang="en-US" b="1" u="sng" dirty="0" smtClean="0">
                <a:latin typeface="黑体" pitchFamily="49" charset="-122"/>
                <a:ea typeface="黑体" pitchFamily="49" charset="-122"/>
              </a:rPr>
              <a:t>安妮斯顿曾说过：“我向来活在当下，一味把眼光放在终点，反而会错过沿途美景。”</a:t>
            </a:r>
            <a:endParaRPr lang="en-US" altLang="zh-CN" b="1" u="sng" dirty="0" smtClean="0">
              <a:latin typeface="黑体" pitchFamily="49" charset="-122"/>
              <a:ea typeface="黑体" pitchFamily="49" charset="-122"/>
            </a:endParaRPr>
          </a:p>
          <a:p>
            <a:r>
              <a:rPr lang="en-US" altLang="zh-CN" b="1" u="sng" dirty="0" smtClean="0">
                <a:latin typeface="黑体" pitchFamily="49" charset="-122"/>
                <a:ea typeface="黑体" pitchFamily="49" charset="-122"/>
              </a:rPr>
              <a:t>    </a:t>
            </a:r>
            <a:r>
              <a:rPr lang="zh-CN" altLang="en-US" b="1" u="sng" dirty="0" smtClean="0">
                <a:latin typeface="黑体" pitchFamily="49" charset="-122"/>
                <a:ea typeface="黑体" pitchFamily="49" charset="-122"/>
              </a:rPr>
              <a:t>把握现在，才能活出精彩。活在当下，才是最真实的人生态度。</a:t>
            </a:r>
            <a:endParaRPr lang="en-US" altLang="zh-CN" b="1" u="sng" dirty="0" smtClean="0">
              <a:latin typeface="黑体" pitchFamily="49" charset="-122"/>
              <a:ea typeface="黑体" pitchFamily="49" charset="-122"/>
            </a:endParaRPr>
          </a:p>
          <a:p>
            <a:r>
              <a:rPr lang="en-US" altLang="zh-CN" b="1" u="sng" dirty="0" smtClean="0">
                <a:latin typeface="黑体" pitchFamily="49" charset="-122"/>
                <a:ea typeface="黑体" pitchFamily="49" charset="-122"/>
              </a:rPr>
              <a:t>    ——</a:t>
            </a:r>
            <a:r>
              <a:rPr lang="zh-CN" altLang="en-US" b="1" u="sng" dirty="0" smtClean="0">
                <a:latin typeface="黑体" pitchFamily="49" charset="-122"/>
                <a:ea typeface="黑体" pitchFamily="49" charset="-122"/>
              </a:rPr>
              <a:t>摘自</a:t>
            </a:r>
            <a:r>
              <a:rPr lang="en-US" altLang="zh-CN" b="1" u="sng" dirty="0" smtClean="0">
                <a:latin typeface="黑体" pitchFamily="49" charset="-122"/>
                <a:ea typeface="黑体" pitchFamily="49" charset="-122"/>
              </a:rPr>
              <a:t>《</a:t>
            </a:r>
            <a:r>
              <a:rPr lang="zh-CN" altLang="en-US" b="1" u="sng" dirty="0" smtClean="0">
                <a:latin typeface="黑体" pitchFamily="49" charset="-122"/>
                <a:ea typeface="黑体" pitchFamily="49" charset="-122"/>
              </a:rPr>
              <a:t>把握现在，活在 当下</a:t>
            </a:r>
            <a:r>
              <a:rPr lang="en-US" altLang="zh-CN" b="1" u="sng" dirty="0" smtClean="0">
                <a:latin typeface="黑体" pitchFamily="49" charset="-122"/>
                <a:ea typeface="黑体" pitchFamily="49" charset="-122"/>
              </a:rPr>
              <a:t>》</a:t>
            </a:r>
          </a:p>
          <a:p>
            <a:endParaRPr lang="zh-CN" altLang="en-US" b="1" u="sng" dirty="0">
              <a:latin typeface="黑体" pitchFamily="49" charset="-122"/>
              <a:ea typeface="黑体" pitchFamily="49" charset="-122"/>
            </a:endParaRP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4805928" flipH="1">
            <a:off x="-450472" y="3756830"/>
            <a:ext cx="1660349" cy="120209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xmlns="" val="1873068346"/>
      </p:ext>
    </p:extLst>
  </p:cSld>
  <p:clrMapOvr>
    <a:masterClrMapping/>
  </p:clrMapOvr>
  <p:transition spd="slow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3563888" y="285734"/>
            <a:ext cx="2016224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学情统计</a:t>
            </a:r>
            <a:endParaRPr lang="zh-CN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1" name="Image 12" descr="Divider Righ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2267744" y="457546"/>
            <a:ext cx="1523362" cy="52721"/>
          </a:xfrm>
          <a:prstGeom prst="rect">
            <a:avLst/>
          </a:prstGeom>
        </p:spPr>
      </p:pic>
      <p:pic>
        <p:nvPicPr>
          <p:cNvPr id="13" name="Image 12" descr="Divider Righ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 flipH="1">
            <a:off x="5292080" y="457546"/>
            <a:ext cx="1523362" cy="52721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4805928" flipH="1">
            <a:off x="-450472" y="3756830"/>
            <a:ext cx="1660349" cy="120209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4098" name="Picture 2" descr="E:\20170918培训\信息技术能力培训网络培训资料\简报3\xq2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4414" y="2714627"/>
            <a:ext cx="7215238" cy="1857878"/>
          </a:xfrm>
          <a:prstGeom prst="rect">
            <a:avLst/>
          </a:prstGeom>
          <a:noFill/>
        </p:spPr>
      </p:pic>
      <p:pic>
        <p:nvPicPr>
          <p:cNvPr id="4099" name="Picture 3" descr="E:\20170918培训\信息技术能力培训网络培训资料\简报3\xueqin1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42976" y="1000114"/>
            <a:ext cx="7286676" cy="16365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73068346"/>
      </p:ext>
    </p:extLst>
  </p:cSld>
  <p:clrMapOvr>
    <a:masterClrMapping/>
  </p:clrMapOvr>
  <p:transition spd="slow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3563888" y="285734"/>
            <a:ext cx="2016224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学情报告</a:t>
            </a:r>
            <a:endParaRPr lang="zh-CN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1" name="Image 12" descr="Divider Righ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2267744" y="457546"/>
            <a:ext cx="1523362" cy="52721"/>
          </a:xfrm>
          <a:prstGeom prst="rect">
            <a:avLst/>
          </a:prstGeom>
        </p:spPr>
      </p:pic>
      <p:pic>
        <p:nvPicPr>
          <p:cNvPr id="13" name="Image 12" descr="Divider Righ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 flipH="1">
            <a:off x="5292080" y="457546"/>
            <a:ext cx="1523362" cy="5272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0034" y="928676"/>
            <a:ext cx="8215370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     截至今日，我们班</a:t>
            </a:r>
            <a:r>
              <a:rPr lang="en-US" altLang="zh-CN" b="1" dirty="0" smtClean="0">
                <a:latin typeface="黑体" pitchFamily="49" charset="-122"/>
                <a:ea typeface="黑体" pitchFamily="49" charset="-122"/>
              </a:rPr>
              <a:t>118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位学员，登录</a:t>
            </a:r>
            <a:r>
              <a:rPr lang="en-US" altLang="zh-CN" b="1" dirty="0" smtClean="0">
                <a:latin typeface="黑体" pitchFamily="49" charset="-122"/>
                <a:ea typeface="黑体" pitchFamily="49" charset="-122"/>
              </a:rPr>
              <a:t>113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人，参与学习</a:t>
            </a:r>
            <a:r>
              <a:rPr lang="en-US" altLang="zh-CN" b="1" dirty="0" smtClean="0">
                <a:latin typeface="黑体" pitchFamily="49" charset="-122"/>
                <a:ea typeface="黑体" pitchFamily="49" charset="-122"/>
              </a:rPr>
              <a:t>109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人，合格</a:t>
            </a:r>
            <a:r>
              <a:rPr lang="en-US" altLang="zh-CN" b="1" dirty="0" smtClean="0">
                <a:latin typeface="黑体" pitchFamily="49" charset="-122"/>
                <a:ea typeface="黑体" pitchFamily="49" charset="-122"/>
              </a:rPr>
              <a:t>52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人。</a:t>
            </a:r>
            <a:r>
              <a:rPr lang="en-US" altLang="zh-CN" b="1" dirty="0" smtClean="0">
                <a:solidFill>
                  <a:schemeClr val="accent6"/>
                </a:solidFill>
                <a:latin typeface="黑体" pitchFamily="49" charset="-122"/>
                <a:ea typeface="黑体" pitchFamily="49" charset="-122"/>
              </a:rPr>
              <a:t>5</a:t>
            </a:r>
            <a:r>
              <a:rPr lang="zh-CN" altLang="en-US" b="1" dirty="0" smtClean="0">
                <a:solidFill>
                  <a:schemeClr val="accent6"/>
                </a:solidFill>
                <a:latin typeface="黑体" pitchFamily="49" charset="-122"/>
                <a:ea typeface="黑体" pitchFamily="49" charset="-122"/>
              </a:rPr>
              <a:t>人还未登录，</a:t>
            </a:r>
            <a:r>
              <a:rPr lang="en-US" altLang="zh-CN" b="1" dirty="0" smtClean="0">
                <a:solidFill>
                  <a:schemeClr val="accent6"/>
                </a:solidFill>
                <a:latin typeface="黑体" pitchFamily="49" charset="-122"/>
                <a:ea typeface="黑体" pitchFamily="49" charset="-122"/>
              </a:rPr>
              <a:t>9</a:t>
            </a:r>
            <a:r>
              <a:rPr lang="zh-CN" altLang="en-US" b="1" dirty="0" smtClean="0">
                <a:solidFill>
                  <a:schemeClr val="accent6"/>
                </a:solidFill>
                <a:latin typeface="黑体" pitchFamily="49" charset="-122"/>
                <a:ea typeface="黑体" pitchFamily="49" charset="-122"/>
              </a:rPr>
              <a:t>人得分为</a:t>
            </a:r>
            <a:r>
              <a:rPr lang="en-US" altLang="zh-CN" b="1" dirty="0" smtClean="0">
                <a:solidFill>
                  <a:schemeClr val="accent6"/>
                </a:solidFill>
                <a:latin typeface="黑体" pitchFamily="49" charset="-122"/>
                <a:ea typeface="黑体" pitchFamily="49" charset="-122"/>
              </a:rPr>
              <a:t>0</a:t>
            </a:r>
            <a:r>
              <a:rPr lang="zh-CN" altLang="en-US" b="1" dirty="0" smtClean="0">
                <a:solidFill>
                  <a:schemeClr val="accent6"/>
                </a:solidFill>
                <a:latin typeface="黑体" pitchFamily="49" charset="-122"/>
                <a:ea typeface="黑体" pitchFamily="49" charset="-122"/>
              </a:rPr>
              <a:t>，已经联系县级管理员和所在学校的管理人员告知。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从学情统计来看，研修计划、作业和资源等各项作业完成较好，但缺少了评论和互评，个人的活跃度太低，希望各位积极参与评论。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0034" y="2033845"/>
            <a:ext cx="8501122" cy="33239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b="1" dirty="0" smtClean="0">
                <a:solidFill>
                  <a:schemeClr val="accent6"/>
                </a:solidFill>
                <a:latin typeface="黑体" pitchFamily="49" charset="-122"/>
                <a:ea typeface="黑体" pitchFamily="49" charset="-122"/>
              </a:rPr>
              <a:t>目前为止，培训中存在的问题是</a:t>
            </a:r>
            <a:r>
              <a:rPr lang="en-US" altLang="zh-CN" b="1" dirty="0" smtClean="0">
                <a:solidFill>
                  <a:schemeClr val="accent6"/>
                </a:solidFill>
                <a:latin typeface="黑体" pitchFamily="49" charset="-122"/>
                <a:ea typeface="黑体" pitchFamily="49" charset="-122"/>
              </a:rPr>
              <a:t>:</a:t>
            </a:r>
          </a:p>
          <a:p>
            <a:r>
              <a:rPr lang="en-US" altLang="zh-CN" b="1" dirty="0" smtClean="0"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、研修计划：提交的计划内容未经编辑，有明显的网上内容直接粘贴的痕迹。建议还没有提交的现在</a:t>
            </a:r>
            <a:r>
              <a:rPr lang="en-US" altLang="zh-CN" b="1" dirty="0" smtClean="0">
                <a:latin typeface="黑体" pitchFamily="49" charset="-122"/>
                <a:ea typeface="黑体" pitchFamily="49" charset="-122"/>
              </a:rPr>
              <a:t>TXT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，或者</a:t>
            </a:r>
            <a:r>
              <a:rPr lang="en-US" altLang="zh-CN" b="1" dirty="0" smtClean="0">
                <a:latin typeface="黑体" pitchFamily="49" charset="-122"/>
                <a:ea typeface="黑体" pitchFamily="49" charset="-122"/>
              </a:rPr>
              <a:t>word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中编辑后再提交。</a:t>
            </a:r>
            <a:endParaRPr lang="en-US" altLang="zh-CN" b="1" dirty="0" smtClean="0">
              <a:latin typeface="黑体" pitchFamily="49" charset="-122"/>
              <a:ea typeface="黑体" pitchFamily="49" charset="-122"/>
            </a:endParaRPr>
          </a:p>
          <a:p>
            <a:r>
              <a:rPr lang="en-US" altLang="zh-CN" b="1" dirty="0" smtClean="0"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、研修作业：需要大家按要求提交一篇教学设计 。大家可在</a:t>
            </a:r>
            <a:r>
              <a:rPr lang="en-US" altLang="zh-CN" b="1" dirty="0" smtClean="0">
                <a:latin typeface="黑体" pitchFamily="49" charset="-122"/>
                <a:ea typeface="黑体" pitchFamily="49" charset="-122"/>
              </a:rPr>
              <a:t>word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中编辑后再提交。或者可以直接把编辑好的教案或者课件直接经过“附件上传”直接上传。最好能够在设计里粘贴一些与自己研修作业相符的，使用信息技术上课的照片。</a:t>
            </a:r>
          </a:p>
          <a:p>
            <a:r>
              <a:rPr lang="en-US" altLang="zh-CN" b="1" dirty="0" smtClean="0">
                <a:latin typeface="黑体" pitchFamily="49" charset="-122"/>
                <a:ea typeface="黑体" pitchFamily="49" charset="-122"/>
              </a:rPr>
              <a:t>3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、评论：评论不能仅限于研讨交流，应当积极 参与各项目的评论和互评。</a:t>
            </a:r>
          </a:p>
          <a:p>
            <a:r>
              <a:rPr lang="en-US" altLang="zh-CN" b="1" dirty="0" smtClean="0">
                <a:latin typeface="黑体" pitchFamily="49" charset="-122"/>
                <a:ea typeface="黑体" pitchFamily="49" charset="-122"/>
              </a:rPr>
              <a:t>4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、资源共享：大家应积极分享好的资源信息、教学设计等等。</a:t>
            </a:r>
          </a:p>
          <a:p>
            <a:r>
              <a:rPr lang="en-US" altLang="zh-CN" b="1" dirty="0" smtClean="0">
                <a:latin typeface="黑体" pitchFamily="49" charset="-122"/>
                <a:ea typeface="黑体" pitchFamily="49" charset="-122"/>
              </a:rPr>
              <a:t>5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、活跃度：积极参与研修论坛、计划、作业、简报、资源的评论和互评，参与和发布主题活动和同伴协作，提高培训的活跃度。</a:t>
            </a:r>
          </a:p>
          <a:p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   </a:t>
            </a:r>
          </a:p>
          <a:p>
            <a:endParaRPr lang="zh-CN" altLang="en-US" b="1" dirty="0" smtClean="0">
              <a:solidFill>
                <a:schemeClr val="accent6"/>
              </a:solidFill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3068346"/>
      </p:ext>
    </p:extLst>
  </p:cSld>
  <p:clrMapOvr>
    <a:masterClrMapping/>
  </p:clrMapOvr>
  <p:transition spd="slow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3563888" y="285734"/>
            <a:ext cx="2016224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培训帮手</a:t>
            </a:r>
            <a:r>
              <a:rPr lang="en-US" altLang="zh-CN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endParaRPr lang="zh-CN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1" name="Image 12" descr="Divider Righ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2267744" y="457546"/>
            <a:ext cx="1523362" cy="52721"/>
          </a:xfrm>
          <a:prstGeom prst="rect">
            <a:avLst/>
          </a:prstGeom>
        </p:spPr>
      </p:pic>
      <p:pic>
        <p:nvPicPr>
          <p:cNvPr id="13" name="Image 12" descr="Divider Righ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 flipH="1">
            <a:off x="5292080" y="457546"/>
            <a:ext cx="1523362" cy="52721"/>
          </a:xfrm>
          <a:prstGeom prst="rect">
            <a:avLst/>
          </a:prstGeom>
        </p:spPr>
      </p:pic>
      <p:pic>
        <p:nvPicPr>
          <p:cNvPr id="5122" name="Picture 2" descr="E:\20170918培训\信息技术能力培训网络培训资料\简报3\jq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08" y="714362"/>
            <a:ext cx="5210190" cy="3746058"/>
          </a:xfrm>
          <a:prstGeom prst="rect">
            <a:avLst/>
          </a:prstGeom>
          <a:noFill/>
        </p:spPr>
      </p:pic>
      <p:sp>
        <p:nvSpPr>
          <p:cNvPr id="16" name="任意多边形 15"/>
          <p:cNvSpPr/>
          <p:nvPr/>
        </p:nvSpPr>
        <p:spPr>
          <a:xfrm>
            <a:off x="2381651" y="2370667"/>
            <a:ext cx="1117905" cy="2257777"/>
          </a:xfrm>
          <a:custGeom>
            <a:avLst/>
            <a:gdLst>
              <a:gd name="connsiteX0" fmla="*/ 192216 w 1117905"/>
              <a:gd name="connsiteY0" fmla="*/ 56444 h 2257777"/>
              <a:gd name="connsiteX1" fmla="*/ 1038882 w 1117905"/>
              <a:gd name="connsiteY1" fmla="*/ 67733 h 2257777"/>
              <a:gd name="connsiteX2" fmla="*/ 1061460 w 1117905"/>
              <a:gd name="connsiteY2" fmla="*/ 101600 h 2257777"/>
              <a:gd name="connsiteX3" fmla="*/ 1072749 w 1117905"/>
              <a:gd name="connsiteY3" fmla="*/ 248355 h 2257777"/>
              <a:gd name="connsiteX4" fmla="*/ 1084038 w 1117905"/>
              <a:gd name="connsiteY4" fmla="*/ 304800 h 2257777"/>
              <a:gd name="connsiteX5" fmla="*/ 1095327 w 1117905"/>
              <a:gd name="connsiteY5" fmla="*/ 462844 h 2257777"/>
              <a:gd name="connsiteX6" fmla="*/ 1117905 w 1117905"/>
              <a:gd name="connsiteY6" fmla="*/ 801511 h 2257777"/>
              <a:gd name="connsiteX7" fmla="*/ 1106616 w 1117905"/>
              <a:gd name="connsiteY7" fmla="*/ 1264355 h 2257777"/>
              <a:gd name="connsiteX8" fmla="*/ 1095327 w 1117905"/>
              <a:gd name="connsiteY8" fmla="*/ 1343377 h 2257777"/>
              <a:gd name="connsiteX9" fmla="*/ 1072749 w 1117905"/>
              <a:gd name="connsiteY9" fmla="*/ 1411111 h 2257777"/>
              <a:gd name="connsiteX10" fmla="*/ 1038882 w 1117905"/>
              <a:gd name="connsiteY10" fmla="*/ 1490133 h 2257777"/>
              <a:gd name="connsiteX11" fmla="*/ 1027593 w 1117905"/>
              <a:gd name="connsiteY11" fmla="*/ 1569155 h 2257777"/>
              <a:gd name="connsiteX12" fmla="*/ 1005016 w 1117905"/>
              <a:gd name="connsiteY12" fmla="*/ 1636889 h 2257777"/>
              <a:gd name="connsiteX13" fmla="*/ 982438 w 1117905"/>
              <a:gd name="connsiteY13" fmla="*/ 1715911 h 2257777"/>
              <a:gd name="connsiteX14" fmla="*/ 971149 w 1117905"/>
              <a:gd name="connsiteY14" fmla="*/ 1749777 h 2257777"/>
              <a:gd name="connsiteX15" fmla="*/ 925993 w 1117905"/>
              <a:gd name="connsiteY15" fmla="*/ 1873955 h 2257777"/>
              <a:gd name="connsiteX16" fmla="*/ 914705 w 1117905"/>
              <a:gd name="connsiteY16" fmla="*/ 1930400 h 2257777"/>
              <a:gd name="connsiteX17" fmla="*/ 880838 w 1117905"/>
              <a:gd name="connsiteY17" fmla="*/ 2235200 h 2257777"/>
              <a:gd name="connsiteX18" fmla="*/ 846971 w 1117905"/>
              <a:gd name="connsiteY18" fmla="*/ 2257777 h 2257777"/>
              <a:gd name="connsiteX19" fmla="*/ 508305 w 1117905"/>
              <a:gd name="connsiteY19" fmla="*/ 2246489 h 2257777"/>
              <a:gd name="connsiteX20" fmla="*/ 451860 w 1117905"/>
              <a:gd name="connsiteY20" fmla="*/ 2223911 h 2257777"/>
              <a:gd name="connsiteX21" fmla="*/ 417993 w 1117905"/>
              <a:gd name="connsiteY21" fmla="*/ 2212622 h 2257777"/>
              <a:gd name="connsiteX22" fmla="*/ 384127 w 1117905"/>
              <a:gd name="connsiteY22" fmla="*/ 2190044 h 2257777"/>
              <a:gd name="connsiteX23" fmla="*/ 316393 w 1117905"/>
              <a:gd name="connsiteY23" fmla="*/ 2133600 h 2257777"/>
              <a:gd name="connsiteX24" fmla="*/ 214793 w 1117905"/>
              <a:gd name="connsiteY24" fmla="*/ 2077155 h 2257777"/>
              <a:gd name="connsiteX25" fmla="*/ 135771 w 1117905"/>
              <a:gd name="connsiteY25" fmla="*/ 1998133 h 2257777"/>
              <a:gd name="connsiteX26" fmla="*/ 124482 w 1117905"/>
              <a:gd name="connsiteY26" fmla="*/ 1964266 h 2257777"/>
              <a:gd name="connsiteX27" fmla="*/ 101905 w 1117905"/>
              <a:gd name="connsiteY27" fmla="*/ 1930400 h 2257777"/>
              <a:gd name="connsiteX28" fmla="*/ 68038 w 1117905"/>
              <a:gd name="connsiteY28" fmla="*/ 1851377 h 2257777"/>
              <a:gd name="connsiteX29" fmla="*/ 22882 w 1117905"/>
              <a:gd name="connsiteY29" fmla="*/ 1569155 h 2257777"/>
              <a:gd name="connsiteX30" fmla="*/ 22882 w 1117905"/>
              <a:gd name="connsiteY30" fmla="*/ 846666 h 2257777"/>
              <a:gd name="connsiteX31" fmla="*/ 34171 w 1117905"/>
              <a:gd name="connsiteY31" fmla="*/ 778933 h 2257777"/>
              <a:gd name="connsiteX32" fmla="*/ 68038 w 1117905"/>
              <a:gd name="connsiteY32" fmla="*/ 575733 h 2257777"/>
              <a:gd name="connsiteX33" fmla="*/ 68038 w 1117905"/>
              <a:gd name="connsiteY33" fmla="*/ 575733 h 2257777"/>
              <a:gd name="connsiteX34" fmla="*/ 101905 w 1117905"/>
              <a:gd name="connsiteY34" fmla="*/ 417689 h 2257777"/>
              <a:gd name="connsiteX35" fmla="*/ 113193 w 1117905"/>
              <a:gd name="connsiteY35" fmla="*/ 383822 h 2257777"/>
              <a:gd name="connsiteX36" fmla="*/ 135771 w 1117905"/>
              <a:gd name="connsiteY36" fmla="*/ 338666 h 2257777"/>
              <a:gd name="connsiteX37" fmla="*/ 158349 w 1117905"/>
              <a:gd name="connsiteY37" fmla="*/ 248355 h 2257777"/>
              <a:gd name="connsiteX38" fmla="*/ 169638 w 1117905"/>
              <a:gd name="connsiteY38" fmla="*/ 214489 h 2257777"/>
              <a:gd name="connsiteX39" fmla="*/ 192216 w 1117905"/>
              <a:gd name="connsiteY39" fmla="*/ 135466 h 2257777"/>
              <a:gd name="connsiteX40" fmla="*/ 237371 w 1117905"/>
              <a:gd name="connsiteY40" fmla="*/ 56444 h 2257777"/>
              <a:gd name="connsiteX41" fmla="*/ 248660 w 1117905"/>
              <a:gd name="connsiteY41" fmla="*/ 0 h 2257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117905" h="2257777">
                <a:moveTo>
                  <a:pt x="192216" y="56444"/>
                </a:moveTo>
                <a:lnTo>
                  <a:pt x="1038882" y="67733"/>
                </a:lnTo>
                <a:cubicBezTo>
                  <a:pt x="1052431" y="68437"/>
                  <a:pt x="1058960" y="88265"/>
                  <a:pt x="1061460" y="101600"/>
                </a:cubicBezTo>
                <a:cubicBezTo>
                  <a:pt x="1070502" y="149822"/>
                  <a:pt x="1067331" y="199592"/>
                  <a:pt x="1072749" y="248355"/>
                </a:cubicBezTo>
                <a:cubicBezTo>
                  <a:pt x="1074868" y="267425"/>
                  <a:pt x="1080275" y="285985"/>
                  <a:pt x="1084038" y="304800"/>
                </a:cubicBezTo>
                <a:cubicBezTo>
                  <a:pt x="1087801" y="357481"/>
                  <a:pt x="1092397" y="410110"/>
                  <a:pt x="1095327" y="462844"/>
                </a:cubicBezTo>
                <a:cubicBezTo>
                  <a:pt x="1113060" y="782040"/>
                  <a:pt x="1094482" y="614131"/>
                  <a:pt x="1117905" y="801511"/>
                </a:cubicBezTo>
                <a:cubicBezTo>
                  <a:pt x="1114142" y="955792"/>
                  <a:pt x="1113041" y="1110162"/>
                  <a:pt x="1106616" y="1264355"/>
                </a:cubicBezTo>
                <a:cubicBezTo>
                  <a:pt x="1105508" y="1290940"/>
                  <a:pt x="1101310" y="1317450"/>
                  <a:pt x="1095327" y="1343377"/>
                </a:cubicBezTo>
                <a:cubicBezTo>
                  <a:pt x="1089975" y="1366567"/>
                  <a:pt x="1080275" y="1388533"/>
                  <a:pt x="1072749" y="1411111"/>
                </a:cubicBezTo>
                <a:cubicBezTo>
                  <a:pt x="1056139" y="1460940"/>
                  <a:pt x="1066780" y="1434337"/>
                  <a:pt x="1038882" y="1490133"/>
                </a:cubicBezTo>
                <a:cubicBezTo>
                  <a:pt x="1035119" y="1516474"/>
                  <a:pt x="1033576" y="1543228"/>
                  <a:pt x="1027593" y="1569155"/>
                </a:cubicBezTo>
                <a:cubicBezTo>
                  <a:pt x="1022242" y="1592345"/>
                  <a:pt x="1012542" y="1614311"/>
                  <a:pt x="1005016" y="1636889"/>
                </a:cubicBezTo>
                <a:cubicBezTo>
                  <a:pt x="977941" y="1718115"/>
                  <a:pt x="1010798" y="1616651"/>
                  <a:pt x="982438" y="1715911"/>
                </a:cubicBezTo>
                <a:cubicBezTo>
                  <a:pt x="979169" y="1727352"/>
                  <a:pt x="974280" y="1738297"/>
                  <a:pt x="971149" y="1749777"/>
                </a:cubicBezTo>
                <a:cubicBezTo>
                  <a:pt x="941300" y="1859221"/>
                  <a:pt x="967524" y="1811660"/>
                  <a:pt x="925993" y="1873955"/>
                </a:cubicBezTo>
                <a:cubicBezTo>
                  <a:pt x="922230" y="1892770"/>
                  <a:pt x="916025" y="1911258"/>
                  <a:pt x="914705" y="1930400"/>
                </a:cubicBezTo>
                <a:cubicBezTo>
                  <a:pt x="912453" y="1963055"/>
                  <a:pt x="952114" y="2163926"/>
                  <a:pt x="880838" y="2235200"/>
                </a:cubicBezTo>
                <a:cubicBezTo>
                  <a:pt x="871244" y="2244794"/>
                  <a:pt x="858260" y="2250251"/>
                  <a:pt x="846971" y="2257777"/>
                </a:cubicBezTo>
                <a:cubicBezTo>
                  <a:pt x="734082" y="2254014"/>
                  <a:pt x="620844" y="2256135"/>
                  <a:pt x="508305" y="2246489"/>
                </a:cubicBezTo>
                <a:cubicBezTo>
                  <a:pt x="488115" y="2244758"/>
                  <a:pt x="470834" y="2231026"/>
                  <a:pt x="451860" y="2223911"/>
                </a:cubicBezTo>
                <a:cubicBezTo>
                  <a:pt x="440718" y="2219733"/>
                  <a:pt x="429282" y="2216385"/>
                  <a:pt x="417993" y="2212622"/>
                </a:cubicBezTo>
                <a:cubicBezTo>
                  <a:pt x="406704" y="2205096"/>
                  <a:pt x="394550" y="2198730"/>
                  <a:pt x="384127" y="2190044"/>
                </a:cubicBezTo>
                <a:cubicBezTo>
                  <a:pt x="346675" y="2158834"/>
                  <a:pt x="358438" y="2154622"/>
                  <a:pt x="316393" y="2133600"/>
                </a:cubicBezTo>
                <a:cubicBezTo>
                  <a:pt x="259613" y="2105210"/>
                  <a:pt x="285978" y="2148340"/>
                  <a:pt x="214793" y="2077155"/>
                </a:cubicBezTo>
                <a:lnTo>
                  <a:pt x="135771" y="1998133"/>
                </a:lnTo>
                <a:cubicBezTo>
                  <a:pt x="132008" y="1986844"/>
                  <a:pt x="129804" y="1974909"/>
                  <a:pt x="124482" y="1964266"/>
                </a:cubicBezTo>
                <a:cubicBezTo>
                  <a:pt x="118415" y="1952131"/>
                  <a:pt x="107249" y="1942870"/>
                  <a:pt x="101905" y="1930400"/>
                </a:cubicBezTo>
                <a:cubicBezTo>
                  <a:pt x="58168" y="1828346"/>
                  <a:pt x="124720" y="1936399"/>
                  <a:pt x="68038" y="1851377"/>
                </a:cubicBezTo>
                <a:cubicBezTo>
                  <a:pt x="43444" y="1605436"/>
                  <a:pt x="73550" y="1695825"/>
                  <a:pt x="22882" y="1569155"/>
                </a:cubicBezTo>
                <a:cubicBezTo>
                  <a:pt x="0" y="1248811"/>
                  <a:pt x="4070" y="1373386"/>
                  <a:pt x="22882" y="846666"/>
                </a:cubicBezTo>
                <a:cubicBezTo>
                  <a:pt x="23699" y="823791"/>
                  <a:pt x="30934" y="801592"/>
                  <a:pt x="34171" y="778933"/>
                </a:cubicBezTo>
                <a:cubicBezTo>
                  <a:pt x="58244" y="610421"/>
                  <a:pt x="29360" y="769123"/>
                  <a:pt x="68038" y="575733"/>
                </a:cubicBezTo>
                <a:lnTo>
                  <a:pt x="68038" y="575733"/>
                </a:lnTo>
                <a:cubicBezTo>
                  <a:pt x="81465" y="495172"/>
                  <a:pt x="77793" y="506102"/>
                  <a:pt x="101905" y="417689"/>
                </a:cubicBezTo>
                <a:cubicBezTo>
                  <a:pt x="105036" y="406209"/>
                  <a:pt x="108506" y="394759"/>
                  <a:pt x="113193" y="383822"/>
                </a:cubicBezTo>
                <a:cubicBezTo>
                  <a:pt x="119822" y="368354"/>
                  <a:pt x="129142" y="354134"/>
                  <a:pt x="135771" y="338666"/>
                </a:cubicBezTo>
                <a:cubicBezTo>
                  <a:pt x="151255" y="302538"/>
                  <a:pt x="147747" y="290764"/>
                  <a:pt x="158349" y="248355"/>
                </a:cubicBezTo>
                <a:cubicBezTo>
                  <a:pt x="161235" y="236811"/>
                  <a:pt x="166369" y="225930"/>
                  <a:pt x="169638" y="214489"/>
                </a:cubicBezTo>
                <a:cubicBezTo>
                  <a:pt x="177823" y="185843"/>
                  <a:pt x="180615" y="162535"/>
                  <a:pt x="192216" y="135466"/>
                </a:cubicBezTo>
                <a:cubicBezTo>
                  <a:pt x="209403" y="95361"/>
                  <a:pt x="214696" y="90457"/>
                  <a:pt x="237371" y="56444"/>
                </a:cubicBezTo>
                <a:cubicBezTo>
                  <a:pt x="249573" y="7638"/>
                  <a:pt x="248660" y="26804"/>
                  <a:pt x="248660" y="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任意多边形 16"/>
          <p:cNvSpPr/>
          <p:nvPr/>
        </p:nvSpPr>
        <p:spPr>
          <a:xfrm>
            <a:off x="3143240" y="1857370"/>
            <a:ext cx="1928826" cy="366887"/>
          </a:xfrm>
          <a:custGeom>
            <a:avLst/>
            <a:gdLst>
              <a:gd name="connsiteX0" fmla="*/ 56444 w 1390724"/>
              <a:gd name="connsiteY0" fmla="*/ 90311 h 428452"/>
              <a:gd name="connsiteX1" fmla="*/ 79022 w 1390724"/>
              <a:gd name="connsiteY1" fmla="*/ 135467 h 428452"/>
              <a:gd name="connsiteX2" fmla="*/ 101600 w 1390724"/>
              <a:gd name="connsiteY2" fmla="*/ 169333 h 428452"/>
              <a:gd name="connsiteX3" fmla="*/ 112889 w 1390724"/>
              <a:gd name="connsiteY3" fmla="*/ 237067 h 428452"/>
              <a:gd name="connsiteX4" fmla="*/ 124177 w 1390724"/>
              <a:gd name="connsiteY4" fmla="*/ 372533 h 428452"/>
              <a:gd name="connsiteX5" fmla="*/ 180622 w 1390724"/>
              <a:gd name="connsiteY5" fmla="*/ 417689 h 428452"/>
              <a:gd name="connsiteX6" fmla="*/ 1343377 w 1390724"/>
              <a:gd name="connsiteY6" fmla="*/ 406400 h 428452"/>
              <a:gd name="connsiteX7" fmla="*/ 1365955 w 1390724"/>
              <a:gd name="connsiteY7" fmla="*/ 372533 h 428452"/>
              <a:gd name="connsiteX8" fmla="*/ 1388533 w 1390724"/>
              <a:gd name="connsiteY8" fmla="*/ 304800 h 428452"/>
              <a:gd name="connsiteX9" fmla="*/ 1377244 w 1390724"/>
              <a:gd name="connsiteY9" fmla="*/ 79022 h 428452"/>
              <a:gd name="connsiteX10" fmla="*/ 1343377 w 1390724"/>
              <a:gd name="connsiteY10" fmla="*/ 56445 h 428452"/>
              <a:gd name="connsiteX11" fmla="*/ 1219200 w 1390724"/>
              <a:gd name="connsiteY11" fmla="*/ 33867 h 428452"/>
              <a:gd name="connsiteX12" fmla="*/ 1151466 w 1390724"/>
              <a:gd name="connsiteY12" fmla="*/ 22578 h 428452"/>
              <a:gd name="connsiteX13" fmla="*/ 959555 w 1390724"/>
              <a:gd name="connsiteY13" fmla="*/ 11289 h 428452"/>
              <a:gd name="connsiteX14" fmla="*/ 801511 w 1390724"/>
              <a:gd name="connsiteY14" fmla="*/ 0 h 428452"/>
              <a:gd name="connsiteX15" fmla="*/ 67733 w 1390724"/>
              <a:gd name="connsiteY15" fmla="*/ 11289 h 428452"/>
              <a:gd name="connsiteX16" fmla="*/ 33866 w 1390724"/>
              <a:gd name="connsiteY16" fmla="*/ 22578 h 428452"/>
              <a:gd name="connsiteX17" fmla="*/ 0 w 1390724"/>
              <a:gd name="connsiteY17" fmla="*/ 56445 h 428452"/>
              <a:gd name="connsiteX18" fmla="*/ 11289 w 1390724"/>
              <a:gd name="connsiteY18" fmla="*/ 124178 h 428452"/>
              <a:gd name="connsiteX19" fmla="*/ 45155 w 1390724"/>
              <a:gd name="connsiteY19" fmla="*/ 146756 h 428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390724" h="428452">
                <a:moveTo>
                  <a:pt x="56444" y="90311"/>
                </a:moveTo>
                <a:cubicBezTo>
                  <a:pt x="63970" y="105363"/>
                  <a:pt x="70673" y="120856"/>
                  <a:pt x="79022" y="135467"/>
                </a:cubicBezTo>
                <a:cubicBezTo>
                  <a:pt x="85753" y="147247"/>
                  <a:pt x="97310" y="156462"/>
                  <a:pt x="101600" y="169333"/>
                </a:cubicBezTo>
                <a:cubicBezTo>
                  <a:pt x="108838" y="191048"/>
                  <a:pt x="109126" y="214489"/>
                  <a:pt x="112889" y="237067"/>
                </a:cubicBezTo>
                <a:cubicBezTo>
                  <a:pt x="116652" y="282222"/>
                  <a:pt x="108267" y="330106"/>
                  <a:pt x="124177" y="372533"/>
                </a:cubicBezTo>
                <a:cubicBezTo>
                  <a:pt x="132637" y="395094"/>
                  <a:pt x="156536" y="417020"/>
                  <a:pt x="180622" y="417689"/>
                </a:cubicBezTo>
                <a:cubicBezTo>
                  <a:pt x="568076" y="428452"/>
                  <a:pt x="955792" y="410163"/>
                  <a:pt x="1343377" y="406400"/>
                </a:cubicBezTo>
                <a:cubicBezTo>
                  <a:pt x="1350903" y="395111"/>
                  <a:pt x="1360445" y="384931"/>
                  <a:pt x="1365955" y="372533"/>
                </a:cubicBezTo>
                <a:cubicBezTo>
                  <a:pt x="1375621" y="350785"/>
                  <a:pt x="1388533" y="304800"/>
                  <a:pt x="1388533" y="304800"/>
                </a:cubicBezTo>
                <a:cubicBezTo>
                  <a:pt x="1384770" y="229541"/>
                  <a:pt x="1390724" y="153160"/>
                  <a:pt x="1377244" y="79022"/>
                </a:cubicBezTo>
                <a:cubicBezTo>
                  <a:pt x="1374817" y="65673"/>
                  <a:pt x="1355512" y="62513"/>
                  <a:pt x="1343377" y="56445"/>
                </a:cubicBezTo>
                <a:cubicBezTo>
                  <a:pt x="1307960" y="38737"/>
                  <a:pt x="1251894" y="38538"/>
                  <a:pt x="1219200" y="33867"/>
                </a:cubicBezTo>
                <a:cubicBezTo>
                  <a:pt x="1196541" y="30630"/>
                  <a:pt x="1174269" y="24561"/>
                  <a:pt x="1151466" y="22578"/>
                </a:cubicBezTo>
                <a:cubicBezTo>
                  <a:pt x="1087626" y="17027"/>
                  <a:pt x="1023503" y="15415"/>
                  <a:pt x="959555" y="11289"/>
                </a:cubicBezTo>
                <a:lnTo>
                  <a:pt x="801511" y="0"/>
                </a:lnTo>
                <a:lnTo>
                  <a:pt x="67733" y="11289"/>
                </a:lnTo>
                <a:cubicBezTo>
                  <a:pt x="55838" y="11639"/>
                  <a:pt x="43767" y="15977"/>
                  <a:pt x="33866" y="22578"/>
                </a:cubicBezTo>
                <a:cubicBezTo>
                  <a:pt x="20583" y="31434"/>
                  <a:pt x="11289" y="45156"/>
                  <a:pt x="0" y="56445"/>
                </a:cubicBezTo>
                <a:cubicBezTo>
                  <a:pt x="3763" y="79023"/>
                  <a:pt x="1053" y="103705"/>
                  <a:pt x="11289" y="124178"/>
                </a:cubicBezTo>
                <a:cubicBezTo>
                  <a:pt x="17356" y="136313"/>
                  <a:pt x="45155" y="146756"/>
                  <a:pt x="45155" y="146756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任意多边形 17"/>
          <p:cNvSpPr/>
          <p:nvPr/>
        </p:nvSpPr>
        <p:spPr>
          <a:xfrm>
            <a:off x="1928794" y="642924"/>
            <a:ext cx="2643206" cy="366887"/>
          </a:xfrm>
          <a:custGeom>
            <a:avLst/>
            <a:gdLst>
              <a:gd name="connsiteX0" fmla="*/ 56444 w 1390724"/>
              <a:gd name="connsiteY0" fmla="*/ 90311 h 428452"/>
              <a:gd name="connsiteX1" fmla="*/ 79022 w 1390724"/>
              <a:gd name="connsiteY1" fmla="*/ 135467 h 428452"/>
              <a:gd name="connsiteX2" fmla="*/ 101600 w 1390724"/>
              <a:gd name="connsiteY2" fmla="*/ 169333 h 428452"/>
              <a:gd name="connsiteX3" fmla="*/ 112889 w 1390724"/>
              <a:gd name="connsiteY3" fmla="*/ 237067 h 428452"/>
              <a:gd name="connsiteX4" fmla="*/ 124177 w 1390724"/>
              <a:gd name="connsiteY4" fmla="*/ 372533 h 428452"/>
              <a:gd name="connsiteX5" fmla="*/ 180622 w 1390724"/>
              <a:gd name="connsiteY5" fmla="*/ 417689 h 428452"/>
              <a:gd name="connsiteX6" fmla="*/ 1343377 w 1390724"/>
              <a:gd name="connsiteY6" fmla="*/ 406400 h 428452"/>
              <a:gd name="connsiteX7" fmla="*/ 1365955 w 1390724"/>
              <a:gd name="connsiteY7" fmla="*/ 372533 h 428452"/>
              <a:gd name="connsiteX8" fmla="*/ 1388533 w 1390724"/>
              <a:gd name="connsiteY8" fmla="*/ 304800 h 428452"/>
              <a:gd name="connsiteX9" fmla="*/ 1377244 w 1390724"/>
              <a:gd name="connsiteY9" fmla="*/ 79022 h 428452"/>
              <a:gd name="connsiteX10" fmla="*/ 1343377 w 1390724"/>
              <a:gd name="connsiteY10" fmla="*/ 56445 h 428452"/>
              <a:gd name="connsiteX11" fmla="*/ 1219200 w 1390724"/>
              <a:gd name="connsiteY11" fmla="*/ 33867 h 428452"/>
              <a:gd name="connsiteX12" fmla="*/ 1151466 w 1390724"/>
              <a:gd name="connsiteY12" fmla="*/ 22578 h 428452"/>
              <a:gd name="connsiteX13" fmla="*/ 959555 w 1390724"/>
              <a:gd name="connsiteY13" fmla="*/ 11289 h 428452"/>
              <a:gd name="connsiteX14" fmla="*/ 801511 w 1390724"/>
              <a:gd name="connsiteY14" fmla="*/ 0 h 428452"/>
              <a:gd name="connsiteX15" fmla="*/ 67733 w 1390724"/>
              <a:gd name="connsiteY15" fmla="*/ 11289 h 428452"/>
              <a:gd name="connsiteX16" fmla="*/ 33866 w 1390724"/>
              <a:gd name="connsiteY16" fmla="*/ 22578 h 428452"/>
              <a:gd name="connsiteX17" fmla="*/ 0 w 1390724"/>
              <a:gd name="connsiteY17" fmla="*/ 56445 h 428452"/>
              <a:gd name="connsiteX18" fmla="*/ 11289 w 1390724"/>
              <a:gd name="connsiteY18" fmla="*/ 124178 h 428452"/>
              <a:gd name="connsiteX19" fmla="*/ 45155 w 1390724"/>
              <a:gd name="connsiteY19" fmla="*/ 146756 h 428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390724" h="428452">
                <a:moveTo>
                  <a:pt x="56444" y="90311"/>
                </a:moveTo>
                <a:cubicBezTo>
                  <a:pt x="63970" y="105363"/>
                  <a:pt x="70673" y="120856"/>
                  <a:pt x="79022" y="135467"/>
                </a:cubicBezTo>
                <a:cubicBezTo>
                  <a:pt x="85753" y="147247"/>
                  <a:pt x="97310" y="156462"/>
                  <a:pt x="101600" y="169333"/>
                </a:cubicBezTo>
                <a:cubicBezTo>
                  <a:pt x="108838" y="191048"/>
                  <a:pt x="109126" y="214489"/>
                  <a:pt x="112889" y="237067"/>
                </a:cubicBezTo>
                <a:cubicBezTo>
                  <a:pt x="116652" y="282222"/>
                  <a:pt x="108267" y="330106"/>
                  <a:pt x="124177" y="372533"/>
                </a:cubicBezTo>
                <a:cubicBezTo>
                  <a:pt x="132637" y="395094"/>
                  <a:pt x="156536" y="417020"/>
                  <a:pt x="180622" y="417689"/>
                </a:cubicBezTo>
                <a:cubicBezTo>
                  <a:pt x="568076" y="428452"/>
                  <a:pt x="955792" y="410163"/>
                  <a:pt x="1343377" y="406400"/>
                </a:cubicBezTo>
                <a:cubicBezTo>
                  <a:pt x="1350903" y="395111"/>
                  <a:pt x="1360445" y="384931"/>
                  <a:pt x="1365955" y="372533"/>
                </a:cubicBezTo>
                <a:cubicBezTo>
                  <a:pt x="1375621" y="350785"/>
                  <a:pt x="1388533" y="304800"/>
                  <a:pt x="1388533" y="304800"/>
                </a:cubicBezTo>
                <a:cubicBezTo>
                  <a:pt x="1384770" y="229541"/>
                  <a:pt x="1390724" y="153160"/>
                  <a:pt x="1377244" y="79022"/>
                </a:cubicBezTo>
                <a:cubicBezTo>
                  <a:pt x="1374817" y="65673"/>
                  <a:pt x="1355512" y="62513"/>
                  <a:pt x="1343377" y="56445"/>
                </a:cubicBezTo>
                <a:cubicBezTo>
                  <a:pt x="1307960" y="38737"/>
                  <a:pt x="1251894" y="38538"/>
                  <a:pt x="1219200" y="33867"/>
                </a:cubicBezTo>
                <a:cubicBezTo>
                  <a:pt x="1196541" y="30630"/>
                  <a:pt x="1174269" y="24561"/>
                  <a:pt x="1151466" y="22578"/>
                </a:cubicBezTo>
                <a:cubicBezTo>
                  <a:pt x="1087626" y="17027"/>
                  <a:pt x="1023503" y="15415"/>
                  <a:pt x="959555" y="11289"/>
                </a:cubicBezTo>
                <a:lnTo>
                  <a:pt x="801511" y="0"/>
                </a:lnTo>
                <a:lnTo>
                  <a:pt x="67733" y="11289"/>
                </a:lnTo>
                <a:cubicBezTo>
                  <a:pt x="55838" y="11639"/>
                  <a:pt x="43767" y="15977"/>
                  <a:pt x="33866" y="22578"/>
                </a:cubicBezTo>
                <a:cubicBezTo>
                  <a:pt x="20583" y="31434"/>
                  <a:pt x="11289" y="45156"/>
                  <a:pt x="0" y="56445"/>
                </a:cubicBezTo>
                <a:cubicBezTo>
                  <a:pt x="3763" y="79023"/>
                  <a:pt x="1053" y="103705"/>
                  <a:pt x="11289" y="124178"/>
                </a:cubicBezTo>
                <a:cubicBezTo>
                  <a:pt x="17356" y="136313"/>
                  <a:pt x="45155" y="146756"/>
                  <a:pt x="45155" y="146756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0" name="组合 19"/>
          <p:cNvGrpSpPr/>
          <p:nvPr/>
        </p:nvGrpSpPr>
        <p:grpSpPr>
          <a:xfrm rot="1238634">
            <a:off x="138154" y="2229742"/>
            <a:ext cx="2391677" cy="2809610"/>
            <a:chOff x="4923902" y="2345386"/>
            <a:chExt cx="1276047" cy="902720"/>
          </a:xfrm>
        </p:grpSpPr>
        <p:grpSp>
          <p:nvGrpSpPr>
            <p:cNvPr id="21" name="组合 22"/>
            <p:cNvGrpSpPr/>
            <p:nvPr/>
          </p:nvGrpSpPr>
          <p:grpSpPr>
            <a:xfrm rot="5400000">
              <a:off x="5110566" y="2158722"/>
              <a:ext cx="902720" cy="1276047"/>
              <a:chOff x="4020870" y="2194485"/>
              <a:chExt cx="1102258" cy="1558105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3" name="等腰三角形 43"/>
              <p:cNvSpPr/>
              <p:nvPr/>
            </p:nvSpPr>
            <p:spPr>
              <a:xfrm>
                <a:off x="4020870" y="2194485"/>
                <a:ext cx="1102258" cy="1432090"/>
              </a:xfrm>
              <a:custGeom>
                <a:avLst/>
                <a:gdLst/>
                <a:ahLst/>
                <a:cxnLst/>
                <a:rect l="l" t="t" r="r" b="b"/>
                <a:pathLst>
                  <a:path w="1102258" h="1432090">
                    <a:moveTo>
                      <a:pt x="761620" y="431870"/>
                    </a:moveTo>
                    <a:lnTo>
                      <a:pt x="856659" y="621949"/>
                    </a:lnTo>
                    <a:lnTo>
                      <a:pt x="234710" y="621949"/>
                    </a:lnTo>
                    <a:lnTo>
                      <a:pt x="325695" y="439980"/>
                    </a:lnTo>
                    <a:cubicBezTo>
                      <a:pt x="163858" y="520416"/>
                      <a:pt x="53779" y="687834"/>
                      <a:pt x="53779" y="880961"/>
                    </a:cubicBezTo>
                    <a:cubicBezTo>
                      <a:pt x="53779" y="1155639"/>
                      <a:pt x="276450" y="1378310"/>
                      <a:pt x="551128" y="1378310"/>
                    </a:cubicBezTo>
                    <a:cubicBezTo>
                      <a:pt x="825806" y="1378310"/>
                      <a:pt x="1048477" y="1155639"/>
                      <a:pt x="1048477" y="880961"/>
                    </a:cubicBezTo>
                    <a:cubicBezTo>
                      <a:pt x="1048477" y="681767"/>
                      <a:pt x="931374" y="509923"/>
                      <a:pt x="761620" y="431870"/>
                    </a:cubicBezTo>
                    <a:close/>
                    <a:moveTo>
                      <a:pt x="545685" y="0"/>
                    </a:moveTo>
                    <a:lnTo>
                      <a:pt x="726120" y="360871"/>
                    </a:lnTo>
                    <a:cubicBezTo>
                      <a:pt x="945108" y="431845"/>
                      <a:pt x="1102258" y="638051"/>
                      <a:pt x="1102258" y="880961"/>
                    </a:cubicBezTo>
                    <a:cubicBezTo>
                      <a:pt x="1102258" y="1185341"/>
                      <a:pt x="855509" y="1432090"/>
                      <a:pt x="551129" y="1432090"/>
                    </a:cubicBezTo>
                    <a:cubicBezTo>
                      <a:pt x="246749" y="1432090"/>
                      <a:pt x="0" y="1185341"/>
                      <a:pt x="0" y="880961"/>
                    </a:cubicBezTo>
                    <a:cubicBezTo>
                      <a:pt x="0" y="642821"/>
                      <a:pt x="151038" y="439958"/>
                      <a:pt x="363249" y="364872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等腰三角形 42"/>
              <p:cNvSpPr/>
              <p:nvPr/>
            </p:nvSpPr>
            <p:spPr>
              <a:xfrm>
                <a:off x="4044926" y="2251925"/>
                <a:ext cx="1054141" cy="1500665"/>
              </a:xfrm>
              <a:custGeom>
                <a:avLst/>
                <a:gdLst/>
                <a:ahLst/>
                <a:cxnLst/>
                <a:rect l="l" t="t" r="r" b="b"/>
                <a:pathLst>
                  <a:path w="1054142" h="1350592">
                    <a:moveTo>
                      <a:pt x="521627" y="0"/>
                    </a:moveTo>
                    <a:lnTo>
                      <a:pt x="682907" y="322559"/>
                    </a:lnTo>
                    <a:cubicBezTo>
                      <a:pt x="898294" y="386795"/>
                      <a:pt x="1054142" y="586958"/>
                      <a:pt x="1054142" y="823521"/>
                    </a:cubicBezTo>
                    <a:cubicBezTo>
                      <a:pt x="1054142" y="1114614"/>
                      <a:pt x="818164" y="1350592"/>
                      <a:pt x="527071" y="1350592"/>
                    </a:cubicBezTo>
                    <a:cubicBezTo>
                      <a:pt x="235978" y="1350592"/>
                      <a:pt x="0" y="1114614"/>
                      <a:pt x="0" y="823521"/>
                    </a:cubicBezTo>
                    <a:cubicBezTo>
                      <a:pt x="0" y="591722"/>
                      <a:pt x="149634" y="394871"/>
                      <a:pt x="358347" y="32656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43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4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2" name="TextBox 33"/>
            <p:cNvSpPr>
              <a:spLocks noChangeArrowheads="1"/>
            </p:cNvSpPr>
            <p:nvPr/>
          </p:nvSpPr>
          <p:spPr bwMode="auto">
            <a:xfrm rot="20793049">
              <a:off x="5191196" y="2490514"/>
              <a:ext cx="511440" cy="6626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square" lIns="0" tIns="0" rIns="0" bIns="0">
              <a:spAutoFit/>
            </a:bodyPr>
            <a:lstStyle/>
            <a:p>
              <a:pPr algn="ctr"/>
              <a:r>
                <a:rPr lang="zh-CN" altLang="en-US" sz="2200" b="1" dirty="0" smtClean="0">
                  <a:solidFill>
                    <a:srgbClr val="FF0000"/>
                  </a:solidFill>
                  <a:latin typeface="微软雅黑" pitchFamily="34" charset="-122"/>
                  <a:ea typeface="微软雅黑" pitchFamily="34" charset="-122"/>
                </a:rPr>
                <a:t>点击学习中心栏各项完成作业并积极讨论、评论。</a:t>
              </a:r>
              <a:endParaRPr lang="en-US" altLang="zh-CN" sz="2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 rot="9915871">
            <a:off x="4938590" y="385706"/>
            <a:ext cx="3378368" cy="2589053"/>
            <a:chOff x="5027106" y="2345385"/>
            <a:chExt cx="1172844" cy="902720"/>
          </a:xfrm>
        </p:grpSpPr>
        <p:grpSp>
          <p:nvGrpSpPr>
            <p:cNvPr id="27" name="组合 22"/>
            <p:cNvGrpSpPr/>
            <p:nvPr/>
          </p:nvGrpSpPr>
          <p:grpSpPr>
            <a:xfrm rot="5400000">
              <a:off x="5162168" y="2210323"/>
              <a:ext cx="902720" cy="1172844"/>
              <a:chOff x="4020870" y="2194485"/>
              <a:chExt cx="1102258" cy="143209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9" name="等腰三角形 43"/>
              <p:cNvSpPr/>
              <p:nvPr/>
            </p:nvSpPr>
            <p:spPr>
              <a:xfrm>
                <a:off x="4020870" y="2194485"/>
                <a:ext cx="1102258" cy="1432090"/>
              </a:xfrm>
              <a:custGeom>
                <a:avLst/>
                <a:gdLst/>
                <a:ahLst/>
                <a:cxnLst/>
                <a:rect l="l" t="t" r="r" b="b"/>
                <a:pathLst>
                  <a:path w="1102258" h="1432090">
                    <a:moveTo>
                      <a:pt x="761620" y="431870"/>
                    </a:moveTo>
                    <a:lnTo>
                      <a:pt x="856659" y="621949"/>
                    </a:lnTo>
                    <a:lnTo>
                      <a:pt x="234710" y="621949"/>
                    </a:lnTo>
                    <a:lnTo>
                      <a:pt x="325695" y="439980"/>
                    </a:lnTo>
                    <a:cubicBezTo>
                      <a:pt x="163858" y="520416"/>
                      <a:pt x="53779" y="687834"/>
                      <a:pt x="53779" y="880961"/>
                    </a:cubicBezTo>
                    <a:cubicBezTo>
                      <a:pt x="53779" y="1155639"/>
                      <a:pt x="276450" y="1378310"/>
                      <a:pt x="551128" y="1378310"/>
                    </a:cubicBezTo>
                    <a:cubicBezTo>
                      <a:pt x="825806" y="1378310"/>
                      <a:pt x="1048477" y="1155639"/>
                      <a:pt x="1048477" y="880961"/>
                    </a:cubicBezTo>
                    <a:cubicBezTo>
                      <a:pt x="1048477" y="681767"/>
                      <a:pt x="931374" y="509923"/>
                      <a:pt x="761620" y="431870"/>
                    </a:cubicBezTo>
                    <a:close/>
                    <a:moveTo>
                      <a:pt x="545685" y="0"/>
                    </a:moveTo>
                    <a:lnTo>
                      <a:pt x="726120" y="360871"/>
                    </a:lnTo>
                    <a:cubicBezTo>
                      <a:pt x="945108" y="431845"/>
                      <a:pt x="1102258" y="638051"/>
                      <a:pt x="1102258" y="880961"/>
                    </a:cubicBezTo>
                    <a:cubicBezTo>
                      <a:pt x="1102258" y="1185341"/>
                      <a:pt x="855509" y="1432090"/>
                      <a:pt x="551129" y="1432090"/>
                    </a:cubicBezTo>
                    <a:cubicBezTo>
                      <a:pt x="246749" y="1432090"/>
                      <a:pt x="0" y="1185341"/>
                      <a:pt x="0" y="880961"/>
                    </a:cubicBezTo>
                    <a:cubicBezTo>
                      <a:pt x="0" y="642821"/>
                      <a:pt x="151038" y="439958"/>
                      <a:pt x="363249" y="364872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等腰三角形 42"/>
              <p:cNvSpPr/>
              <p:nvPr/>
            </p:nvSpPr>
            <p:spPr>
              <a:xfrm>
                <a:off x="4044926" y="2251926"/>
                <a:ext cx="1054141" cy="1350591"/>
              </a:xfrm>
              <a:custGeom>
                <a:avLst/>
                <a:gdLst/>
                <a:ahLst/>
                <a:cxnLst/>
                <a:rect l="l" t="t" r="r" b="b"/>
                <a:pathLst>
                  <a:path w="1054142" h="1350592">
                    <a:moveTo>
                      <a:pt x="521627" y="0"/>
                    </a:moveTo>
                    <a:lnTo>
                      <a:pt x="682907" y="322559"/>
                    </a:lnTo>
                    <a:cubicBezTo>
                      <a:pt x="898294" y="386795"/>
                      <a:pt x="1054142" y="586958"/>
                      <a:pt x="1054142" y="823521"/>
                    </a:cubicBezTo>
                    <a:cubicBezTo>
                      <a:pt x="1054142" y="1114614"/>
                      <a:pt x="818164" y="1350592"/>
                      <a:pt x="527071" y="1350592"/>
                    </a:cubicBezTo>
                    <a:cubicBezTo>
                      <a:pt x="235978" y="1350592"/>
                      <a:pt x="0" y="1114614"/>
                      <a:pt x="0" y="823521"/>
                    </a:cubicBezTo>
                    <a:cubicBezTo>
                      <a:pt x="0" y="591722"/>
                      <a:pt x="149634" y="394871"/>
                      <a:pt x="358347" y="32656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43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4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8" name="TextBox 33"/>
            <p:cNvSpPr>
              <a:spLocks noChangeArrowheads="1"/>
            </p:cNvSpPr>
            <p:nvPr/>
          </p:nvSpPr>
          <p:spPr bwMode="auto">
            <a:xfrm rot="11467293">
              <a:off x="5147668" y="2554009"/>
              <a:ext cx="675892" cy="472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zh-CN" altLang="en-US" sz="2200" b="1" dirty="0" smtClean="0">
                  <a:solidFill>
                    <a:srgbClr val="FF0000"/>
                  </a:solidFill>
                  <a:latin typeface="微软雅黑" pitchFamily="34" charset="-122"/>
                  <a:ea typeface="微软雅黑" pitchFamily="34" charset="-122"/>
                </a:rPr>
                <a:t>点击</a:t>
              </a:r>
              <a:r>
                <a:rPr lang="zh-CN" altLang="en-US" sz="2200" b="1" dirty="0" smtClean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甘肃国培清水</a:t>
              </a:r>
              <a:r>
                <a:rPr lang="en-US" altLang="zh-CN" sz="2200" b="1" dirty="0" smtClean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6</a:t>
              </a:r>
              <a:r>
                <a:rPr lang="zh-CN" altLang="en-US" sz="2200" b="1" dirty="0" smtClean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班，</a:t>
              </a:r>
              <a:r>
                <a:rPr lang="zh-CN" altLang="en-US" sz="2200" b="1" dirty="0" smtClean="0">
                  <a:solidFill>
                    <a:srgbClr val="FF0000"/>
                  </a:solidFill>
                  <a:latin typeface="微软雅黑" pitchFamily="34" charset="-122"/>
                  <a:ea typeface="微软雅黑" pitchFamily="34" charset="-122"/>
                </a:rPr>
                <a:t>查看各项统计，并积极参与评论。</a:t>
              </a:r>
              <a:endParaRPr lang="en-US" altLang="zh-CN" sz="2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59647" y="71420"/>
            <a:ext cx="2346350" cy="1733040"/>
            <a:chOff x="5027106" y="2345385"/>
            <a:chExt cx="1172844" cy="902720"/>
          </a:xfrm>
        </p:grpSpPr>
        <p:grpSp>
          <p:nvGrpSpPr>
            <p:cNvPr id="32" name="组合 22"/>
            <p:cNvGrpSpPr/>
            <p:nvPr/>
          </p:nvGrpSpPr>
          <p:grpSpPr>
            <a:xfrm rot="5400000">
              <a:off x="5162168" y="2210323"/>
              <a:ext cx="902720" cy="1172844"/>
              <a:chOff x="4020870" y="2194485"/>
              <a:chExt cx="1102258" cy="143209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4" name="等腰三角形 43"/>
              <p:cNvSpPr/>
              <p:nvPr/>
            </p:nvSpPr>
            <p:spPr>
              <a:xfrm>
                <a:off x="4020870" y="2194485"/>
                <a:ext cx="1102258" cy="1432090"/>
              </a:xfrm>
              <a:custGeom>
                <a:avLst/>
                <a:gdLst/>
                <a:ahLst/>
                <a:cxnLst/>
                <a:rect l="l" t="t" r="r" b="b"/>
                <a:pathLst>
                  <a:path w="1102258" h="1432090">
                    <a:moveTo>
                      <a:pt x="761620" y="431870"/>
                    </a:moveTo>
                    <a:lnTo>
                      <a:pt x="856659" y="621949"/>
                    </a:lnTo>
                    <a:lnTo>
                      <a:pt x="234710" y="621949"/>
                    </a:lnTo>
                    <a:lnTo>
                      <a:pt x="325695" y="439980"/>
                    </a:lnTo>
                    <a:cubicBezTo>
                      <a:pt x="163858" y="520416"/>
                      <a:pt x="53779" y="687834"/>
                      <a:pt x="53779" y="880961"/>
                    </a:cubicBezTo>
                    <a:cubicBezTo>
                      <a:pt x="53779" y="1155639"/>
                      <a:pt x="276450" y="1378310"/>
                      <a:pt x="551128" y="1378310"/>
                    </a:cubicBezTo>
                    <a:cubicBezTo>
                      <a:pt x="825806" y="1378310"/>
                      <a:pt x="1048477" y="1155639"/>
                      <a:pt x="1048477" y="880961"/>
                    </a:cubicBezTo>
                    <a:cubicBezTo>
                      <a:pt x="1048477" y="681767"/>
                      <a:pt x="931374" y="509923"/>
                      <a:pt x="761620" y="431870"/>
                    </a:cubicBezTo>
                    <a:close/>
                    <a:moveTo>
                      <a:pt x="545685" y="0"/>
                    </a:moveTo>
                    <a:lnTo>
                      <a:pt x="726120" y="360871"/>
                    </a:lnTo>
                    <a:cubicBezTo>
                      <a:pt x="945108" y="431845"/>
                      <a:pt x="1102258" y="638051"/>
                      <a:pt x="1102258" y="880961"/>
                    </a:cubicBezTo>
                    <a:cubicBezTo>
                      <a:pt x="1102258" y="1185341"/>
                      <a:pt x="855509" y="1432090"/>
                      <a:pt x="551129" y="1432090"/>
                    </a:cubicBezTo>
                    <a:cubicBezTo>
                      <a:pt x="246749" y="1432090"/>
                      <a:pt x="0" y="1185341"/>
                      <a:pt x="0" y="880961"/>
                    </a:cubicBezTo>
                    <a:cubicBezTo>
                      <a:pt x="0" y="642821"/>
                      <a:pt x="151038" y="439958"/>
                      <a:pt x="363249" y="364872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等腰三角形 42"/>
              <p:cNvSpPr/>
              <p:nvPr/>
            </p:nvSpPr>
            <p:spPr>
              <a:xfrm>
                <a:off x="4044926" y="2251926"/>
                <a:ext cx="1054141" cy="1350591"/>
              </a:xfrm>
              <a:custGeom>
                <a:avLst/>
                <a:gdLst/>
                <a:ahLst/>
                <a:cxnLst/>
                <a:rect l="l" t="t" r="r" b="b"/>
                <a:pathLst>
                  <a:path w="1054142" h="1350592">
                    <a:moveTo>
                      <a:pt x="521627" y="0"/>
                    </a:moveTo>
                    <a:lnTo>
                      <a:pt x="682907" y="322559"/>
                    </a:lnTo>
                    <a:cubicBezTo>
                      <a:pt x="898294" y="386795"/>
                      <a:pt x="1054142" y="586958"/>
                      <a:pt x="1054142" y="823521"/>
                    </a:cubicBezTo>
                    <a:cubicBezTo>
                      <a:pt x="1054142" y="1114614"/>
                      <a:pt x="818164" y="1350592"/>
                      <a:pt x="527071" y="1350592"/>
                    </a:cubicBezTo>
                    <a:cubicBezTo>
                      <a:pt x="235978" y="1350592"/>
                      <a:pt x="0" y="1114614"/>
                      <a:pt x="0" y="823521"/>
                    </a:cubicBezTo>
                    <a:cubicBezTo>
                      <a:pt x="0" y="591722"/>
                      <a:pt x="149634" y="394871"/>
                      <a:pt x="358347" y="32656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43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4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3" name="TextBox 33"/>
            <p:cNvSpPr>
              <a:spLocks noChangeArrowheads="1"/>
            </p:cNvSpPr>
            <p:nvPr/>
          </p:nvSpPr>
          <p:spPr bwMode="auto">
            <a:xfrm>
              <a:off x="5318655" y="2494230"/>
              <a:ext cx="338458" cy="595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square" lIns="0" tIns="0" rIns="0" bIns="0">
              <a:spAutoFit/>
            </a:bodyPr>
            <a:lstStyle/>
            <a:p>
              <a:pPr algn="ctr"/>
              <a:r>
                <a:rPr lang="zh-CN" altLang="en-US" sz="2200" b="1" dirty="0" smtClean="0">
                  <a:solidFill>
                    <a:srgbClr val="FF0000"/>
                  </a:solidFill>
                  <a:latin typeface="微软雅黑" pitchFamily="34" charset="-122"/>
                  <a:ea typeface="微软雅黑" pitchFamily="34" charset="-122"/>
                </a:rPr>
                <a:t>点击此处有惊喜。</a:t>
              </a:r>
              <a:endParaRPr lang="en-US" altLang="zh-CN" sz="2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873068346"/>
      </p:ext>
    </p:extLst>
  </p:cSld>
  <p:clrMapOvr>
    <a:masterClrMapping/>
  </p:clrMapOvr>
  <p:transition spd="slow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13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1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15" tmFilter="0, 0; 0.125,0.2665; 0.25,0.4; 0.375,0.465; 0.5,0.5;  0.625,0.535; 0.75,0.6; 0.875,0.7335; 1,1">
                                          <p:stCondLst>
                                            <p:cond delay="41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7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3" tmFilter="0, 0; 0.125,0.2665; 0.25,0.4; 0.375,0.465; 0.5,0.5;  0.625,0.535; 0.75,0.6; 0.875,0.7335; 1,1">
                                          <p:stCondLst>
                                            <p:cond delay="103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16">
                                          <p:stCondLst>
                                            <p:cond delay="40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04" decel="50000">
                                          <p:stCondLst>
                                            <p:cond delay="423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6">
                                          <p:stCondLst>
                                            <p:cond delay="82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04" decel="50000">
                                          <p:stCondLst>
                                            <p:cond delay="83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6">
                                          <p:stCondLst>
                                            <p:cond delay="102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04" decel="50000">
                                          <p:stCondLst>
                                            <p:cond delay="10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6">
                                          <p:stCondLst>
                                            <p:cond delay="113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04" decel="50000">
                                          <p:stCondLst>
                                            <p:cond delay="114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3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13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1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15" tmFilter="0, 0; 0.125,0.2665; 0.25,0.4; 0.375,0.465; 0.5,0.5;  0.625,0.535; 0.75,0.6; 0.875,0.7335; 1,1">
                                          <p:stCondLst>
                                            <p:cond delay="41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7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3" tmFilter="0, 0; 0.125,0.2665; 0.25,0.4; 0.375,0.465; 0.5,0.5;  0.625,0.535; 0.75,0.6; 0.875,0.7335; 1,1">
                                          <p:stCondLst>
                                            <p:cond delay="103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16">
                                          <p:stCondLst>
                                            <p:cond delay="40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04" decel="50000">
                                          <p:stCondLst>
                                            <p:cond delay="423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16">
                                          <p:stCondLst>
                                            <p:cond delay="82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04" decel="50000">
                                          <p:stCondLst>
                                            <p:cond delay="83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16">
                                          <p:stCondLst>
                                            <p:cond delay="102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04" decel="50000">
                                          <p:stCondLst>
                                            <p:cond delay="10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6">
                                          <p:stCondLst>
                                            <p:cond delay="113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04" decel="50000">
                                          <p:stCondLst>
                                            <p:cond delay="114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3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13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1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415" tmFilter="0, 0; 0.125,0.2665; 0.25,0.4; 0.375,0.465; 0.5,0.5;  0.625,0.535; 0.75,0.6; 0.875,0.7335; 1,1">
                                          <p:stCondLst>
                                            <p:cond delay="41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7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3" tmFilter="0, 0; 0.125,0.2665; 0.25,0.4; 0.375,0.465; 0.5,0.5;  0.625,0.535; 0.75,0.6; 0.875,0.7335; 1,1">
                                          <p:stCondLst>
                                            <p:cond delay="103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16">
                                          <p:stCondLst>
                                            <p:cond delay="40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04" decel="50000">
                                          <p:stCondLst>
                                            <p:cond delay="423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6">
                                          <p:stCondLst>
                                            <p:cond delay="82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04" decel="50000">
                                          <p:stCondLst>
                                            <p:cond delay="83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6">
                                          <p:stCondLst>
                                            <p:cond delay="102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04" decel="50000">
                                          <p:stCondLst>
                                            <p:cond delay="10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16">
                                          <p:stCondLst>
                                            <p:cond delay="113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04" decel="50000">
                                          <p:stCondLst>
                                            <p:cond delay="114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3563888" y="285734"/>
            <a:ext cx="2016224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培训帮手</a:t>
            </a:r>
            <a:r>
              <a:rPr lang="en-US" altLang="zh-CN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endParaRPr lang="zh-CN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1" name="Image 12" descr="Divider Righ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2267744" y="457546"/>
            <a:ext cx="1523362" cy="52721"/>
          </a:xfrm>
          <a:prstGeom prst="rect">
            <a:avLst/>
          </a:prstGeom>
        </p:spPr>
      </p:pic>
      <p:pic>
        <p:nvPicPr>
          <p:cNvPr id="13" name="Image 12" descr="Divider Righ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 flipH="1">
            <a:off x="5292080" y="457546"/>
            <a:ext cx="1523362" cy="52721"/>
          </a:xfrm>
          <a:prstGeom prst="rect">
            <a:avLst/>
          </a:prstGeom>
        </p:spPr>
      </p:pic>
      <p:pic>
        <p:nvPicPr>
          <p:cNvPr id="7170" name="Picture 2" descr="E:\20170918培训\信息技术能力培训网络培训资料\简报3\jq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71775" y="1104905"/>
            <a:ext cx="3600450" cy="3895737"/>
          </a:xfrm>
          <a:prstGeom prst="rect">
            <a:avLst/>
          </a:prstGeom>
          <a:noFill/>
        </p:spPr>
      </p:pic>
      <p:sp>
        <p:nvSpPr>
          <p:cNvPr id="6" name="任意多边形 5"/>
          <p:cNvSpPr/>
          <p:nvPr/>
        </p:nvSpPr>
        <p:spPr>
          <a:xfrm>
            <a:off x="2643174" y="3071816"/>
            <a:ext cx="1482071" cy="571504"/>
          </a:xfrm>
          <a:custGeom>
            <a:avLst/>
            <a:gdLst>
              <a:gd name="connsiteX0" fmla="*/ 296737 w 1482071"/>
              <a:gd name="connsiteY0" fmla="*/ 101600 h 2235200"/>
              <a:gd name="connsiteX1" fmla="*/ 262871 w 1482071"/>
              <a:gd name="connsiteY1" fmla="*/ 90311 h 2235200"/>
              <a:gd name="connsiteX2" fmla="*/ 240293 w 1482071"/>
              <a:gd name="connsiteY2" fmla="*/ 135466 h 2235200"/>
              <a:gd name="connsiteX3" fmla="*/ 206426 w 1482071"/>
              <a:gd name="connsiteY3" fmla="*/ 169333 h 2235200"/>
              <a:gd name="connsiteX4" fmla="*/ 195137 w 1482071"/>
              <a:gd name="connsiteY4" fmla="*/ 203200 h 2235200"/>
              <a:gd name="connsiteX5" fmla="*/ 172560 w 1482071"/>
              <a:gd name="connsiteY5" fmla="*/ 237066 h 2235200"/>
              <a:gd name="connsiteX6" fmla="*/ 138693 w 1482071"/>
              <a:gd name="connsiteY6" fmla="*/ 327377 h 2235200"/>
              <a:gd name="connsiteX7" fmla="*/ 127404 w 1482071"/>
              <a:gd name="connsiteY7" fmla="*/ 361244 h 2235200"/>
              <a:gd name="connsiteX8" fmla="*/ 93537 w 1482071"/>
              <a:gd name="connsiteY8" fmla="*/ 428977 h 2235200"/>
              <a:gd name="connsiteX9" fmla="*/ 82249 w 1482071"/>
              <a:gd name="connsiteY9" fmla="*/ 485422 h 2235200"/>
              <a:gd name="connsiteX10" fmla="*/ 70960 w 1482071"/>
              <a:gd name="connsiteY10" fmla="*/ 632177 h 2235200"/>
              <a:gd name="connsiteX11" fmla="*/ 37093 w 1482071"/>
              <a:gd name="connsiteY11" fmla="*/ 1230488 h 2235200"/>
              <a:gd name="connsiteX12" fmla="*/ 25804 w 1482071"/>
              <a:gd name="connsiteY12" fmla="*/ 1365955 h 2235200"/>
              <a:gd name="connsiteX13" fmla="*/ 3226 w 1482071"/>
              <a:gd name="connsiteY13" fmla="*/ 1433688 h 2235200"/>
              <a:gd name="connsiteX14" fmla="*/ 14515 w 1482071"/>
              <a:gd name="connsiteY14" fmla="*/ 1840088 h 2235200"/>
              <a:gd name="connsiteX15" fmla="*/ 37093 w 1482071"/>
              <a:gd name="connsiteY15" fmla="*/ 1896533 h 2235200"/>
              <a:gd name="connsiteX16" fmla="*/ 48382 w 1482071"/>
              <a:gd name="connsiteY16" fmla="*/ 1930400 h 2235200"/>
              <a:gd name="connsiteX17" fmla="*/ 138693 w 1482071"/>
              <a:gd name="connsiteY17" fmla="*/ 2032000 h 2235200"/>
              <a:gd name="connsiteX18" fmla="*/ 172560 w 1482071"/>
              <a:gd name="connsiteY18" fmla="*/ 2065866 h 2235200"/>
              <a:gd name="connsiteX19" fmla="*/ 251582 w 1482071"/>
              <a:gd name="connsiteY19" fmla="*/ 2088444 h 2235200"/>
              <a:gd name="connsiteX20" fmla="*/ 296737 w 1482071"/>
              <a:gd name="connsiteY20" fmla="*/ 2111022 h 2235200"/>
              <a:gd name="connsiteX21" fmla="*/ 387049 w 1482071"/>
              <a:gd name="connsiteY21" fmla="*/ 2133600 h 2235200"/>
              <a:gd name="connsiteX22" fmla="*/ 466071 w 1482071"/>
              <a:gd name="connsiteY22" fmla="*/ 2167466 h 2235200"/>
              <a:gd name="connsiteX23" fmla="*/ 545093 w 1482071"/>
              <a:gd name="connsiteY23" fmla="*/ 2178755 h 2235200"/>
              <a:gd name="connsiteX24" fmla="*/ 669271 w 1482071"/>
              <a:gd name="connsiteY24" fmla="*/ 2212622 h 2235200"/>
              <a:gd name="connsiteX25" fmla="*/ 759582 w 1482071"/>
              <a:gd name="connsiteY25" fmla="*/ 2235200 h 2235200"/>
              <a:gd name="connsiteX26" fmla="*/ 1030515 w 1482071"/>
              <a:gd name="connsiteY26" fmla="*/ 2223911 h 2235200"/>
              <a:gd name="connsiteX27" fmla="*/ 1064382 w 1482071"/>
              <a:gd name="connsiteY27" fmla="*/ 2201333 h 2235200"/>
              <a:gd name="connsiteX28" fmla="*/ 1109537 w 1482071"/>
              <a:gd name="connsiteY28" fmla="*/ 2178755 h 2235200"/>
              <a:gd name="connsiteX29" fmla="*/ 1199849 w 1482071"/>
              <a:gd name="connsiteY29" fmla="*/ 2099733 h 2235200"/>
              <a:gd name="connsiteX30" fmla="*/ 1222426 w 1482071"/>
              <a:gd name="connsiteY30" fmla="*/ 2054577 h 2235200"/>
              <a:gd name="connsiteX31" fmla="*/ 1278871 w 1482071"/>
              <a:gd name="connsiteY31" fmla="*/ 1964266 h 2235200"/>
              <a:gd name="connsiteX32" fmla="*/ 1324026 w 1482071"/>
              <a:gd name="connsiteY32" fmla="*/ 1873955 h 2235200"/>
              <a:gd name="connsiteX33" fmla="*/ 1357893 w 1482071"/>
              <a:gd name="connsiteY33" fmla="*/ 1806222 h 2235200"/>
              <a:gd name="connsiteX34" fmla="*/ 1369182 w 1482071"/>
              <a:gd name="connsiteY34" fmla="*/ 1727200 h 2235200"/>
              <a:gd name="connsiteX35" fmla="*/ 1391760 w 1482071"/>
              <a:gd name="connsiteY35" fmla="*/ 1693333 h 2235200"/>
              <a:gd name="connsiteX36" fmla="*/ 1414337 w 1482071"/>
              <a:gd name="connsiteY36" fmla="*/ 1569155 h 2235200"/>
              <a:gd name="connsiteX37" fmla="*/ 1436915 w 1482071"/>
              <a:gd name="connsiteY37" fmla="*/ 1535288 h 2235200"/>
              <a:gd name="connsiteX38" fmla="*/ 1448204 w 1482071"/>
              <a:gd name="connsiteY38" fmla="*/ 1422400 h 2235200"/>
              <a:gd name="connsiteX39" fmla="*/ 1459493 w 1482071"/>
              <a:gd name="connsiteY39" fmla="*/ 1388533 h 2235200"/>
              <a:gd name="connsiteX40" fmla="*/ 1482071 w 1482071"/>
              <a:gd name="connsiteY40" fmla="*/ 1286933 h 2235200"/>
              <a:gd name="connsiteX41" fmla="*/ 1470782 w 1482071"/>
              <a:gd name="connsiteY41" fmla="*/ 654755 h 2235200"/>
              <a:gd name="connsiteX42" fmla="*/ 1459493 w 1482071"/>
              <a:gd name="connsiteY42" fmla="*/ 575733 h 2235200"/>
              <a:gd name="connsiteX43" fmla="*/ 1391760 w 1482071"/>
              <a:gd name="connsiteY43" fmla="*/ 383822 h 2235200"/>
              <a:gd name="connsiteX44" fmla="*/ 1357893 w 1482071"/>
              <a:gd name="connsiteY44" fmla="*/ 293511 h 2235200"/>
              <a:gd name="connsiteX45" fmla="*/ 1335315 w 1482071"/>
              <a:gd name="connsiteY45" fmla="*/ 225777 h 2235200"/>
              <a:gd name="connsiteX46" fmla="*/ 1222426 w 1482071"/>
              <a:gd name="connsiteY46" fmla="*/ 90311 h 2235200"/>
              <a:gd name="connsiteX47" fmla="*/ 1188560 w 1482071"/>
              <a:gd name="connsiteY47" fmla="*/ 56444 h 2235200"/>
              <a:gd name="connsiteX48" fmla="*/ 1120826 w 1482071"/>
              <a:gd name="connsiteY48" fmla="*/ 22577 h 2235200"/>
              <a:gd name="connsiteX49" fmla="*/ 1053093 w 1482071"/>
              <a:gd name="connsiteY49" fmla="*/ 0 h 2235200"/>
              <a:gd name="connsiteX50" fmla="*/ 319315 w 1482071"/>
              <a:gd name="connsiteY50" fmla="*/ 11288 h 2235200"/>
              <a:gd name="connsiteX51" fmla="*/ 296737 w 1482071"/>
              <a:gd name="connsiteY51" fmla="*/ 45155 h 2235200"/>
              <a:gd name="connsiteX52" fmla="*/ 308026 w 1482071"/>
              <a:gd name="connsiteY52" fmla="*/ 135466 h 2235200"/>
              <a:gd name="connsiteX53" fmla="*/ 341893 w 1482071"/>
              <a:gd name="connsiteY53" fmla="*/ 203200 h 2235200"/>
              <a:gd name="connsiteX54" fmla="*/ 353182 w 1482071"/>
              <a:gd name="connsiteY54" fmla="*/ 237066 h 2235200"/>
              <a:gd name="connsiteX55" fmla="*/ 240293 w 1482071"/>
              <a:gd name="connsiteY55" fmla="*/ 237066 h 2235200"/>
              <a:gd name="connsiteX56" fmla="*/ 251582 w 1482071"/>
              <a:gd name="connsiteY56" fmla="*/ 158044 h 2235200"/>
              <a:gd name="connsiteX57" fmla="*/ 262871 w 1482071"/>
              <a:gd name="connsiteY57" fmla="*/ 146755 h 223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1482071" h="2235200">
                <a:moveTo>
                  <a:pt x="296737" y="101600"/>
                </a:moveTo>
                <a:cubicBezTo>
                  <a:pt x="285448" y="97837"/>
                  <a:pt x="273075" y="84189"/>
                  <a:pt x="262871" y="90311"/>
                </a:cubicBezTo>
                <a:cubicBezTo>
                  <a:pt x="248441" y="98969"/>
                  <a:pt x="250074" y="121772"/>
                  <a:pt x="240293" y="135466"/>
                </a:cubicBezTo>
                <a:cubicBezTo>
                  <a:pt x="231013" y="148457"/>
                  <a:pt x="217715" y="158044"/>
                  <a:pt x="206426" y="169333"/>
                </a:cubicBezTo>
                <a:cubicBezTo>
                  <a:pt x="202663" y="180622"/>
                  <a:pt x="200459" y="192557"/>
                  <a:pt x="195137" y="203200"/>
                </a:cubicBezTo>
                <a:cubicBezTo>
                  <a:pt x="189070" y="215335"/>
                  <a:pt x="177324" y="224363"/>
                  <a:pt x="172560" y="237066"/>
                </a:cubicBezTo>
                <a:cubicBezTo>
                  <a:pt x="130713" y="348659"/>
                  <a:pt x="191640" y="247959"/>
                  <a:pt x="138693" y="327377"/>
                </a:cubicBezTo>
                <a:cubicBezTo>
                  <a:pt x="134930" y="338666"/>
                  <a:pt x="132237" y="350370"/>
                  <a:pt x="127404" y="361244"/>
                </a:cubicBezTo>
                <a:cubicBezTo>
                  <a:pt x="117152" y="384311"/>
                  <a:pt x="102163" y="405254"/>
                  <a:pt x="93537" y="428977"/>
                </a:cubicBezTo>
                <a:cubicBezTo>
                  <a:pt x="86980" y="447009"/>
                  <a:pt x="86012" y="466607"/>
                  <a:pt x="82249" y="485422"/>
                </a:cubicBezTo>
                <a:cubicBezTo>
                  <a:pt x="78486" y="534340"/>
                  <a:pt x="73410" y="583175"/>
                  <a:pt x="70960" y="632177"/>
                </a:cubicBezTo>
                <a:cubicBezTo>
                  <a:pt x="41521" y="1220950"/>
                  <a:pt x="78246" y="983576"/>
                  <a:pt x="37093" y="1230488"/>
                </a:cubicBezTo>
                <a:cubicBezTo>
                  <a:pt x="33330" y="1275644"/>
                  <a:pt x="33253" y="1321259"/>
                  <a:pt x="25804" y="1365955"/>
                </a:cubicBezTo>
                <a:cubicBezTo>
                  <a:pt x="21891" y="1389430"/>
                  <a:pt x="3792" y="1409896"/>
                  <a:pt x="3226" y="1433688"/>
                </a:cubicBezTo>
                <a:cubicBezTo>
                  <a:pt x="0" y="1569169"/>
                  <a:pt x="4625" y="1704930"/>
                  <a:pt x="14515" y="1840088"/>
                </a:cubicBezTo>
                <a:cubicBezTo>
                  <a:pt x="15994" y="1860298"/>
                  <a:pt x="29978" y="1877559"/>
                  <a:pt x="37093" y="1896533"/>
                </a:cubicBezTo>
                <a:cubicBezTo>
                  <a:pt x="41271" y="1907675"/>
                  <a:pt x="43060" y="1919757"/>
                  <a:pt x="48382" y="1930400"/>
                </a:cubicBezTo>
                <a:cubicBezTo>
                  <a:pt x="68525" y="1970686"/>
                  <a:pt x="108780" y="2002087"/>
                  <a:pt x="138693" y="2032000"/>
                </a:cubicBezTo>
                <a:cubicBezTo>
                  <a:pt x="149982" y="2043289"/>
                  <a:pt x="157072" y="2061994"/>
                  <a:pt x="172560" y="2065866"/>
                </a:cubicBezTo>
                <a:cubicBezTo>
                  <a:pt x="195472" y="2071594"/>
                  <a:pt x="228910" y="2078727"/>
                  <a:pt x="251582" y="2088444"/>
                </a:cubicBezTo>
                <a:cubicBezTo>
                  <a:pt x="267050" y="2095073"/>
                  <a:pt x="280772" y="2105700"/>
                  <a:pt x="296737" y="2111022"/>
                </a:cubicBezTo>
                <a:cubicBezTo>
                  <a:pt x="326175" y="2120835"/>
                  <a:pt x="359294" y="2119723"/>
                  <a:pt x="387049" y="2133600"/>
                </a:cubicBezTo>
                <a:cubicBezTo>
                  <a:pt x="411526" y="2145838"/>
                  <a:pt x="438387" y="2161929"/>
                  <a:pt x="466071" y="2167466"/>
                </a:cubicBezTo>
                <a:cubicBezTo>
                  <a:pt x="492162" y="2172684"/>
                  <a:pt x="518752" y="2174992"/>
                  <a:pt x="545093" y="2178755"/>
                </a:cubicBezTo>
                <a:cubicBezTo>
                  <a:pt x="660716" y="2217297"/>
                  <a:pt x="565554" y="2188687"/>
                  <a:pt x="669271" y="2212622"/>
                </a:cubicBezTo>
                <a:cubicBezTo>
                  <a:pt x="699507" y="2219599"/>
                  <a:pt x="759582" y="2235200"/>
                  <a:pt x="759582" y="2235200"/>
                </a:cubicBezTo>
                <a:cubicBezTo>
                  <a:pt x="849893" y="2231437"/>
                  <a:pt x="940678" y="2233893"/>
                  <a:pt x="1030515" y="2223911"/>
                </a:cubicBezTo>
                <a:cubicBezTo>
                  <a:pt x="1044000" y="2222413"/>
                  <a:pt x="1052602" y="2208065"/>
                  <a:pt x="1064382" y="2201333"/>
                </a:cubicBezTo>
                <a:cubicBezTo>
                  <a:pt x="1078993" y="2192984"/>
                  <a:pt x="1095267" y="2187674"/>
                  <a:pt x="1109537" y="2178755"/>
                </a:cubicBezTo>
                <a:cubicBezTo>
                  <a:pt x="1150993" y="2152844"/>
                  <a:pt x="1164840" y="2134741"/>
                  <a:pt x="1199849" y="2099733"/>
                </a:cubicBezTo>
                <a:cubicBezTo>
                  <a:pt x="1207375" y="2084681"/>
                  <a:pt x="1213947" y="2069113"/>
                  <a:pt x="1222426" y="2054577"/>
                </a:cubicBezTo>
                <a:cubicBezTo>
                  <a:pt x="1240313" y="2023913"/>
                  <a:pt x="1262995" y="1996018"/>
                  <a:pt x="1278871" y="1964266"/>
                </a:cubicBezTo>
                <a:cubicBezTo>
                  <a:pt x="1293923" y="1934162"/>
                  <a:pt x="1305357" y="1901959"/>
                  <a:pt x="1324026" y="1873955"/>
                </a:cubicBezTo>
                <a:cubicBezTo>
                  <a:pt x="1353205" y="1830187"/>
                  <a:pt x="1342313" y="1852959"/>
                  <a:pt x="1357893" y="1806222"/>
                </a:cubicBezTo>
                <a:cubicBezTo>
                  <a:pt x="1361656" y="1779881"/>
                  <a:pt x="1361536" y="1752686"/>
                  <a:pt x="1369182" y="1727200"/>
                </a:cubicBezTo>
                <a:cubicBezTo>
                  <a:pt x="1373081" y="1714205"/>
                  <a:pt x="1387469" y="1706204"/>
                  <a:pt x="1391760" y="1693333"/>
                </a:cubicBezTo>
                <a:cubicBezTo>
                  <a:pt x="1404430" y="1655322"/>
                  <a:pt x="1400047" y="1607263"/>
                  <a:pt x="1414337" y="1569155"/>
                </a:cubicBezTo>
                <a:cubicBezTo>
                  <a:pt x="1419101" y="1556451"/>
                  <a:pt x="1429389" y="1546577"/>
                  <a:pt x="1436915" y="1535288"/>
                </a:cubicBezTo>
                <a:cubicBezTo>
                  <a:pt x="1440678" y="1497659"/>
                  <a:pt x="1442454" y="1459777"/>
                  <a:pt x="1448204" y="1422400"/>
                </a:cubicBezTo>
                <a:cubicBezTo>
                  <a:pt x="1450013" y="1410639"/>
                  <a:pt x="1456224" y="1399975"/>
                  <a:pt x="1459493" y="1388533"/>
                </a:cubicBezTo>
                <a:cubicBezTo>
                  <a:pt x="1470121" y="1351335"/>
                  <a:pt x="1474311" y="1325730"/>
                  <a:pt x="1482071" y="1286933"/>
                </a:cubicBezTo>
                <a:cubicBezTo>
                  <a:pt x="1478308" y="1076207"/>
                  <a:pt x="1477469" y="865408"/>
                  <a:pt x="1470782" y="654755"/>
                </a:cubicBezTo>
                <a:cubicBezTo>
                  <a:pt x="1469938" y="628160"/>
                  <a:pt x="1466943" y="601277"/>
                  <a:pt x="1459493" y="575733"/>
                </a:cubicBezTo>
                <a:cubicBezTo>
                  <a:pt x="1440498" y="510609"/>
                  <a:pt x="1412329" y="448466"/>
                  <a:pt x="1391760" y="383822"/>
                </a:cubicBezTo>
                <a:cubicBezTo>
                  <a:pt x="1362042" y="290421"/>
                  <a:pt x="1402264" y="360066"/>
                  <a:pt x="1357893" y="293511"/>
                </a:cubicBezTo>
                <a:cubicBezTo>
                  <a:pt x="1350367" y="270933"/>
                  <a:pt x="1348516" y="245579"/>
                  <a:pt x="1335315" y="225777"/>
                </a:cubicBezTo>
                <a:cubicBezTo>
                  <a:pt x="1272446" y="131473"/>
                  <a:pt x="1309350" y="177235"/>
                  <a:pt x="1222426" y="90311"/>
                </a:cubicBezTo>
                <a:cubicBezTo>
                  <a:pt x="1211137" y="79022"/>
                  <a:pt x="1203706" y="61493"/>
                  <a:pt x="1188560" y="56444"/>
                </a:cubicBezTo>
                <a:cubicBezTo>
                  <a:pt x="1065042" y="15271"/>
                  <a:pt x="1252137" y="80937"/>
                  <a:pt x="1120826" y="22577"/>
                </a:cubicBezTo>
                <a:cubicBezTo>
                  <a:pt x="1099078" y="12911"/>
                  <a:pt x="1053093" y="0"/>
                  <a:pt x="1053093" y="0"/>
                </a:cubicBezTo>
                <a:lnTo>
                  <a:pt x="319315" y="11288"/>
                </a:lnTo>
                <a:cubicBezTo>
                  <a:pt x="305771" y="12097"/>
                  <a:pt x="297965" y="31643"/>
                  <a:pt x="296737" y="45155"/>
                </a:cubicBezTo>
                <a:cubicBezTo>
                  <a:pt x="293990" y="75368"/>
                  <a:pt x="302599" y="105617"/>
                  <a:pt x="308026" y="135466"/>
                </a:cubicBezTo>
                <a:cubicBezTo>
                  <a:pt x="316133" y="180055"/>
                  <a:pt x="321234" y="161883"/>
                  <a:pt x="341893" y="203200"/>
                </a:cubicBezTo>
                <a:cubicBezTo>
                  <a:pt x="347215" y="213843"/>
                  <a:pt x="349419" y="225777"/>
                  <a:pt x="353182" y="237066"/>
                </a:cubicBezTo>
                <a:cubicBezTo>
                  <a:pt x="329429" y="243004"/>
                  <a:pt x="258995" y="266989"/>
                  <a:pt x="240293" y="237066"/>
                </a:cubicBezTo>
                <a:cubicBezTo>
                  <a:pt x="226191" y="214502"/>
                  <a:pt x="245129" y="183858"/>
                  <a:pt x="251582" y="158044"/>
                </a:cubicBezTo>
                <a:cubicBezTo>
                  <a:pt x="252873" y="152881"/>
                  <a:pt x="259108" y="150518"/>
                  <a:pt x="262871" y="146755"/>
                </a:cubicBez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任意多边形 6"/>
          <p:cNvSpPr/>
          <p:nvPr/>
        </p:nvSpPr>
        <p:spPr>
          <a:xfrm>
            <a:off x="2571736" y="3908432"/>
            <a:ext cx="1482071" cy="735020"/>
          </a:xfrm>
          <a:custGeom>
            <a:avLst/>
            <a:gdLst>
              <a:gd name="connsiteX0" fmla="*/ 296737 w 1482071"/>
              <a:gd name="connsiteY0" fmla="*/ 101600 h 2235200"/>
              <a:gd name="connsiteX1" fmla="*/ 262871 w 1482071"/>
              <a:gd name="connsiteY1" fmla="*/ 90311 h 2235200"/>
              <a:gd name="connsiteX2" fmla="*/ 240293 w 1482071"/>
              <a:gd name="connsiteY2" fmla="*/ 135466 h 2235200"/>
              <a:gd name="connsiteX3" fmla="*/ 206426 w 1482071"/>
              <a:gd name="connsiteY3" fmla="*/ 169333 h 2235200"/>
              <a:gd name="connsiteX4" fmla="*/ 195137 w 1482071"/>
              <a:gd name="connsiteY4" fmla="*/ 203200 h 2235200"/>
              <a:gd name="connsiteX5" fmla="*/ 172560 w 1482071"/>
              <a:gd name="connsiteY5" fmla="*/ 237066 h 2235200"/>
              <a:gd name="connsiteX6" fmla="*/ 138693 w 1482071"/>
              <a:gd name="connsiteY6" fmla="*/ 327377 h 2235200"/>
              <a:gd name="connsiteX7" fmla="*/ 127404 w 1482071"/>
              <a:gd name="connsiteY7" fmla="*/ 361244 h 2235200"/>
              <a:gd name="connsiteX8" fmla="*/ 93537 w 1482071"/>
              <a:gd name="connsiteY8" fmla="*/ 428977 h 2235200"/>
              <a:gd name="connsiteX9" fmla="*/ 82249 w 1482071"/>
              <a:gd name="connsiteY9" fmla="*/ 485422 h 2235200"/>
              <a:gd name="connsiteX10" fmla="*/ 70960 w 1482071"/>
              <a:gd name="connsiteY10" fmla="*/ 632177 h 2235200"/>
              <a:gd name="connsiteX11" fmla="*/ 37093 w 1482071"/>
              <a:gd name="connsiteY11" fmla="*/ 1230488 h 2235200"/>
              <a:gd name="connsiteX12" fmla="*/ 25804 w 1482071"/>
              <a:gd name="connsiteY12" fmla="*/ 1365955 h 2235200"/>
              <a:gd name="connsiteX13" fmla="*/ 3226 w 1482071"/>
              <a:gd name="connsiteY13" fmla="*/ 1433688 h 2235200"/>
              <a:gd name="connsiteX14" fmla="*/ 14515 w 1482071"/>
              <a:gd name="connsiteY14" fmla="*/ 1840088 h 2235200"/>
              <a:gd name="connsiteX15" fmla="*/ 37093 w 1482071"/>
              <a:gd name="connsiteY15" fmla="*/ 1896533 h 2235200"/>
              <a:gd name="connsiteX16" fmla="*/ 48382 w 1482071"/>
              <a:gd name="connsiteY16" fmla="*/ 1930400 h 2235200"/>
              <a:gd name="connsiteX17" fmla="*/ 138693 w 1482071"/>
              <a:gd name="connsiteY17" fmla="*/ 2032000 h 2235200"/>
              <a:gd name="connsiteX18" fmla="*/ 172560 w 1482071"/>
              <a:gd name="connsiteY18" fmla="*/ 2065866 h 2235200"/>
              <a:gd name="connsiteX19" fmla="*/ 251582 w 1482071"/>
              <a:gd name="connsiteY19" fmla="*/ 2088444 h 2235200"/>
              <a:gd name="connsiteX20" fmla="*/ 296737 w 1482071"/>
              <a:gd name="connsiteY20" fmla="*/ 2111022 h 2235200"/>
              <a:gd name="connsiteX21" fmla="*/ 387049 w 1482071"/>
              <a:gd name="connsiteY21" fmla="*/ 2133600 h 2235200"/>
              <a:gd name="connsiteX22" fmla="*/ 466071 w 1482071"/>
              <a:gd name="connsiteY22" fmla="*/ 2167466 h 2235200"/>
              <a:gd name="connsiteX23" fmla="*/ 545093 w 1482071"/>
              <a:gd name="connsiteY23" fmla="*/ 2178755 h 2235200"/>
              <a:gd name="connsiteX24" fmla="*/ 669271 w 1482071"/>
              <a:gd name="connsiteY24" fmla="*/ 2212622 h 2235200"/>
              <a:gd name="connsiteX25" fmla="*/ 759582 w 1482071"/>
              <a:gd name="connsiteY25" fmla="*/ 2235200 h 2235200"/>
              <a:gd name="connsiteX26" fmla="*/ 1030515 w 1482071"/>
              <a:gd name="connsiteY26" fmla="*/ 2223911 h 2235200"/>
              <a:gd name="connsiteX27" fmla="*/ 1064382 w 1482071"/>
              <a:gd name="connsiteY27" fmla="*/ 2201333 h 2235200"/>
              <a:gd name="connsiteX28" fmla="*/ 1109537 w 1482071"/>
              <a:gd name="connsiteY28" fmla="*/ 2178755 h 2235200"/>
              <a:gd name="connsiteX29" fmla="*/ 1199849 w 1482071"/>
              <a:gd name="connsiteY29" fmla="*/ 2099733 h 2235200"/>
              <a:gd name="connsiteX30" fmla="*/ 1222426 w 1482071"/>
              <a:gd name="connsiteY30" fmla="*/ 2054577 h 2235200"/>
              <a:gd name="connsiteX31" fmla="*/ 1278871 w 1482071"/>
              <a:gd name="connsiteY31" fmla="*/ 1964266 h 2235200"/>
              <a:gd name="connsiteX32" fmla="*/ 1324026 w 1482071"/>
              <a:gd name="connsiteY32" fmla="*/ 1873955 h 2235200"/>
              <a:gd name="connsiteX33" fmla="*/ 1357893 w 1482071"/>
              <a:gd name="connsiteY33" fmla="*/ 1806222 h 2235200"/>
              <a:gd name="connsiteX34" fmla="*/ 1369182 w 1482071"/>
              <a:gd name="connsiteY34" fmla="*/ 1727200 h 2235200"/>
              <a:gd name="connsiteX35" fmla="*/ 1391760 w 1482071"/>
              <a:gd name="connsiteY35" fmla="*/ 1693333 h 2235200"/>
              <a:gd name="connsiteX36" fmla="*/ 1414337 w 1482071"/>
              <a:gd name="connsiteY36" fmla="*/ 1569155 h 2235200"/>
              <a:gd name="connsiteX37" fmla="*/ 1436915 w 1482071"/>
              <a:gd name="connsiteY37" fmla="*/ 1535288 h 2235200"/>
              <a:gd name="connsiteX38" fmla="*/ 1448204 w 1482071"/>
              <a:gd name="connsiteY38" fmla="*/ 1422400 h 2235200"/>
              <a:gd name="connsiteX39" fmla="*/ 1459493 w 1482071"/>
              <a:gd name="connsiteY39" fmla="*/ 1388533 h 2235200"/>
              <a:gd name="connsiteX40" fmla="*/ 1482071 w 1482071"/>
              <a:gd name="connsiteY40" fmla="*/ 1286933 h 2235200"/>
              <a:gd name="connsiteX41" fmla="*/ 1470782 w 1482071"/>
              <a:gd name="connsiteY41" fmla="*/ 654755 h 2235200"/>
              <a:gd name="connsiteX42" fmla="*/ 1459493 w 1482071"/>
              <a:gd name="connsiteY42" fmla="*/ 575733 h 2235200"/>
              <a:gd name="connsiteX43" fmla="*/ 1391760 w 1482071"/>
              <a:gd name="connsiteY43" fmla="*/ 383822 h 2235200"/>
              <a:gd name="connsiteX44" fmla="*/ 1357893 w 1482071"/>
              <a:gd name="connsiteY44" fmla="*/ 293511 h 2235200"/>
              <a:gd name="connsiteX45" fmla="*/ 1335315 w 1482071"/>
              <a:gd name="connsiteY45" fmla="*/ 225777 h 2235200"/>
              <a:gd name="connsiteX46" fmla="*/ 1222426 w 1482071"/>
              <a:gd name="connsiteY46" fmla="*/ 90311 h 2235200"/>
              <a:gd name="connsiteX47" fmla="*/ 1188560 w 1482071"/>
              <a:gd name="connsiteY47" fmla="*/ 56444 h 2235200"/>
              <a:gd name="connsiteX48" fmla="*/ 1120826 w 1482071"/>
              <a:gd name="connsiteY48" fmla="*/ 22577 h 2235200"/>
              <a:gd name="connsiteX49" fmla="*/ 1053093 w 1482071"/>
              <a:gd name="connsiteY49" fmla="*/ 0 h 2235200"/>
              <a:gd name="connsiteX50" fmla="*/ 319315 w 1482071"/>
              <a:gd name="connsiteY50" fmla="*/ 11288 h 2235200"/>
              <a:gd name="connsiteX51" fmla="*/ 296737 w 1482071"/>
              <a:gd name="connsiteY51" fmla="*/ 45155 h 2235200"/>
              <a:gd name="connsiteX52" fmla="*/ 308026 w 1482071"/>
              <a:gd name="connsiteY52" fmla="*/ 135466 h 2235200"/>
              <a:gd name="connsiteX53" fmla="*/ 341893 w 1482071"/>
              <a:gd name="connsiteY53" fmla="*/ 203200 h 2235200"/>
              <a:gd name="connsiteX54" fmla="*/ 353182 w 1482071"/>
              <a:gd name="connsiteY54" fmla="*/ 237066 h 2235200"/>
              <a:gd name="connsiteX55" fmla="*/ 240293 w 1482071"/>
              <a:gd name="connsiteY55" fmla="*/ 237066 h 2235200"/>
              <a:gd name="connsiteX56" fmla="*/ 251582 w 1482071"/>
              <a:gd name="connsiteY56" fmla="*/ 158044 h 2235200"/>
              <a:gd name="connsiteX57" fmla="*/ 262871 w 1482071"/>
              <a:gd name="connsiteY57" fmla="*/ 146755 h 223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1482071" h="2235200">
                <a:moveTo>
                  <a:pt x="296737" y="101600"/>
                </a:moveTo>
                <a:cubicBezTo>
                  <a:pt x="285448" y="97837"/>
                  <a:pt x="273075" y="84189"/>
                  <a:pt x="262871" y="90311"/>
                </a:cubicBezTo>
                <a:cubicBezTo>
                  <a:pt x="248441" y="98969"/>
                  <a:pt x="250074" y="121772"/>
                  <a:pt x="240293" y="135466"/>
                </a:cubicBezTo>
                <a:cubicBezTo>
                  <a:pt x="231013" y="148457"/>
                  <a:pt x="217715" y="158044"/>
                  <a:pt x="206426" y="169333"/>
                </a:cubicBezTo>
                <a:cubicBezTo>
                  <a:pt x="202663" y="180622"/>
                  <a:pt x="200459" y="192557"/>
                  <a:pt x="195137" y="203200"/>
                </a:cubicBezTo>
                <a:cubicBezTo>
                  <a:pt x="189070" y="215335"/>
                  <a:pt x="177324" y="224363"/>
                  <a:pt x="172560" y="237066"/>
                </a:cubicBezTo>
                <a:cubicBezTo>
                  <a:pt x="130713" y="348659"/>
                  <a:pt x="191640" y="247959"/>
                  <a:pt x="138693" y="327377"/>
                </a:cubicBezTo>
                <a:cubicBezTo>
                  <a:pt x="134930" y="338666"/>
                  <a:pt x="132237" y="350370"/>
                  <a:pt x="127404" y="361244"/>
                </a:cubicBezTo>
                <a:cubicBezTo>
                  <a:pt x="117152" y="384311"/>
                  <a:pt x="102163" y="405254"/>
                  <a:pt x="93537" y="428977"/>
                </a:cubicBezTo>
                <a:cubicBezTo>
                  <a:pt x="86980" y="447009"/>
                  <a:pt x="86012" y="466607"/>
                  <a:pt x="82249" y="485422"/>
                </a:cubicBezTo>
                <a:cubicBezTo>
                  <a:pt x="78486" y="534340"/>
                  <a:pt x="73410" y="583175"/>
                  <a:pt x="70960" y="632177"/>
                </a:cubicBezTo>
                <a:cubicBezTo>
                  <a:pt x="41521" y="1220950"/>
                  <a:pt x="78246" y="983576"/>
                  <a:pt x="37093" y="1230488"/>
                </a:cubicBezTo>
                <a:cubicBezTo>
                  <a:pt x="33330" y="1275644"/>
                  <a:pt x="33253" y="1321259"/>
                  <a:pt x="25804" y="1365955"/>
                </a:cubicBezTo>
                <a:cubicBezTo>
                  <a:pt x="21891" y="1389430"/>
                  <a:pt x="3792" y="1409896"/>
                  <a:pt x="3226" y="1433688"/>
                </a:cubicBezTo>
                <a:cubicBezTo>
                  <a:pt x="0" y="1569169"/>
                  <a:pt x="4625" y="1704930"/>
                  <a:pt x="14515" y="1840088"/>
                </a:cubicBezTo>
                <a:cubicBezTo>
                  <a:pt x="15994" y="1860298"/>
                  <a:pt x="29978" y="1877559"/>
                  <a:pt x="37093" y="1896533"/>
                </a:cubicBezTo>
                <a:cubicBezTo>
                  <a:pt x="41271" y="1907675"/>
                  <a:pt x="43060" y="1919757"/>
                  <a:pt x="48382" y="1930400"/>
                </a:cubicBezTo>
                <a:cubicBezTo>
                  <a:pt x="68525" y="1970686"/>
                  <a:pt x="108780" y="2002087"/>
                  <a:pt x="138693" y="2032000"/>
                </a:cubicBezTo>
                <a:cubicBezTo>
                  <a:pt x="149982" y="2043289"/>
                  <a:pt x="157072" y="2061994"/>
                  <a:pt x="172560" y="2065866"/>
                </a:cubicBezTo>
                <a:cubicBezTo>
                  <a:pt x="195472" y="2071594"/>
                  <a:pt x="228910" y="2078727"/>
                  <a:pt x="251582" y="2088444"/>
                </a:cubicBezTo>
                <a:cubicBezTo>
                  <a:pt x="267050" y="2095073"/>
                  <a:pt x="280772" y="2105700"/>
                  <a:pt x="296737" y="2111022"/>
                </a:cubicBezTo>
                <a:cubicBezTo>
                  <a:pt x="326175" y="2120835"/>
                  <a:pt x="359294" y="2119723"/>
                  <a:pt x="387049" y="2133600"/>
                </a:cubicBezTo>
                <a:cubicBezTo>
                  <a:pt x="411526" y="2145838"/>
                  <a:pt x="438387" y="2161929"/>
                  <a:pt x="466071" y="2167466"/>
                </a:cubicBezTo>
                <a:cubicBezTo>
                  <a:pt x="492162" y="2172684"/>
                  <a:pt x="518752" y="2174992"/>
                  <a:pt x="545093" y="2178755"/>
                </a:cubicBezTo>
                <a:cubicBezTo>
                  <a:pt x="660716" y="2217297"/>
                  <a:pt x="565554" y="2188687"/>
                  <a:pt x="669271" y="2212622"/>
                </a:cubicBezTo>
                <a:cubicBezTo>
                  <a:pt x="699507" y="2219599"/>
                  <a:pt x="759582" y="2235200"/>
                  <a:pt x="759582" y="2235200"/>
                </a:cubicBezTo>
                <a:cubicBezTo>
                  <a:pt x="849893" y="2231437"/>
                  <a:pt x="940678" y="2233893"/>
                  <a:pt x="1030515" y="2223911"/>
                </a:cubicBezTo>
                <a:cubicBezTo>
                  <a:pt x="1044000" y="2222413"/>
                  <a:pt x="1052602" y="2208065"/>
                  <a:pt x="1064382" y="2201333"/>
                </a:cubicBezTo>
                <a:cubicBezTo>
                  <a:pt x="1078993" y="2192984"/>
                  <a:pt x="1095267" y="2187674"/>
                  <a:pt x="1109537" y="2178755"/>
                </a:cubicBezTo>
                <a:cubicBezTo>
                  <a:pt x="1150993" y="2152844"/>
                  <a:pt x="1164840" y="2134741"/>
                  <a:pt x="1199849" y="2099733"/>
                </a:cubicBezTo>
                <a:cubicBezTo>
                  <a:pt x="1207375" y="2084681"/>
                  <a:pt x="1213947" y="2069113"/>
                  <a:pt x="1222426" y="2054577"/>
                </a:cubicBezTo>
                <a:cubicBezTo>
                  <a:pt x="1240313" y="2023913"/>
                  <a:pt x="1262995" y="1996018"/>
                  <a:pt x="1278871" y="1964266"/>
                </a:cubicBezTo>
                <a:cubicBezTo>
                  <a:pt x="1293923" y="1934162"/>
                  <a:pt x="1305357" y="1901959"/>
                  <a:pt x="1324026" y="1873955"/>
                </a:cubicBezTo>
                <a:cubicBezTo>
                  <a:pt x="1353205" y="1830187"/>
                  <a:pt x="1342313" y="1852959"/>
                  <a:pt x="1357893" y="1806222"/>
                </a:cubicBezTo>
                <a:cubicBezTo>
                  <a:pt x="1361656" y="1779881"/>
                  <a:pt x="1361536" y="1752686"/>
                  <a:pt x="1369182" y="1727200"/>
                </a:cubicBezTo>
                <a:cubicBezTo>
                  <a:pt x="1373081" y="1714205"/>
                  <a:pt x="1387469" y="1706204"/>
                  <a:pt x="1391760" y="1693333"/>
                </a:cubicBezTo>
                <a:cubicBezTo>
                  <a:pt x="1404430" y="1655322"/>
                  <a:pt x="1400047" y="1607263"/>
                  <a:pt x="1414337" y="1569155"/>
                </a:cubicBezTo>
                <a:cubicBezTo>
                  <a:pt x="1419101" y="1556451"/>
                  <a:pt x="1429389" y="1546577"/>
                  <a:pt x="1436915" y="1535288"/>
                </a:cubicBezTo>
                <a:cubicBezTo>
                  <a:pt x="1440678" y="1497659"/>
                  <a:pt x="1442454" y="1459777"/>
                  <a:pt x="1448204" y="1422400"/>
                </a:cubicBezTo>
                <a:cubicBezTo>
                  <a:pt x="1450013" y="1410639"/>
                  <a:pt x="1456224" y="1399975"/>
                  <a:pt x="1459493" y="1388533"/>
                </a:cubicBezTo>
                <a:cubicBezTo>
                  <a:pt x="1470121" y="1351335"/>
                  <a:pt x="1474311" y="1325730"/>
                  <a:pt x="1482071" y="1286933"/>
                </a:cubicBezTo>
                <a:cubicBezTo>
                  <a:pt x="1478308" y="1076207"/>
                  <a:pt x="1477469" y="865408"/>
                  <a:pt x="1470782" y="654755"/>
                </a:cubicBezTo>
                <a:cubicBezTo>
                  <a:pt x="1469938" y="628160"/>
                  <a:pt x="1466943" y="601277"/>
                  <a:pt x="1459493" y="575733"/>
                </a:cubicBezTo>
                <a:cubicBezTo>
                  <a:pt x="1440498" y="510609"/>
                  <a:pt x="1412329" y="448466"/>
                  <a:pt x="1391760" y="383822"/>
                </a:cubicBezTo>
                <a:cubicBezTo>
                  <a:pt x="1362042" y="290421"/>
                  <a:pt x="1402264" y="360066"/>
                  <a:pt x="1357893" y="293511"/>
                </a:cubicBezTo>
                <a:cubicBezTo>
                  <a:pt x="1350367" y="270933"/>
                  <a:pt x="1348516" y="245579"/>
                  <a:pt x="1335315" y="225777"/>
                </a:cubicBezTo>
                <a:cubicBezTo>
                  <a:pt x="1272446" y="131473"/>
                  <a:pt x="1309350" y="177235"/>
                  <a:pt x="1222426" y="90311"/>
                </a:cubicBezTo>
                <a:cubicBezTo>
                  <a:pt x="1211137" y="79022"/>
                  <a:pt x="1203706" y="61493"/>
                  <a:pt x="1188560" y="56444"/>
                </a:cubicBezTo>
                <a:cubicBezTo>
                  <a:pt x="1065042" y="15271"/>
                  <a:pt x="1252137" y="80937"/>
                  <a:pt x="1120826" y="22577"/>
                </a:cubicBezTo>
                <a:cubicBezTo>
                  <a:pt x="1099078" y="12911"/>
                  <a:pt x="1053093" y="0"/>
                  <a:pt x="1053093" y="0"/>
                </a:cubicBezTo>
                <a:lnTo>
                  <a:pt x="319315" y="11288"/>
                </a:lnTo>
                <a:cubicBezTo>
                  <a:pt x="305771" y="12097"/>
                  <a:pt x="297965" y="31643"/>
                  <a:pt x="296737" y="45155"/>
                </a:cubicBezTo>
                <a:cubicBezTo>
                  <a:pt x="293990" y="75368"/>
                  <a:pt x="302599" y="105617"/>
                  <a:pt x="308026" y="135466"/>
                </a:cubicBezTo>
                <a:cubicBezTo>
                  <a:pt x="316133" y="180055"/>
                  <a:pt x="321234" y="161883"/>
                  <a:pt x="341893" y="203200"/>
                </a:cubicBezTo>
                <a:cubicBezTo>
                  <a:pt x="347215" y="213843"/>
                  <a:pt x="349419" y="225777"/>
                  <a:pt x="353182" y="237066"/>
                </a:cubicBezTo>
                <a:cubicBezTo>
                  <a:pt x="329429" y="243004"/>
                  <a:pt x="258995" y="266989"/>
                  <a:pt x="240293" y="237066"/>
                </a:cubicBezTo>
                <a:cubicBezTo>
                  <a:pt x="226191" y="214502"/>
                  <a:pt x="245129" y="183858"/>
                  <a:pt x="251582" y="158044"/>
                </a:cubicBezTo>
                <a:cubicBezTo>
                  <a:pt x="252873" y="152881"/>
                  <a:pt x="259108" y="150518"/>
                  <a:pt x="262871" y="146755"/>
                </a:cubicBez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任意多边形 7"/>
          <p:cNvSpPr/>
          <p:nvPr/>
        </p:nvSpPr>
        <p:spPr>
          <a:xfrm>
            <a:off x="2714612" y="1071552"/>
            <a:ext cx="1214446" cy="1714512"/>
          </a:xfrm>
          <a:custGeom>
            <a:avLst/>
            <a:gdLst>
              <a:gd name="connsiteX0" fmla="*/ 296737 w 1482071"/>
              <a:gd name="connsiteY0" fmla="*/ 101600 h 2235200"/>
              <a:gd name="connsiteX1" fmla="*/ 262871 w 1482071"/>
              <a:gd name="connsiteY1" fmla="*/ 90311 h 2235200"/>
              <a:gd name="connsiteX2" fmla="*/ 240293 w 1482071"/>
              <a:gd name="connsiteY2" fmla="*/ 135466 h 2235200"/>
              <a:gd name="connsiteX3" fmla="*/ 206426 w 1482071"/>
              <a:gd name="connsiteY3" fmla="*/ 169333 h 2235200"/>
              <a:gd name="connsiteX4" fmla="*/ 195137 w 1482071"/>
              <a:gd name="connsiteY4" fmla="*/ 203200 h 2235200"/>
              <a:gd name="connsiteX5" fmla="*/ 172560 w 1482071"/>
              <a:gd name="connsiteY5" fmla="*/ 237066 h 2235200"/>
              <a:gd name="connsiteX6" fmla="*/ 138693 w 1482071"/>
              <a:gd name="connsiteY6" fmla="*/ 327377 h 2235200"/>
              <a:gd name="connsiteX7" fmla="*/ 127404 w 1482071"/>
              <a:gd name="connsiteY7" fmla="*/ 361244 h 2235200"/>
              <a:gd name="connsiteX8" fmla="*/ 93537 w 1482071"/>
              <a:gd name="connsiteY8" fmla="*/ 428977 h 2235200"/>
              <a:gd name="connsiteX9" fmla="*/ 82249 w 1482071"/>
              <a:gd name="connsiteY9" fmla="*/ 485422 h 2235200"/>
              <a:gd name="connsiteX10" fmla="*/ 70960 w 1482071"/>
              <a:gd name="connsiteY10" fmla="*/ 632177 h 2235200"/>
              <a:gd name="connsiteX11" fmla="*/ 37093 w 1482071"/>
              <a:gd name="connsiteY11" fmla="*/ 1230488 h 2235200"/>
              <a:gd name="connsiteX12" fmla="*/ 25804 w 1482071"/>
              <a:gd name="connsiteY12" fmla="*/ 1365955 h 2235200"/>
              <a:gd name="connsiteX13" fmla="*/ 3226 w 1482071"/>
              <a:gd name="connsiteY13" fmla="*/ 1433688 h 2235200"/>
              <a:gd name="connsiteX14" fmla="*/ 14515 w 1482071"/>
              <a:gd name="connsiteY14" fmla="*/ 1840088 h 2235200"/>
              <a:gd name="connsiteX15" fmla="*/ 37093 w 1482071"/>
              <a:gd name="connsiteY15" fmla="*/ 1896533 h 2235200"/>
              <a:gd name="connsiteX16" fmla="*/ 48382 w 1482071"/>
              <a:gd name="connsiteY16" fmla="*/ 1930400 h 2235200"/>
              <a:gd name="connsiteX17" fmla="*/ 138693 w 1482071"/>
              <a:gd name="connsiteY17" fmla="*/ 2032000 h 2235200"/>
              <a:gd name="connsiteX18" fmla="*/ 172560 w 1482071"/>
              <a:gd name="connsiteY18" fmla="*/ 2065866 h 2235200"/>
              <a:gd name="connsiteX19" fmla="*/ 251582 w 1482071"/>
              <a:gd name="connsiteY19" fmla="*/ 2088444 h 2235200"/>
              <a:gd name="connsiteX20" fmla="*/ 296737 w 1482071"/>
              <a:gd name="connsiteY20" fmla="*/ 2111022 h 2235200"/>
              <a:gd name="connsiteX21" fmla="*/ 387049 w 1482071"/>
              <a:gd name="connsiteY21" fmla="*/ 2133600 h 2235200"/>
              <a:gd name="connsiteX22" fmla="*/ 466071 w 1482071"/>
              <a:gd name="connsiteY22" fmla="*/ 2167466 h 2235200"/>
              <a:gd name="connsiteX23" fmla="*/ 545093 w 1482071"/>
              <a:gd name="connsiteY23" fmla="*/ 2178755 h 2235200"/>
              <a:gd name="connsiteX24" fmla="*/ 669271 w 1482071"/>
              <a:gd name="connsiteY24" fmla="*/ 2212622 h 2235200"/>
              <a:gd name="connsiteX25" fmla="*/ 759582 w 1482071"/>
              <a:gd name="connsiteY25" fmla="*/ 2235200 h 2235200"/>
              <a:gd name="connsiteX26" fmla="*/ 1030515 w 1482071"/>
              <a:gd name="connsiteY26" fmla="*/ 2223911 h 2235200"/>
              <a:gd name="connsiteX27" fmla="*/ 1064382 w 1482071"/>
              <a:gd name="connsiteY27" fmla="*/ 2201333 h 2235200"/>
              <a:gd name="connsiteX28" fmla="*/ 1109537 w 1482071"/>
              <a:gd name="connsiteY28" fmla="*/ 2178755 h 2235200"/>
              <a:gd name="connsiteX29" fmla="*/ 1199849 w 1482071"/>
              <a:gd name="connsiteY29" fmla="*/ 2099733 h 2235200"/>
              <a:gd name="connsiteX30" fmla="*/ 1222426 w 1482071"/>
              <a:gd name="connsiteY30" fmla="*/ 2054577 h 2235200"/>
              <a:gd name="connsiteX31" fmla="*/ 1278871 w 1482071"/>
              <a:gd name="connsiteY31" fmla="*/ 1964266 h 2235200"/>
              <a:gd name="connsiteX32" fmla="*/ 1324026 w 1482071"/>
              <a:gd name="connsiteY32" fmla="*/ 1873955 h 2235200"/>
              <a:gd name="connsiteX33" fmla="*/ 1357893 w 1482071"/>
              <a:gd name="connsiteY33" fmla="*/ 1806222 h 2235200"/>
              <a:gd name="connsiteX34" fmla="*/ 1369182 w 1482071"/>
              <a:gd name="connsiteY34" fmla="*/ 1727200 h 2235200"/>
              <a:gd name="connsiteX35" fmla="*/ 1391760 w 1482071"/>
              <a:gd name="connsiteY35" fmla="*/ 1693333 h 2235200"/>
              <a:gd name="connsiteX36" fmla="*/ 1414337 w 1482071"/>
              <a:gd name="connsiteY36" fmla="*/ 1569155 h 2235200"/>
              <a:gd name="connsiteX37" fmla="*/ 1436915 w 1482071"/>
              <a:gd name="connsiteY37" fmla="*/ 1535288 h 2235200"/>
              <a:gd name="connsiteX38" fmla="*/ 1448204 w 1482071"/>
              <a:gd name="connsiteY38" fmla="*/ 1422400 h 2235200"/>
              <a:gd name="connsiteX39" fmla="*/ 1459493 w 1482071"/>
              <a:gd name="connsiteY39" fmla="*/ 1388533 h 2235200"/>
              <a:gd name="connsiteX40" fmla="*/ 1482071 w 1482071"/>
              <a:gd name="connsiteY40" fmla="*/ 1286933 h 2235200"/>
              <a:gd name="connsiteX41" fmla="*/ 1470782 w 1482071"/>
              <a:gd name="connsiteY41" fmla="*/ 654755 h 2235200"/>
              <a:gd name="connsiteX42" fmla="*/ 1459493 w 1482071"/>
              <a:gd name="connsiteY42" fmla="*/ 575733 h 2235200"/>
              <a:gd name="connsiteX43" fmla="*/ 1391760 w 1482071"/>
              <a:gd name="connsiteY43" fmla="*/ 383822 h 2235200"/>
              <a:gd name="connsiteX44" fmla="*/ 1357893 w 1482071"/>
              <a:gd name="connsiteY44" fmla="*/ 293511 h 2235200"/>
              <a:gd name="connsiteX45" fmla="*/ 1335315 w 1482071"/>
              <a:gd name="connsiteY45" fmla="*/ 225777 h 2235200"/>
              <a:gd name="connsiteX46" fmla="*/ 1222426 w 1482071"/>
              <a:gd name="connsiteY46" fmla="*/ 90311 h 2235200"/>
              <a:gd name="connsiteX47" fmla="*/ 1188560 w 1482071"/>
              <a:gd name="connsiteY47" fmla="*/ 56444 h 2235200"/>
              <a:gd name="connsiteX48" fmla="*/ 1120826 w 1482071"/>
              <a:gd name="connsiteY48" fmla="*/ 22577 h 2235200"/>
              <a:gd name="connsiteX49" fmla="*/ 1053093 w 1482071"/>
              <a:gd name="connsiteY49" fmla="*/ 0 h 2235200"/>
              <a:gd name="connsiteX50" fmla="*/ 319315 w 1482071"/>
              <a:gd name="connsiteY50" fmla="*/ 11288 h 2235200"/>
              <a:gd name="connsiteX51" fmla="*/ 296737 w 1482071"/>
              <a:gd name="connsiteY51" fmla="*/ 45155 h 2235200"/>
              <a:gd name="connsiteX52" fmla="*/ 308026 w 1482071"/>
              <a:gd name="connsiteY52" fmla="*/ 135466 h 2235200"/>
              <a:gd name="connsiteX53" fmla="*/ 341893 w 1482071"/>
              <a:gd name="connsiteY53" fmla="*/ 203200 h 2235200"/>
              <a:gd name="connsiteX54" fmla="*/ 353182 w 1482071"/>
              <a:gd name="connsiteY54" fmla="*/ 237066 h 2235200"/>
              <a:gd name="connsiteX55" fmla="*/ 240293 w 1482071"/>
              <a:gd name="connsiteY55" fmla="*/ 237066 h 2235200"/>
              <a:gd name="connsiteX56" fmla="*/ 251582 w 1482071"/>
              <a:gd name="connsiteY56" fmla="*/ 158044 h 2235200"/>
              <a:gd name="connsiteX57" fmla="*/ 262871 w 1482071"/>
              <a:gd name="connsiteY57" fmla="*/ 146755 h 223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1482071" h="2235200">
                <a:moveTo>
                  <a:pt x="296737" y="101600"/>
                </a:moveTo>
                <a:cubicBezTo>
                  <a:pt x="285448" y="97837"/>
                  <a:pt x="273075" y="84189"/>
                  <a:pt x="262871" y="90311"/>
                </a:cubicBezTo>
                <a:cubicBezTo>
                  <a:pt x="248441" y="98969"/>
                  <a:pt x="250074" y="121772"/>
                  <a:pt x="240293" y="135466"/>
                </a:cubicBezTo>
                <a:cubicBezTo>
                  <a:pt x="231013" y="148457"/>
                  <a:pt x="217715" y="158044"/>
                  <a:pt x="206426" y="169333"/>
                </a:cubicBezTo>
                <a:cubicBezTo>
                  <a:pt x="202663" y="180622"/>
                  <a:pt x="200459" y="192557"/>
                  <a:pt x="195137" y="203200"/>
                </a:cubicBezTo>
                <a:cubicBezTo>
                  <a:pt x="189070" y="215335"/>
                  <a:pt x="177324" y="224363"/>
                  <a:pt x="172560" y="237066"/>
                </a:cubicBezTo>
                <a:cubicBezTo>
                  <a:pt x="130713" y="348659"/>
                  <a:pt x="191640" y="247959"/>
                  <a:pt x="138693" y="327377"/>
                </a:cubicBezTo>
                <a:cubicBezTo>
                  <a:pt x="134930" y="338666"/>
                  <a:pt x="132237" y="350370"/>
                  <a:pt x="127404" y="361244"/>
                </a:cubicBezTo>
                <a:cubicBezTo>
                  <a:pt x="117152" y="384311"/>
                  <a:pt x="102163" y="405254"/>
                  <a:pt x="93537" y="428977"/>
                </a:cubicBezTo>
                <a:cubicBezTo>
                  <a:pt x="86980" y="447009"/>
                  <a:pt x="86012" y="466607"/>
                  <a:pt x="82249" y="485422"/>
                </a:cubicBezTo>
                <a:cubicBezTo>
                  <a:pt x="78486" y="534340"/>
                  <a:pt x="73410" y="583175"/>
                  <a:pt x="70960" y="632177"/>
                </a:cubicBezTo>
                <a:cubicBezTo>
                  <a:pt x="41521" y="1220950"/>
                  <a:pt x="78246" y="983576"/>
                  <a:pt x="37093" y="1230488"/>
                </a:cubicBezTo>
                <a:cubicBezTo>
                  <a:pt x="33330" y="1275644"/>
                  <a:pt x="33253" y="1321259"/>
                  <a:pt x="25804" y="1365955"/>
                </a:cubicBezTo>
                <a:cubicBezTo>
                  <a:pt x="21891" y="1389430"/>
                  <a:pt x="3792" y="1409896"/>
                  <a:pt x="3226" y="1433688"/>
                </a:cubicBezTo>
                <a:cubicBezTo>
                  <a:pt x="0" y="1569169"/>
                  <a:pt x="4625" y="1704930"/>
                  <a:pt x="14515" y="1840088"/>
                </a:cubicBezTo>
                <a:cubicBezTo>
                  <a:pt x="15994" y="1860298"/>
                  <a:pt x="29978" y="1877559"/>
                  <a:pt x="37093" y="1896533"/>
                </a:cubicBezTo>
                <a:cubicBezTo>
                  <a:pt x="41271" y="1907675"/>
                  <a:pt x="43060" y="1919757"/>
                  <a:pt x="48382" y="1930400"/>
                </a:cubicBezTo>
                <a:cubicBezTo>
                  <a:pt x="68525" y="1970686"/>
                  <a:pt x="108780" y="2002087"/>
                  <a:pt x="138693" y="2032000"/>
                </a:cubicBezTo>
                <a:cubicBezTo>
                  <a:pt x="149982" y="2043289"/>
                  <a:pt x="157072" y="2061994"/>
                  <a:pt x="172560" y="2065866"/>
                </a:cubicBezTo>
                <a:cubicBezTo>
                  <a:pt x="195472" y="2071594"/>
                  <a:pt x="228910" y="2078727"/>
                  <a:pt x="251582" y="2088444"/>
                </a:cubicBezTo>
                <a:cubicBezTo>
                  <a:pt x="267050" y="2095073"/>
                  <a:pt x="280772" y="2105700"/>
                  <a:pt x="296737" y="2111022"/>
                </a:cubicBezTo>
                <a:cubicBezTo>
                  <a:pt x="326175" y="2120835"/>
                  <a:pt x="359294" y="2119723"/>
                  <a:pt x="387049" y="2133600"/>
                </a:cubicBezTo>
                <a:cubicBezTo>
                  <a:pt x="411526" y="2145838"/>
                  <a:pt x="438387" y="2161929"/>
                  <a:pt x="466071" y="2167466"/>
                </a:cubicBezTo>
                <a:cubicBezTo>
                  <a:pt x="492162" y="2172684"/>
                  <a:pt x="518752" y="2174992"/>
                  <a:pt x="545093" y="2178755"/>
                </a:cubicBezTo>
                <a:cubicBezTo>
                  <a:pt x="660716" y="2217297"/>
                  <a:pt x="565554" y="2188687"/>
                  <a:pt x="669271" y="2212622"/>
                </a:cubicBezTo>
                <a:cubicBezTo>
                  <a:pt x="699507" y="2219599"/>
                  <a:pt x="759582" y="2235200"/>
                  <a:pt x="759582" y="2235200"/>
                </a:cubicBezTo>
                <a:cubicBezTo>
                  <a:pt x="849893" y="2231437"/>
                  <a:pt x="940678" y="2233893"/>
                  <a:pt x="1030515" y="2223911"/>
                </a:cubicBezTo>
                <a:cubicBezTo>
                  <a:pt x="1044000" y="2222413"/>
                  <a:pt x="1052602" y="2208065"/>
                  <a:pt x="1064382" y="2201333"/>
                </a:cubicBezTo>
                <a:cubicBezTo>
                  <a:pt x="1078993" y="2192984"/>
                  <a:pt x="1095267" y="2187674"/>
                  <a:pt x="1109537" y="2178755"/>
                </a:cubicBezTo>
                <a:cubicBezTo>
                  <a:pt x="1150993" y="2152844"/>
                  <a:pt x="1164840" y="2134741"/>
                  <a:pt x="1199849" y="2099733"/>
                </a:cubicBezTo>
                <a:cubicBezTo>
                  <a:pt x="1207375" y="2084681"/>
                  <a:pt x="1213947" y="2069113"/>
                  <a:pt x="1222426" y="2054577"/>
                </a:cubicBezTo>
                <a:cubicBezTo>
                  <a:pt x="1240313" y="2023913"/>
                  <a:pt x="1262995" y="1996018"/>
                  <a:pt x="1278871" y="1964266"/>
                </a:cubicBezTo>
                <a:cubicBezTo>
                  <a:pt x="1293923" y="1934162"/>
                  <a:pt x="1305357" y="1901959"/>
                  <a:pt x="1324026" y="1873955"/>
                </a:cubicBezTo>
                <a:cubicBezTo>
                  <a:pt x="1353205" y="1830187"/>
                  <a:pt x="1342313" y="1852959"/>
                  <a:pt x="1357893" y="1806222"/>
                </a:cubicBezTo>
                <a:cubicBezTo>
                  <a:pt x="1361656" y="1779881"/>
                  <a:pt x="1361536" y="1752686"/>
                  <a:pt x="1369182" y="1727200"/>
                </a:cubicBezTo>
                <a:cubicBezTo>
                  <a:pt x="1373081" y="1714205"/>
                  <a:pt x="1387469" y="1706204"/>
                  <a:pt x="1391760" y="1693333"/>
                </a:cubicBezTo>
                <a:cubicBezTo>
                  <a:pt x="1404430" y="1655322"/>
                  <a:pt x="1400047" y="1607263"/>
                  <a:pt x="1414337" y="1569155"/>
                </a:cubicBezTo>
                <a:cubicBezTo>
                  <a:pt x="1419101" y="1556451"/>
                  <a:pt x="1429389" y="1546577"/>
                  <a:pt x="1436915" y="1535288"/>
                </a:cubicBezTo>
                <a:cubicBezTo>
                  <a:pt x="1440678" y="1497659"/>
                  <a:pt x="1442454" y="1459777"/>
                  <a:pt x="1448204" y="1422400"/>
                </a:cubicBezTo>
                <a:cubicBezTo>
                  <a:pt x="1450013" y="1410639"/>
                  <a:pt x="1456224" y="1399975"/>
                  <a:pt x="1459493" y="1388533"/>
                </a:cubicBezTo>
                <a:cubicBezTo>
                  <a:pt x="1470121" y="1351335"/>
                  <a:pt x="1474311" y="1325730"/>
                  <a:pt x="1482071" y="1286933"/>
                </a:cubicBezTo>
                <a:cubicBezTo>
                  <a:pt x="1478308" y="1076207"/>
                  <a:pt x="1477469" y="865408"/>
                  <a:pt x="1470782" y="654755"/>
                </a:cubicBezTo>
                <a:cubicBezTo>
                  <a:pt x="1469938" y="628160"/>
                  <a:pt x="1466943" y="601277"/>
                  <a:pt x="1459493" y="575733"/>
                </a:cubicBezTo>
                <a:cubicBezTo>
                  <a:pt x="1440498" y="510609"/>
                  <a:pt x="1412329" y="448466"/>
                  <a:pt x="1391760" y="383822"/>
                </a:cubicBezTo>
                <a:cubicBezTo>
                  <a:pt x="1362042" y="290421"/>
                  <a:pt x="1402264" y="360066"/>
                  <a:pt x="1357893" y="293511"/>
                </a:cubicBezTo>
                <a:cubicBezTo>
                  <a:pt x="1350367" y="270933"/>
                  <a:pt x="1348516" y="245579"/>
                  <a:pt x="1335315" y="225777"/>
                </a:cubicBezTo>
                <a:cubicBezTo>
                  <a:pt x="1272446" y="131473"/>
                  <a:pt x="1309350" y="177235"/>
                  <a:pt x="1222426" y="90311"/>
                </a:cubicBezTo>
                <a:cubicBezTo>
                  <a:pt x="1211137" y="79022"/>
                  <a:pt x="1203706" y="61493"/>
                  <a:pt x="1188560" y="56444"/>
                </a:cubicBezTo>
                <a:cubicBezTo>
                  <a:pt x="1065042" y="15271"/>
                  <a:pt x="1252137" y="80937"/>
                  <a:pt x="1120826" y="22577"/>
                </a:cubicBezTo>
                <a:cubicBezTo>
                  <a:pt x="1099078" y="12911"/>
                  <a:pt x="1053093" y="0"/>
                  <a:pt x="1053093" y="0"/>
                </a:cubicBezTo>
                <a:lnTo>
                  <a:pt x="319315" y="11288"/>
                </a:lnTo>
                <a:cubicBezTo>
                  <a:pt x="305771" y="12097"/>
                  <a:pt x="297965" y="31643"/>
                  <a:pt x="296737" y="45155"/>
                </a:cubicBezTo>
                <a:cubicBezTo>
                  <a:pt x="293990" y="75368"/>
                  <a:pt x="302599" y="105617"/>
                  <a:pt x="308026" y="135466"/>
                </a:cubicBezTo>
                <a:cubicBezTo>
                  <a:pt x="316133" y="180055"/>
                  <a:pt x="321234" y="161883"/>
                  <a:pt x="341893" y="203200"/>
                </a:cubicBezTo>
                <a:cubicBezTo>
                  <a:pt x="347215" y="213843"/>
                  <a:pt x="349419" y="225777"/>
                  <a:pt x="353182" y="237066"/>
                </a:cubicBezTo>
                <a:cubicBezTo>
                  <a:pt x="329429" y="243004"/>
                  <a:pt x="258995" y="266989"/>
                  <a:pt x="240293" y="237066"/>
                </a:cubicBezTo>
                <a:cubicBezTo>
                  <a:pt x="226191" y="214502"/>
                  <a:pt x="245129" y="183858"/>
                  <a:pt x="251582" y="158044"/>
                </a:cubicBezTo>
                <a:cubicBezTo>
                  <a:pt x="252873" y="152881"/>
                  <a:pt x="259108" y="150518"/>
                  <a:pt x="262871" y="146755"/>
                </a:cubicBez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 rot="167465">
            <a:off x="349010" y="928949"/>
            <a:ext cx="2391677" cy="2657715"/>
            <a:chOff x="4923902" y="2345386"/>
            <a:chExt cx="1276047" cy="902720"/>
          </a:xfrm>
        </p:grpSpPr>
        <p:grpSp>
          <p:nvGrpSpPr>
            <p:cNvPr id="10" name="组合 22"/>
            <p:cNvGrpSpPr/>
            <p:nvPr/>
          </p:nvGrpSpPr>
          <p:grpSpPr>
            <a:xfrm rot="5400000">
              <a:off x="5110566" y="2158724"/>
              <a:ext cx="902720" cy="1276047"/>
              <a:chOff x="4020870" y="2194485"/>
              <a:chExt cx="1102258" cy="1558105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4" name="等腰三角形 43"/>
              <p:cNvSpPr/>
              <p:nvPr/>
            </p:nvSpPr>
            <p:spPr>
              <a:xfrm>
                <a:off x="4020870" y="2194485"/>
                <a:ext cx="1102258" cy="1432090"/>
              </a:xfrm>
              <a:custGeom>
                <a:avLst/>
                <a:gdLst/>
                <a:ahLst/>
                <a:cxnLst/>
                <a:rect l="l" t="t" r="r" b="b"/>
                <a:pathLst>
                  <a:path w="1102258" h="1432090">
                    <a:moveTo>
                      <a:pt x="761620" y="431870"/>
                    </a:moveTo>
                    <a:lnTo>
                      <a:pt x="856659" y="621949"/>
                    </a:lnTo>
                    <a:lnTo>
                      <a:pt x="234710" y="621949"/>
                    </a:lnTo>
                    <a:lnTo>
                      <a:pt x="325695" y="439980"/>
                    </a:lnTo>
                    <a:cubicBezTo>
                      <a:pt x="163858" y="520416"/>
                      <a:pt x="53779" y="687834"/>
                      <a:pt x="53779" y="880961"/>
                    </a:cubicBezTo>
                    <a:cubicBezTo>
                      <a:pt x="53779" y="1155639"/>
                      <a:pt x="276450" y="1378310"/>
                      <a:pt x="551128" y="1378310"/>
                    </a:cubicBezTo>
                    <a:cubicBezTo>
                      <a:pt x="825806" y="1378310"/>
                      <a:pt x="1048477" y="1155639"/>
                      <a:pt x="1048477" y="880961"/>
                    </a:cubicBezTo>
                    <a:cubicBezTo>
                      <a:pt x="1048477" y="681767"/>
                      <a:pt x="931374" y="509923"/>
                      <a:pt x="761620" y="431870"/>
                    </a:cubicBezTo>
                    <a:close/>
                    <a:moveTo>
                      <a:pt x="545685" y="0"/>
                    </a:moveTo>
                    <a:lnTo>
                      <a:pt x="726120" y="360871"/>
                    </a:lnTo>
                    <a:cubicBezTo>
                      <a:pt x="945108" y="431845"/>
                      <a:pt x="1102258" y="638051"/>
                      <a:pt x="1102258" y="880961"/>
                    </a:cubicBezTo>
                    <a:cubicBezTo>
                      <a:pt x="1102258" y="1185341"/>
                      <a:pt x="855509" y="1432090"/>
                      <a:pt x="551129" y="1432090"/>
                    </a:cubicBezTo>
                    <a:cubicBezTo>
                      <a:pt x="246749" y="1432090"/>
                      <a:pt x="0" y="1185341"/>
                      <a:pt x="0" y="880961"/>
                    </a:cubicBezTo>
                    <a:cubicBezTo>
                      <a:pt x="0" y="642821"/>
                      <a:pt x="151038" y="439958"/>
                      <a:pt x="363249" y="364872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等腰三角形 42"/>
              <p:cNvSpPr/>
              <p:nvPr/>
            </p:nvSpPr>
            <p:spPr>
              <a:xfrm>
                <a:off x="4044926" y="2251925"/>
                <a:ext cx="1054141" cy="1500665"/>
              </a:xfrm>
              <a:custGeom>
                <a:avLst/>
                <a:gdLst/>
                <a:ahLst/>
                <a:cxnLst/>
                <a:rect l="l" t="t" r="r" b="b"/>
                <a:pathLst>
                  <a:path w="1054142" h="1350592">
                    <a:moveTo>
                      <a:pt x="521627" y="0"/>
                    </a:moveTo>
                    <a:lnTo>
                      <a:pt x="682907" y="322559"/>
                    </a:lnTo>
                    <a:cubicBezTo>
                      <a:pt x="898294" y="386795"/>
                      <a:pt x="1054142" y="586958"/>
                      <a:pt x="1054142" y="823521"/>
                    </a:cubicBezTo>
                    <a:cubicBezTo>
                      <a:pt x="1054142" y="1114614"/>
                      <a:pt x="818164" y="1350592"/>
                      <a:pt x="527071" y="1350592"/>
                    </a:cubicBezTo>
                    <a:cubicBezTo>
                      <a:pt x="235978" y="1350592"/>
                      <a:pt x="0" y="1114614"/>
                      <a:pt x="0" y="823521"/>
                    </a:cubicBezTo>
                    <a:cubicBezTo>
                      <a:pt x="0" y="591722"/>
                      <a:pt x="149634" y="394871"/>
                      <a:pt x="358347" y="32656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43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4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2" name="TextBox 33"/>
            <p:cNvSpPr>
              <a:spLocks noChangeArrowheads="1"/>
            </p:cNvSpPr>
            <p:nvPr/>
          </p:nvSpPr>
          <p:spPr bwMode="auto">
            <a:xfrm rot="20793049">
              <a:off x="5191196" y="2490514"/>
              <a:ext cx="511440" cy="6626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square" lIns="0" tIns="0" rIns="0" bIns="0">
              <a:spAutoFit/>
            </a:bodyPr>
            <a:lstStyle/>
            <a:p>
              <a:pPr algn="ctr"/>
              <a:r>
                <a:rPr lang="zh-CN" altLang="en-US" sz="2200" b="1" dirty="0" smtClean="0">
                  <a:solidFill>
                    <a:srgbClr val="FF0000"/>
                  </a:solidFill>
                  <a:latin typeface="微软雅黑" pitchFamily="34" charset="-122"/>
                  <a:ea typeface="微软雅黑" pitchFamily="34" charset="-122"/>
                </a:rPr>
                <a:t>点击学习中心栏各项完成作业并积极讨论、评论。</a:t>
              </a:r>
              <a:endParaRPr lang="en-US" altLang="zh-CN" sz="2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 rot="9302020">
            <a:off x="3846920" y="1390819"/>
            <a:ext cx="3560439" cy="2247234"/>
            <a:chOff x="5027106" y="2345385"/>
            <a:chExt cx="1172844" cy="902720"/>
          </a:xfrm>
        </p:grpSpPr>
        <p:grpSp>
          <p:nvGrpSpPr>
            <p:cNvPr id="17" name="组合 22"/>
            <p:cNvGrpSpPr/>
            <p:nvPr/>
          </p:nvGrpSpPr>
          <p:grpSpPr>
            <a:xfrm rot="5400000">
              <a:off x="5162168" y="2210323"/>
              <a:ext cx="902720" cy="1172844"/>
              <a:chOff x="4020870" y="2194485"/>
              <a:chExt cx="1102258" cy="143209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9" name="等腰三角形 43"/>
              <p:cNvSpPr/>
              <p:nvPr/>
            </p:nvSpPr>
            <p:spPr>
              <a:xfrm>
                <a:off x="4020870" y="2194485"/>
                <a:ext cx="1102258" cy="1432090"/>
              </a:xfrm>
              <a:custGeom>
                <a:avLst/>
                <a:gdLst/>
                <a:ahLst/>
                <a:cxnLst/>
                <a:rect l="l" t="t" r="r" b="b"/>
                <a:pathLst>
                  <a:path w="1102258" h="1432090">
                    <a:moveTo>
                      <a:pt x="761620" y="431870"/>
                    </a:moveTo>
                    <a:lnTo>
                      <a:pt x="856659" y="621949"/>
                    </a:lnTo>
                    <a:lnTo>
                      <a:pt x="234710" y="621949"/>
                    </a:lnTo>
                    <a:lnTo>
                      <a:pt x="325695" y="439980"/>
                    </a:lnTo>
                    <a:cubicBezTo>
                      <a:pt x="163858" y="520416"/>
                      <a:pt x="53779" y="687834"/>
                      <a:pt x="53779" y="880961"/>
                    </a:cubicBezTo>
                    <a:cubicBezTo>
                      <a:pt x="53779" y="1155639"/>
                      <a:pt x="276450" y="1378310"/>
                      <a:pt x="551128" y="1378310"/>
                    </a:cubicBezTo>
                    <a:cubicBezTo>
                      <a:pt x="825806" y="1378310"/>
                      <a:pt x="1048477" y="1155639"/>
                      <a:pt x="1048477" y="880961"/>
                    </a:cubicBezTo>
                    <a:cubicBezTo>
                      <a:pt x="1048477" y="681767"/>
                      <a:pt x="931374" y="509923"/>
                      <a:pt x="761620" y="431870"/>
                    </a:cubicBezTo>
                    <a:close/>
                    <a:moveTo>
                      <a:pt x="545685" y="0"/>
                    </a:moveTo>
                    <a:lnTo>
                      <a:pt x="726120" y="360871"/>
                    </a:lnTo>
                    <a:cubicBezTo>
                      <a:pt x="945108" y="431845"/>
                      <a:pt x="1102258" y="638051"/>
                      <a:pt x="1102258" y="880961"/>
                    </a:cubicBezTo>
                    <a:cubicBezTo>
                      <a:pt x="1102258" y="1185341"/>
                      <a:pt x="855509" y="1432090"/>
                      <a:pt x="551129" y="1432090"/>
                    </a:cubicBezTo>
                    <a:cubicBezTo>
                      <a:pt x="246749" y="1432090"/>
                      <a:pt x="0" y="1185341"/>
                      <a:pt x="0" y="880961"/>
                    </a:cubicBezTo>
                    <a:cubicBezTo>
                      <a:pt x="0" y="642821"/>
                      <a:pt x="151038" y="439958"/>
                      <a:pt x="363249" y="364872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等腰三角形 42"/>
              <p:cNvSpPr/>
              <p:nvPr/>
            </p:nvSpPr>
            <p:spPr>
              <a:xfrm>
                <a:off x="4044926" y="2251926"/>
                <a:ext cx="1054141" cy="1350591"/>
              </a:xfrm>
              <a:custGeom>
                <a:avLst/>
                <a:gdLst/>
                <a:ahLst/>
                <a:cxnLst/>
                <a:rect l="l" t="t" r="r" b="b"/>
                <a:pathLst>
                  <a:path w="1054142" h="1350592">
                    <a:moveTo>
                      <a:pt x="521627" y="0"/>
                    </a:moveTo>
                    <a:lnTo>
                      <a:pt x="682907" y="322559"/>
                    </a:lnTo>
                    <a:cubicBezTo>
                      <a:pt x="898294" y="386795"/>
                      <a:pt x="1054142" y="586958"/>
                      <a:pt x="1054142" y="823521"/>
                    </a:cubicBezTo>
                    <a:cubicBezTo>
                      <a:pt x="1054142" y="1114614"/>
                      <a:pt x="818164" y="1350592"/>
                      <a:pt x="527071" y="1350592"/>
                    </a:cubicBezTo>
                    <a:cubicBezTo>
                      <a:pt x="235978" y="1350592"/>
                      <a:pt x="0" y="1114614"/>
                      <a:pt x="0" y="823521"/>
                    </a:cubicBezTo>
                    <a:cubicBezTo>
                      <a:pt x="0" y="591722"/>
                      <a:pt x="149634" y="394871"/>
                      <a:pt x="358347" y="32656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43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4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8" name="TextBox 33"/>
            <p:cNvSpPr>
              <a:spLocks noChangeArrowheads="1"/>
            </p:cNvSpPr>
            <p:nvPr/>
          </p:nvSpPr>
          <p:spPr bwMode="auto">
            <a:xfrm rot="11467293">
              <a:off x="5147668" y="2554009"/>
              <a:ext cx="675892" cy="472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zh-CN" altLang="en-US" sz="2200" b="1" dirty="0" smtClean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点击</a:t>
              </a:r>
              <a:r>
                <a:rPr lang="en-US" altLang="zh-CN" sz="2200" b="1" dirty="0" smtClean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 </a:t>
              </a:r>
              <a:r>
                <a:rPr lang="zh-CN" altLang="en-US" sz="2200" b="1" dirty="0" smtClean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发布、参与同伴协作，移动</a:t>
              </a:r>
              <a:r>
                <a:rPr lang="en-US" altLang="zh-CN" sz="2200" b="1" dirty="0" smtClean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APP</a:t>
              </a:r>
              <a:r>
                <a:rPr lang="zh-CN" altLang="en-US" sz="2200" b="1" dirty="0" smtClean="0">
                  <a:solidFill>
                    <a:srgbClr val="0070C0"/>
                  </a:solidFill>
                  <a:latin typeface="微软雅黑" pitchFamily="34" charset="-122"/>
                  <a:ea typeface="微软雅黑" pitchFamily="34" charset="-122"/>
                </a:rPr>
                <a:t>中不能做</a:t>
              </a:r>
              <a:endParaRPr lang="en-US" altLang="zh-CN" sz="2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 rot="11098455">
            <a:off x="3908423" y="3540055"/>
            <a:ext cx="3040478" cy="1331277"/>
            <a:chOff x="5027106" y="2345385"/>
            <a:chExt cx="1172844" cy="902720"/>
          </a:xfrm>
        </p:grpSpPr>
        <p:grpSp>
          <p:nvGrpSpPr>
            <p:cNvPr id="22" name="组合 22"/>
            <p:cNvGrpSpPr/>
            <p:nvPr/>
          </p:nvGrpSpPr>
          <p:grpSpPr>
            <a:xfrm rot="5400000">
              <a:off x="5162168" y="2210323"/>
              <a:ext cx="902720" cy="1172844"/>
              <a:chOff x="4020870" y="2194485"/>
              <a:chExt cx="1102258" cy="143209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5" name="等腰三角形 43"/>
              <p:cNvSpPr/>
              <p:nvPr/>
            </p:nvSpPr>
            <p:spPr>
              <a:xfrm>
                <a:off x="4020870" y="2194485"/>
                <a:ext cx="1102258" cy="1432090"/>
              </a:xfrm>
              <a:custGeom>
                <a:avLst/>
                <a:gdLst/>
                <a:ahLst/>
                <a:cxnLst/>
                <a:rect l="l" t="t" r="r" b="b"/>
                <a:pathLst>
                  <a:path w="1102258" h="1432090">
                    <a:moveTo>
                      <a:pt x="761620" y="431870"/>
                    </a:moveTo>
                    <a:lnTo>
                      <a:pt x="856659" y="621949"/>
                    </a:lnTo>
                    <a:lnTo>
                      <a:pt x="234710" y="621949"/>
                    </a:lnTo>
                    <a:lnTo>
                      <a:pt x="325695" y="439980"/>
                    </a:lnTo>
                    <a:cubicBezTo>
                      <a:pt x="163858" y="520416"/>
                      <a:pt x="53779" y="687834"/>
                      <a:pt x="53779" y="880961"/>
                    </a:cubicBezTo>
                    <a:cubicBezTo>
                      <a:pt x="53779" y="1155639"/>
                      <a:pt x="276450" y="1378310"/>
                      <a:pt x="551128" y="1378310"/>
                    </a:cubicBezTo>
                    <a:cubicBezTo>
                      <a:pt x="825806" y="1378310"/>
                      <a:pt x="1048477" y="1155639"/>
                      <a:pt x="1048477" y="880961"/>
                    </a:cubicBezTo>
                    <a:cubicBezTo>
                      <a:pt x="1048477" y="681767"/>
                      <a:pt x="931374" y="509923"/>
                      <a:pt x="761620" y="431870"/>
                    </a:cubicBezTo>
                    <a:close/>
                    <a:moveTo>
                      <a:pt x="545685" y="0"/>
                    </a:moveTo>
                    <a:lnTo>
                      <a:pt x="726120" y="360871"/>
                    </a:lnTo>
                    <a:cubicBezTo>
                      <a:pt x="945108" y="431845"/>
                      <a:pt x="1102258" y="638051"/>
                      <a:pt x="1102258" y="880961"/>
                    </a:cubicBezTo>
                    <a:cubicBezTo>
                      <a:pt x="1102258" y="1185341"/>
                      <a:pt x="855509" y="1432090"/>
                      <a:pt x="551129" y="1432090"/>
                    </a:cubicBezTo>
                    <a:cubicBezTo>
                      <a:pt x="246749" y="1432090"/>
                      <a:pt x="0" y="1185341"/>
                      <a:pt x="0" y="880961"/>
                    </a:cubicBezTo>
                    <a:cubicBezTo>
                      <a:pt x="0" y="642821"/>
                      <a:pt x="151038" y="439958"/>
                      <a:pt x="363249" y="364872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等腰三角形 42"/>
              <p:cNvSpPr/>
              <p:nvPr/>
            </p:nvSpPr>
            <p:spPr>
              <a:xfrm>
                <a:off x="4044926" y="2251926"/>
                <a:ext cx="1054141" cy="1350591"/>
              </a:xfrm>
              <a:custGeom>
                <a:avLst/>
                <a:gdLst/>
                <a:ahLst/>
                <a:cxnLst/>
                <a:rect l="l" t="t" r="r" b="b"/>
                <a:pathLst>
                  <a:path w="1054142" h="1350592">
                    <a:moveTo>
                      <a:pt x="521627" y="0"/>
                    </a:moveTo>
                    <a:lnTo>
                      <a:pt x="682907" y="322559"/>
                    </a:lnTo>
                    <a:cubicBezTo>
                      <a:pt x="898294" y="386795"/>
                      <a:pt x="1054142" y="586958"/>
                      <a:pt x="1054142" y="823521"/>
                    </a:cubicBezTo>
                    <a:cubicBezTo>
                      <a:pt x="1054142" y="1114614"/>
                      <a:pt x="818164" y="1350592"/>
                      <a:pt x="527071" y="1350592"/>
                    </a:cubicBezTo>
                    <a:cubicBezTo>
                      <a:pt x="235978" y="1350592"/>
                      <a:pt x="0" y="1114614"/>
                      <a:pt x="0" y="823521"/>
                    </a:cubicBezTo>
                    <a:cubicBezTo>
                      <a:pt x="0" y="591722"/>
                      <a:pt x="149634" y="394871"/>
                      <a:pt x="358347" y="32656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43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4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3" name="TextBox 33"/>
            <p:cNvSpPr>
              <a:spLocks noChangeArrowheads="1"/>
            </p:cNvSpPr>
            <p:nvPr/>
          </p:nvSpPr>
          <p:spPr bwMode="auto">
            <a:xfrm rot="10885754">
              <a:off x="5209172" y="2516767"/>
              <a:ext cx="573148" cy="459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>
              <a:spAutoFit/>
            </a:bodyPr>
            <a:lstStyle/>
            <a:p>
              <a:pPr algn="ctr"/>
              <a:r>
                <a:rPr lang="zh-CN" altLang="en-US" sz="2200" b="1" dirty="0" smtClean="0">
                  <a:solidFill>
                    <a:srgbClr val="00B050"/>
                  </a:solidFill>
                  <a:latin typeface="微软雅黑" pitchFamily="34" charset="-122"/>
                  <a:ea typeface="微软雅黑" pitchFamily="34" charset="-122"/>
                </a:rPr>
                <a:t>点击</a:t>
              </a:r>
              <a:r>
                <a:rPr lang="en-US" altLang="zh-CN" sz="2200" b="1" dirty="0" smtClean="0">
                  <a:solidFill>
                    <a:srgbClr val="00B050"/>
                  </a:solidFill>
                  <a:latin typeface="微软雅黑" pitchFamily="34" charset="-122"/>
                  <a:ea typeface="微软雅黑" pitchFamily="34" charset="-122"/>
                </a:rPr>
                <a:t> </a:t>
              </a:r>
              <a:r>
                <a:rPr lang="zh-CN" altLang="en-US" sz="2200" b="1" dirty="0" smtClean="0">
                  <a:solidFill>
                    <a:srgbClr val="00B050"/>
                  </a:solidFill>
                  <a:latin typeface="微软雅黑" pitchFamily="34" charset="-122"/>
                  <a:ea typeface="微软雅黑" pitchFamily="34" charset="-122"/>
                </a:rPr>
                <a:t>此处有惊喜</a:t>
              </a:r>
              <a:endParaRPr lang="en-US" altLang="zh-CN" sz="2200" b="1" i="1" dirty="0" smtClean="0">
                <a:solidFill>
                  <a:srgbClr val="00B05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7722918" y="1285866"/>
            <a:ext cx="738664" cy="3000396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lang="en-US" altLang="zh-CN" sz="1600" b="1" dirty="0" smtClean="0">
                <a:solidFill>
                  <a:schemeClr val="accent6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en-US" sz="1600" b="1" dirty="0" smtClean="0">
                <a:solidFill>
                  <a:schemeClr val="accent6"/>
                </a:solidFill>
                <a:latin typeface="微软雅黑" pitchFamily="34" charset="-122"/>
                <a:ea typeface="微软雅黑" pitchFamily="34" charset="-122"/>
              </a:rPr>
              <a:t>亲爱的同志们</a:t>
            </a:r>
            <a:endParaRPr lang="en-US" altLang="zh-CN" sz="1600" b="1" dirty="0" smtClean="0">
              <a:solidFill>
                <a:schemeClr val="accent6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1600" b="1" dirty="0" smtClean="0">
                <a:solidFill>
                  <a:schemeClr val="accent6"/>
                </a:solidFill>
                <a:latin typeface="微软雅黑" pitchFamily="34" charset="-122"/>
                <a:ea typeface="微软雅黑" pitchFamily="34" charset="-122"/>
              </a:rPr>
              <a:t>     【</a:t>
            </a:r>
            <a:r>
              <a:rPr lang="zh-CN" altLang="en-US" sz="1600" b="1" dirty="0" smtClean="0">
                <a:solidFill>
                  <a:schemeClr val="accent6"/>
                </a:solidFill>
                <a:latin typeface="微软雅黑" pitchFamily="34" charset="-122"/>
                <a:ea typeface="微软雅黑" pitchFamily="34" charset="-122"/>
              </a:rPr>
              <a:t>同伴协作</a:t>
            </a:r>
            <a:r>
              <a:rPr lang="en-US" altLang="zh-CN" sz="1600" b="1" dirty="0" smtClean="0">
                <a:solidFill>
                  <a:schemeClr val="accent6"/>
                </a:solidFill>
                <a:latin typeface="微软雅黑" pitchFamily="34" charset="-122"/>
                <a:ea typeface="微软雅黑" pitchFamily="34" charset="-122"/>
              </a:rPr>
              <a:t>】</a:t>
            </a:r>
            <a:r>
              <a:rPr lang="zh-CN" altLang="en-US" sz="1600" b="1" dirty="0" smtClean="0">
                <a:solidFill>
                  <a:schemeClr val="accent6"/>
                </a:solidFill>
                <a:latin typeface="微软雅黑" pitchFamily="34" charset="-122"/>
                <a:ea typeface="微软雅黑" pitchFamily="34" charset="-122"/>
              </a:rPr>
              <a:t>在移动终端好像不能做耶！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928926" y="714362"/>
            <a:ext cx="3786214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600" b="1" dirty="0" smtClean="0">
                <a:solidFill>
                  <a:srgbClr val="00B050"/>
                </a:solidFill>
                <a:latin typeface="微软雅黑" pitchFamily="34" charset="-122"/>
                <a:ea typeface="微软雅黑" pitchFamily="34" charset="-122"/>
              </a:rPr>
              <a:t>接上面网络研修个人工作室页面</a:t>
            </a:r>
          </a:p>
        </p:txBody>
      </p:sp>
    </p:spTree>
    <p:extLst>
      <p:ext uri="{BB962C8B-B14F-4D97-AF65-F5344CB8AC3E}">
        <p14:creationId xmlns:p14="http://schemas.microsoft.com/office/powerpoint/2010/main" xmlns="" val="1873068346"/>
      </p:ext>
    </p:extLst>
  </p:cSld>
  <p:clrMapOvr>
    <a:masterClrMapping/>
  </p:clrMapOvr>
  <p:transition spd="slow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13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1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15" tmFilter="0, 0; 0.125,0.2665; 0.25,0.4; 0.375,0.465; 0.5,0.5;  0.625,0.535; 0.75,0.6; 0.875,0.7335; 1,1">
                                          <p:stCondLst>
                                            <p:cond delay="41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7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3" tmFilter="0, 0; 0.125,0.2665; 0.25,0.4; 0.375,0.465; 0.5,0.5;  0.625,0.535; 0.75,0.6; 0.875,0.7335; 1,1">
                                          <p:stCondLst>
                                            <p:cond delay="103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16">
                                          <p:stCondLst>
                                            <p:cond delay="40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04" decel="50000">
                                          <p:stCondLst>
                                            <p:cond delay="423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6">
                                          <p:stCondLst>
                                            <p:cond delay="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04" decel="50000">
                                          <p:stCondLst>
                                            <p:cond delay="83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6">
                                          <p:stCondLst>
                                            <p:cond delay="102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04" decel="50000">
                                          <p:stCondLst>
                                            <p:cond delay="10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6">
                                          <p:stCondLst>
                                            <p:cond delay="113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04" decel="50000">
                                          <p:stCondLst>
                                            <p:cond delay="114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3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13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1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15" tmFilter="0, 0; 0.125,0.2665; 0.25,0.4; 0.375,0.465; 0.5,0.5;  0.625,0.535; 0.75,0.6; 0.875,0.7335; 1,1">
                                          <p:stCondLst>
                                            <p:cond delay="41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7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3" tmFilter="0, 0; 0.125,0.2665; 0.25,0.4; 0.375,0.465; 0.5,0.5;  0.625,0.535; 0.75,0.6; 0.875,0.7335; 1,1">
                                          <p:stCondLst>
                                            <p:cond delay="103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16">
                                          <p:stCondLst>
                                            <p:cond delay="40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04" decel="50000">
                                          <p:stCondLst>
                                            <p:cond delay="423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16">
                                          <p:stCondLst>
                                            <p:cond delay="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04" decel="50000">
                                          <p:stCondLst>
                                            <p:cond delay="83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16">
                                          <p:stCondLst>
                                            <p:cond delay="102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04" decel="50000">
                                          <p:stCondLst>
                                            <p:cond delay="10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6">
                                          <p:stCondLst>
                                            <p:cond delay="113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04" decel="50000">
                                          <p:stCondLst>
                                            <p:cond delay="114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3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13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1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415" tmFilter="0, 0; 0.125,0.2665; 0.25,0.4; 0.375,0.465; 0.5,0.5;  0.625,0.535; 0.75,0.6; 0.875,0.7335; 1,1">
                                          <p:stCondLst>
                                            <p:cond delay="41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7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3" tmFilter="0, 0; 0.125,0.2665; 0.25,0.4; 0.375,0.465; 0.5,0.5;  0.625,0.535; 0.75,0.6; 0.875,0.7335; 1,1">
                                          <p:stCondLst>
                                            <p:cond delay="103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16">
                                          <p:stCondLst>
                                            <p:cond delay="40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04" decel="50000">
                                          <p:stCondLst>
                                            <p:cond delay="423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6">
                                          <p:stCondLst>
                                            <p:cond delay="82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04" decel="50000">
                                          <p:stCondLst>
                                            <p:cond delay="83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6">
                                          <p:stCondLst>
                                            <p:cond delay="102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04" decel="50000">
                                          <p:stCondLst>
                                            <p:cond delay="10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16">
                                          <p:stCondLst>
                                            <p:cond delay="113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04" decel="50000">
                                          <p:stCondLst>
                                            <p:cond delay="114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组合 21"/>
          <p:cNvGrpSpPr/>
          <p:nvPr/>
        </p:nvGrpSpPr>
        <p:grpSpPr>
          <a:xfrm rot="995495">
            <a:off x="151649" y="1136079"/>
            <a:ext cx="2572552" cy="2809610"/>
            <a:chOff x="4923902" y="2345386"/>
            <a:chExt cx="1276047" cy="902720"/>
          </a:xfrm>
        </p:grpSpPr>
        <p:grpSp>
          <p:nvGrpSpPr>
            <p:cNvPr id="23" name="组合 22"/>
            <p:cNvGrpSpPr/>
            <p:nvPr/>
          </p:nvGrpSpPr>
          <p:grpSpPr>
            <a:xfrm rot="5400000">
              <a:off x="5110566" y="2158724"/>
              <a:ext cx="902720" cy="1276047"/>
              <a:chOff x="4020870" y="2194485"/>
              <a:chExt cx="1102258" cy="1558105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6" name="等腰三角形 43"/>
              <p:cNvSpPr/>
              <p:nvPr/>
            </p:nvSpPr>
            <p:spPr>
              <a:xfrm>
                <a:off x="4020870" y="2194485"/>
                <a:ext cx="1102258" cy="1432090"/>
              </a:xfrm>
              <a:custGeom>
                <a:avLst/>
                <a:gdLst/>
                <a:ahLst/>
                <a:cxnLst/>
                <a:rect l="l" t="t" r="r" b="b"/>
                <a:pathLst>
                  <a:path w="1102258" h="1432090">
                    <a:moveTo>
                      <a:pt x="761620" y="431870"/>
                    </a:moveTo>
                    <a:lnTo>
                      <a:pt x="856659" y="621949"/>
                    </a:lnTo>
                    <a:lnTo>
                      <a:pt x="234710" y="621949"/>
                    </a:lnTo>
                    <a:lnTo>
                      <a:pt x="325695" y="439980"/>
                    </a:lnTo>
                    <a:cubicBezTo>
                      <a:pt x="163858" y="520416"/>
                      <a:pt x="53779" y="687834"/>
                      <a:pt x="53779" y="880961"/>
                    </a:cubicBezTo>
                    <a:cubicBezTo>
                      <a:pt x="53779" y="1155639"/>
                      <a:pt x="276450" y="1378310"/>
                      <a:pt x="551128" y="1378310"/>
                    </a:cubicBezTo>
                    <a:cubicBezTo>
                      <a:pt x="825806" y="1378310"/>
                      <a:pt x="1048477" y="1155639"/>
                      <a:pt x="1048477" y="880961"/>
                    </a:cubicBezTo>
                    <a:cubicBezTo>
                      <a:pt x="1048477" y="681767"/>
                      <a:pt x="931374" y="509923"/>
                      <a:pt x="761620" y="431870"/>
                    </a:cubicBezTo>
                    <a:close/>
                    <a:moveTo>
                      <a:pt x="545685" y="0"/>
                    </a:moveTo>
                    <a:lnTo>
                      <a:pt x="726120" y="360871"/>
                    </a:lnTo>
                    <a:cubicBezTo>
                      <a:pt x="945108" y="431845"/>
                      <a:pt x="1102258" y="638051"/>
                      <a:pt x="1102258" y="880961"/>
                    </a:cubicBezTo>
                    <a:cubicBezTo>
                      <a:pt x="1102258" y="1185341"/>
                      <a:pt x="855509" y="1432090"/>
                      <a:pt x="551129" y="1432090"/>
                    </a:cubicBezTo>
                    <a:cubicBezTo>
                      <a:pt x="246749" y="1432090"/>
                      <a:pt x="0" y="1185341"/>
                      <a:pt x="0" y="880961"/>
                    </a:cubicBezTo>
                    <a:cubicBezTo>
                      <a:pt x="0" y="642821"/>
                      <a:pt x="151038" y="439958"/>
                      <a:pt x="363249" y="364872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等腰三角形 42"/>
              <p:cNvSpPr/>
              <p:nvPr/>
            </p:nvSpPr>
            <p:spPr>
              <a:xfrm>
                <a:off x="4044926" y="2251925"/>
                <a:ext cx="1054141" cy="1500665"/>
              </a:xfrm>
              <a:custGeom>
                <a:avLst/>
                <a:gdLst/>
                <a:ahLst/>
                <a:cxnLst/>
                <a:rect l="l" t="t" r="r" b="b"/>
                <a:pathLst>
                  <a:path w="1054142" h="1350592">
                    <a:moveTo>
                      <a:pt x="521627" y="0"/>
                    </a:moveTo>
                    <a:lnTo>
                      <a:pt x="682907" y="322559"/>
                    </a:lnTo>
                    <a:cubicBezTo>
                      <a:pt x="898294" y="386795"/>
                      <a:pt x="1054142" y="586958"/>
                      <a:pt x="1054142" y="823521"/>
                    </a:cubicBezTo>
                    <a:cubicBezTo>
                      <a:pt x="1054142" y="1114614"/>
                      <a:pt x="818164" y="1350592"/>
                      <a:pt x="527071" y="1350592"/>
                    </a:cubicBezTo>
                    <a:cubicBezTo>
                      <a:pt x="235978" y="1350592"/>
                      <a:pt x="0" y="1114614"/>
                      <a:pt x="0" y="823521"/>
                    </a:cubicBezTo>
                    <a:cubicBezTo>
                      <a:pt x="0" y="591722"/>
                      <a:pt x="149634" y="394871"/>
                      <a:pt x="358347" y="32656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43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4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5" name="TextBox 33"/>
            <p:cNvSpPr>
              <a:spLocks noChangeArrowheads="1"/>
            </p:cNvSpPr>
            <p:nvPr/>
          </p:nvSpPr>
          <p:spPr bwMode="auto">
            <a:xfrm rot="20793049">
              <a:off x="5191196" y="2490514"/>
              <a:ext cx="511440" cy="6626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square" lIns="0" tIns="0" rIns="0" bIns="0">
              <a:spAutoFit/>
            </a:bodyPr>
            <a:lstStyle/>
            <a:p>
              <a:pPr algn="ctr"/>
              <a:r>
                <a:rPr lang="zh-CN" altLang="en-US" sz="2200" b="1" dirty="0" smtClean="0">
                  <a:solidFill>
                    <a:srgbClr val="FF0000"/>
                  </a:solidFill>
                  <a:latin typeface="微软雅黑" pitchFamily="34" charset="-122"/>
                  <a:ea typeface="微软雅黑" pitchFamily="34" charset="-122"/>
                </a:rPr>
                <a:t>点击学习中心栏各项完成作业并积极讨论、评论。</a:t>
              </a:r>
              <a:endParaRPr lang="en-US" altLang="zh-CN" sz="2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563888" y="285734"/>
            <a:ext cx="2016224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培训帮手</a:t>
            </a:r>
            <a:r>
              <a:rPr lang="en-US" altLang="zh-CN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3</a:t>
            </a:r>
            <a:endParaRPr lang="zh-CN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1" name="Image 12" descr="Divider Righ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2267744" y="457546"/>
            <a:ext cx="1523362" cy="52721"/>
          </a:xfrm>
          <a:prstGeom prst="rect">
            <a:avLst/>
          </a:prstGeom>
        </p:spPr>
      </p:pic>
      <p:pic>
        <p:nvPicPr>
          <p:cNvPr id="13" name="Image 12" descr="Divider Righ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 flipH="1">
            <a:off x="5292080" y="457546"/>
            <a:ext cx="1523362" cy="52721"/>
          </a:xfrm>
          <a:prstGeom prst="rect">
            <a:avLst/>
          </a:prstGeom>
        </p:spPr>
      </p:pic>
      <p:pic>
        <p:nvPicPr>
          <p:cNvPr id="6147" name="Picture 3" descr="E:\20170918培训\信息技术能力培训网络培训资料\简报3\jq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-12144478"/>
            <a:ext cx="6858000" cy="9925050"/>
          </a:xfrm>
          <a:prstGeom prst="rect">
            <a:avLst/>
          </a:prstGeom>
          <a:noFill/>
        </p:spPr>
      </p:pic>
      <p:pic>
        <p:nvPicPr>
          <p:cNvPr id="15" name="图片 14" descr="jq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6050" y="1142990"/>
            <a:ext cx="3786214" cy="3929090"/>
          </a:xfrm>
          <a:prstGeom prst="rect">
            <a:avLst/>
          </a:prstGeom>
        </p:spPr>
      </p:pic>
      <p:sp>
        <p:nvSpPr>
          <p:cNvPr id="14" name="任意多边形 13"/>
          <p:cNvSpPr/>
          <p:nvPr/>
        </p:nvSpPr>
        <p:spPr>
          <a:xfrm>
            <a:off x="5357818" y="4265622"/>
            <a:ext cx="1482071" cy="735020"/>
          </a:xfrm>
          <a:custGeom>
            <a:avLst/>
            <a:gdLst>
              <a:gd name="connsiteX0" fmla="*/ 296737 w 1482071"/>
              <a:gd name="connsiteY0" fmla="*/ 101600 h 2235200"/>
              <a:gd name="connsiteX1" fmla="*/ 262871 w 1482071"/>
              <a:gd name="connsiteY1" fmla="*/ 90311 h 2235200"/>
              <a:gd name="connsiteX2" fmla="*/ 240293 w 1482071"/>
              <a:gd name="connsiteY2" fmla="*/ 135466 h 2235200"/>
              <a:gd name="connsiteX3" fmla="*/ 206426 w 1482071"/>
              <a:gd name="connsiteY3" fmla="*/ 169333 h 2235200"/>
              <a:gd name="connsiteX4" fmla="*/ 195137 w 1482071"/>
              <a:gd name="connsiteY4" fmla="*/ 203200 h 2235200"/>
              <a:gd name="connsiteX5" fmla="*/ 172560 w 1482071"/>
              <a:gd name="connsiteY5" fmla="*/ 237066 h 2235200"/>
              <a:gd name="connsiteX6" fmla="*/ 138693 w 1482071"/>
              <a:gd name="connsiteY6" fmla="*/ 327377 h 2235200"/>
              <a:gd name="connsiteX7" fmla="*/ 127404 w 1482071"/>
              <a:gd name="connsiteY7" fmla="*/ 361244 h 2235200"/>
              <a:gd name="connsiteX8" fmla="*/ 93537 w 1482071"/>
              <a:gd name="connsiteY8" fmla="*/ 428977 h 2235200"/>
              <a:gd name="connsiteX9" fmla="*/ 82249 w 1482071"/>
              <a:gd name="connsiteY9" fmla="*/ 485422 h 2235200"/>
              <a:gd name="connsiteX10" fmla="*/ 70960 w 1482071"/>
              <a:gd name="connsiteY10" fmla="*/ 632177 h 2235200"/>
              <a:gd name="connsiteX11" fmla="*/ 37093 w 1482071"/>
              <a:gd name="connsiteY11" fmla="*/ 1230488 h 2235200"/>
              <a:gd name="connsiteX12" fmla="*/ 25804 w 1482071"/>
              <a:gd name="connsiteY12" fmla="*/ 1365955 h 2235200"/>
              <a:gd name="connsiteX13" fmla="*/ 3226 w 1482071"/>
              <a:gd name="connsiteY13" fmla="*/ 1433688 h 2235200"/>
              <a:gd name="connsiteX14" fmla="*/ 14515 w 1482071"/>
              <a:gd name="connsiteY14" fmla="*/ 1840088 h 2235200"/>
              <a:gd name="connsiteX15" fmla="*/ 37093 w 1482071"/>
              <a:gd name="connsiteY15" fmla="*/ 1896533 h 2235200"/>
              <a:gd name="connsiteX16" fmla="*/ 48382 w 1482071"/>
              <a:gd name="connsiteY16" fmla="*/ 1930400 h 2235200"/>
              <a:gd name="connsiteX17" fmla="*/ 138693 w 1482071"/>
              <a:gd name="connsiteY17" fmla="*/ 2032000 h 2235200"/>
              <a:gd name="connsiteX18" fmla="*/ 172560 w 1482071"/>
              <a:gd name="connsiteY18" fmla="*/ 2065866 h 2235200"/>
              <a:gd name="connsiteX19" fmla="*/ 251582 w 1482071"/>
              <a:gd name="connsiteY19" fmla="*/ 2088444 h 2235200"/>
              <a:gd name="connsiteX20" fmla="*/ 296737 w 1482071"/>
              <a:gd name="connsiteY20" fmla="*/ 2111022 h 2235200"/>
              <a:gd name="connsiteX21" fmla="*/ 387049 w 1482071"/>
              <a:gd name="connsiteY21" fmla="*/ 2133600 h 2235200"/>
              <a:gd name="connsiteX22" fmla="*/ 466071 w 1482071"/>
              <a:gd name="connsiteY22" fmla="*/ 2167466 h 2235200"/>
              <a:gd name="connsiteX23" fmla="*/ 545093 w 1482071"/>
              <a:gd name="connsiteY23" fmla="*/ 2178755 h 2235200"/>
              <a:gd name="connsiteX24" fmla="*/ 669271 w 1482071"/>
              <a:gd name="connsiteY24" fmla="*/ 2212622 h 2235200"/>
              <a:gd name="connsiteX25" fmla="*/ 759582 w 1482071"/>
              <a:gd name="connsiteY25" fmla="*/ 2235200 h 2235200"/>
              <a:gd name="connsiteX26" fmla="*/ 1030515 w 1482071"/>
              <a:gd name="connsiteY26" fmla="*/ 2223911 h 2235200"/>
              <a:gd name="connsiteX27" fmla="*/ 1064382 w 1482071"/>
              <a:gd name="connsiteY27" fmla="*/ 2201333 h 2235200"/>
              <a:gd name="connsiteX28" fmla="*/ 1109537 w 1482071"/>
              <a:gd name="connsiteY28" fmla="*/ 2178755 h 2235200"/>
              <a:gd name="connsiteX29" fmla="*/ 1199849 w 1482071"/>
              <a:gd name="connsiteY29" fmla="*/ 2099733 h 2235200"/>
              <a:gd name="connsiteX30" fmla="*/ 1222426 w 1482071"/>
              <a:gd name="connsiteY30" fmla="*/ 2054577 h 2235200"/>
              <a:gd name="connsiteX31" fmla="*/ 1278871 w 1482071"/>
              <a:gd name="connsiteY31" fmla="*/ 1964266 h 2235200"/>
              <a:gd name="connsiteX32" fmla="*/ 1324026 w 1482071"/>
              <a:gd name="connsiteY32" fmla="*/ 1873955 h 2235200"/>
              <a:gd name="connsiteX33" fmla="*/ 1357893 w 1482071"/>
              <a:gd name="connsiteY33" fmla="*/ 1806222 h 2235200"/>
              <a:gd name="connsiteX34" fmla="*/ 1369182 w 1482071"/>
              <a:gd name="connsiteY34" fmla="*/ 1727200 h 2235200"/>
              <a:gd name="connsiteX35" fmla="*/ 1391760 w 1482071"/>
              <a:gd name="connsiteY35" fmla="*/ 1693333 h 2235200"/>
              <a:gd name="connsiteX36" fmla="*/ 1414337 w 1482071"/>
              <a:gd name="connsiteY36" fmla="*/ 1569155 h 2235200"/>
              <a:gd name="connsiteX37" fmla="*/ 1436915 w 1482071"/>
              <a:gd name="connsiteY37" fmla="*/ 1535288 h 2235200"/>
              <a:gd name="connsiteX38" fmla="*/ 1448204 w 1482071"/>
              <a:gd name="connsiteY38" fmla="*/ 1422400 h 2235200"/>
              <a:gd name="connsiteX39" fmla="*/ 1459493 w 1482071"/>
              <a:gd name="connsiteY39" fmla="*/ 1388533 h 2235200"/>
              <a:gd name="connsiteX40" fmla="*/ 1482071 w 1482071"/>
              <a:gd name="connsiteY40" fmla="*/ 1286933 h 2235200"/>
              <a:gd name="connsiteX41" fmla="*/ 1470782 w 1482071"/>
              <a:gd name="connsiteY41" fmla="*/ 654755 h 2235200"/>
              <a:gd name="connsiteX42" fmla="*/ 1459493 w 1482071"/>
              <a:gd name="connsiteY42" fmla="*/ 575733 h 2235200"/>
              <a:gd name="connsiteX43" fmla="*/ 1391760 w 1482071"/>
              <a:gd name="connsiteY43" fmla="*/ 383822 h 2235200"/>
              <a:gd name="connsiteX44" fmla="*/ 1357893 w 1482071"/>
              <a:gd name="connsiteY44" fmla="*/ 293511 h 2235200"/>
              <a:gd name="connsiteX45" fmla="*/ 1335315 w 1482071"/>
              <a:gd name="connsiteY45" fmla="*/ 225777 h 2235200"/>
              <a:gd name="connsiteX46" fmla="*/ 1222426 w 1482071"/>
              <a:gd name="connsiteY46" fmla="*/ 90311 h 2235200"/>
              <a:gd name="connsiteX47" fmla="*/ 1188560 w 1482071"/>
              <a:gd name="connsiteY47" fmla="*/ 56444 h 2235200"/>
              <a:gd name="connsiteX48" fmla="*/ 1120826 w 1482071"/>
              <a:gd name="connsiteY48" fmla="*/ 22577 h 2235200"/>
              <a:gd name="connsiteX49" fmla="*/ 1053093 w 1482071"/>
              <a:gd name="connsiteY49" fmla="*/ 0 h 2235200"/>
              <a:gd name="connsiteX50" fmla="*/ 319315 w 1482071"/>
              <a:gd name="connsiteY50" fmla="*/ 11288 h 2235200"/>
              <a:gd name="connsiteX51" fmla="*/ 296737 w 1482071"/>
              <a:gd name="connsiteY51" fmla="*/ 45155 h 2235200"/>
              <a:gd name="connsiteX52" fmla="*/ 308026 w 1482071"/>
              <a:gd name="connsiteY52" fmla="*/ 135466 h 2235200"/>
              <a:gd name="connsiteX53" fmla="*/ 341893 w 1482071"/>
              <a:gd name="connsiteY53" fmla="*/ 203200 h 2235200"/>
              <a:gd name="connsiteX54" fmla="*/ 353182 w 1482071"/>
              <a:gd name="connsiteY54" fmla="*/ 237066 h 2235200"/>
              <a:gd name="connsiteX55" fmla="*/ 240293 w 1482071"/>
              <a:gd name="connsiteY55" fmla="*/ 237066 h 2235200"/>
              <a:gd name="connsiteX56" fmla="*/ 251582 w 1482071"/>
              <a:gd name="connsiteY56" fmla="*/ 158044 h 2235200"/>
              <a:gd name="connsiteX57" fmla="*/ 262871 w 1482071"/>
              <a:gd name="connsiteY57" fmla="*/ 146755 h 223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1482071" h="2235200">
                <a:moveTo>
                  <a:pt x="296737" y="101600"/>
                </a:moveTo>
                <a:cubicBezTo>
                  <a:pt x="285448" y="97837"/>
                  <a:pt x="273075" y="84189"/>
                  <a:pt x="262871" y="90311"/>
                </a:cubicBezTo>
                <a:cubicBezTo>
                  <a:pt x="248441" y="98969"/>
                  <a:pt x="250074" y="121772"/>
                  <a:pt x="240293" y="135466"/>
                </a:cubicBezTo>
                <a:cubicBezTo>
                  <a:pt x="231013" y="148457"/>
                  <a:pt x="217715" y="158044"/>
                  <a:pt x="206426" y="169333"/>
                </a:cubicBezTo>
                <a:cubicBezTo>
                  <a:pt x="202663" y="180622"/>
                  <a:pt x="200459" y="192557"/>
                  <a:pt x="195137" y="203200"/>
                </a:cubicBezTo>
                <a:cubicBezTo>
                  <a:pt x="189070" y="215335"/>
                  <a:pt x="177324" y="224363"/>
                  <a:pt x="172560" y="237066"/>
                </a:cubicBezTo>
                <a:cubicBezTo>
                  <a:pt x="130713" y="348659"/>
                  <a:pt x="191640" y="247959"/>
                  <a:pt x="138693" y="327377"/>
                </a:cubicBezTo>
                <a:cubicBezTo>
                  <a:pt x="134930" y="338666"/>
                  <a:pt x="132237" y="350370"/>
                  <a:pt x="127404" y="361244"/>
                </a:cubicBezTo>
                <a:cubicBezTo>
                  <a:pt x="117152" y="384311"/>
                  <a:pt x="102163" y="405254"/>
                  <a:pt x="93537" y="428977"/>
                </a:cubicBezTo>
                <a:cubicBezTo>
                  <a:pt x="86980" y="447009"/>
                  <a:pt x="86012" y="466607"/>
                  <a:pt x="82249" y="485422"/>
                </a:cubicBezTo>
                <a:cubicBezTo>
                  <a:pt x="78486" y="534340"/>
                  <a:pt x="73410" y="583175"/>
                  <a:pt x="70960" y="632177"/>
                </a:cubicBezTo>
                <a:cubicBezTo>
                  <a:pt x="41521" y="1220950"/>
                  <a:pt x="78246" y="983576"/>
                  <a:pt x="37093" y="1230488"/>
                </a:cubicBezTo>
                <a:cubicBezTo>
                  <a:pt x="33330" y="1275644"/>
                  <a:pt x="33253" y="1321259"/>
                  <a:pt x="25804" y="1365955"/>
                </a:cubicBezTo>
                <a:cubicBezTo>
                  <a:pt x="21891" y="1389430"/>
                  <a:pt x="3792" y="1409896"/>
                  <a:pt x="3226" y="1433688"/>
                </a:cubicBezTo>
                <a:cubicBezTo>
                  <a:pt x="0" y="1569169"/>
                  <a:pt x="4625" y="1704930"/>
                  <a:pt x="14515" y="1840088"/>
                </a:cubicBezTo>
                <a:cubicBezTo>
                  <a:pt x="15994" y="1860298"/>
                  <a:pt x="29978" y="1877559"/>
                  <a:pt x="37093" y="1896533"/>
                </a:cubicBezTo>
                <a:cubicBezTo>
                  <a:pt x="41271" y="1907675"/>
                  <a:pt x="43060" y="1919757"/>
                  <a:pt x="48382" y="1930400"/>
                </a:cubicBezTo>
                <a:cubicBezTo>
                  <a:pt x="68525" y="1970686"/>
                  <a:pt x="108780" y="2002087"/>
                  <a:pt x="138693" y="2032000"/>
                </a:cubicBezTo>
                <a:cubicBezTo>
                  <a:pt x="149982" y="2043289"/>
                  <a:pt x="157072" y="2061994"/>
                  <a:pt x="172560" y="2065866"/>
                </a:cubicBezTo>
                <a:cubicBezTo>
                  <a:pt x="195472" y="2071594"/>
                  <a:pt x="228910" y="2078727"/>
                  <a:pt x="251582" y="2088444"/>
                </a:cubicBezTo>
                <a:cubicBezTo>
                  <a:pt x="267050" y="2095073"/>
                  <a:pt x="280772" y="2105700"/>
                  <a:pt x="296737" y="2111022"/>
                </a:cubicBezTo>
                <a:cubicBezTo>
                  <a:pt x="326175" y="2120835"/>
                  <a:pt x="359294" y="2119723"/>
                  <a:pt x="387049" y="2133600"/>
                </a:cubicBezTo>
                <a:cubicBezTo>
                  <a:pt x="411526" y="2145838"/>
                  <a:pt x="438387" y="2161929"/>
                  <a:pt x="466071" y="2167466"/>
                </a:cubicBezTo>
                <a:cubicBezTo>
                  <a:pt x="492162" y="2172684"/>
                  <a:pt x="518752" y="2174992"/>
                  <a:pt x="545093" y="2178755"/>
                </a:cubicBezTo>
                <a:cubicBezTo>
                  <a:pt x="660716" y="2217297"/>
                  <a:pt x="565554" y="2188687"/>
                  <a:pt x="669271" y="2212622"/>
                </a:cubicBezTo>
                <a:cubicBezTo>
                  <a:pt x="699507" y="2219599"/>
                  <a:pt x="759582" y="2235200"/>
                  <a:pt x="759582" y="2235200"/>
                </a:cubicBezTo>
                <a:cubicBezTo>
                  <a:pt x="849893" y="2231437"/>
                  <a:pt x="940678" y="2233893"/>
                  <a:pt x="1030515" y="2223911"/>
                </a:cubicBezTo>
                <a:cubicBezTo>
                  <a:pt x="1044000" y="2222413"/>
                  <a:pt x="1052602" y="2208065"/>
                  <a:pt x="1064382" y="2201333"/>
                </a:cubicBezTo>
                <a:cubicBezTo>
                  <a:pt x="1078993" y="2192984"/>
                  <a:pt x="1095267" y="2187674"/>
                  <a:pt x="1109537" y="2178755"/>
                </a:cubicBezTo>
                <a:cubicBezTo>
                  <a:pt x="1150993" y="2152844"/>
                  <a:pt x="1164840" y="2134741"/>
                  <a:pt x="1199849" y="2099733"/>
                </a:cubicBezTo>
                <a:cubicBezTo>
                  <a:pt x="1207375" y="2084681"/>
                  <a:pt x="1213947" y="2069113"/>
                  <a:pt x="1222426" y="2054577"/>
                </a:cubicBezTo>
                <a:cubicBezTo>
                  <a:pt x="1240313" y="2023913"/>
                  <a:pt x="1262995" y="1996018"/>
                  <a:pt x="1278871" y="1964266"/>
                </a:cubicBezTo>
                <a:cubicBezTo>
                  <a:pt x="1293923" y="1934162"/>
                  <a:pt x="1305357" y="1901959"/>
                  <a:pt x="1324026" y="1873955"/>
                </a:cubicBezTo>
                <a:cubicBezTo>
                  <a:pt x="1353205" y="1830187"/>
                  <a:pt x="1342313" y="1852959"/>
                  <a:pt x="1357893" y="1806222"/>
                </a:cubicBezTo>
                <a:cubicBezTo>
                  <a:pt x="1361656" y="1779881"/>
                  <a:pt x="1361536" y="1752686"/>
                  <a:pt x="1369182" y="1727200"/>
                </a:cubicBezTo>
                <a:cubicBezTo>
                  <a:pt x="1373081" y="1714205"/>
                  <a:pt x="1387469" y="1706204"/>
                  <a:pt x="1391760" y="1693333"/>
                </a:cubicBezTo>
                <a:cubicBezTo>
                  <a:pt x="1404430" y="1655322"/>
                  <a:pt x="1400047" y="1607263"/>
                  <a:pt x="1414337" y="1569155"/>
                </a:cubicBezTo>
                <a:cubicBezTo>
                  <a:pt x="1419101" y="1556451"/>
                  <a:pt x="1429389" y="1546577"/>
                  <a:pt x="1436915" y="1535288"/>
                </a:cubicBezTo>
                <a:cubicBezTo>
                  <a:pt x="1440678" y="1497659"/>
                  <a:pt x="1442454" y="1459777"/>
                  <a:pt x="1448204" y="1422400"/>
                </a:cubicBezTo>
                <a:cubicBezTo>
                  <a:pt x="1450013" y="1410639"/>
                  <a:pt x="1456224" y="1399975"/>
                  <a:pt x="1459493" y="1388533"/>
                </a:cubicBezTo>
                <a:cubicBezTo>
                  <a:pt x="1470121" y="1351335"/>
                  <a:pt x="1474311" y="1325730"/>
                  <a:pt x="1482071" y="1286933"/>
                </a:cubicBezTo>
                <a:cubicBezTo>
                  <a:pt x="1478308" y="1076207"/>
                  <a:pt x="1477469" y="865408"/>
                  <a:pt x="1470782" y="654755"/>
                </a:cubicBezTo>
                <a:cubicBezTo>
                  <a:pt x="1469938" y="628160"/>
                  <a:pt x="1466943" y="601277"/>
                  <a:pt x="1459493" y="575733"/>
                </a:cubicBezTo>
                <a:cubicBezTo>
                  <a:pt x="1440498" y="510609"/>
                  <a:pt x="1412329" y="448466"/>
                  <a:pt x="1391760" y="383822"/>
                </a:cubicBezTo>
                <a:cubicBezTo>
                  <a:pt x="1362042" y="290421"/>
                  <a:pt x="1402264" y="360066"/>
                  <a:pt x="1357893" y="293511"/>
                </a:cubicBezTo>
                <a:cubicBezTo>
                  <a:pt x="1350367" y="270933"/>
                  <a:pt x="1348516" y="245579"/>
                  <a:pt x="1335315" y="225777"/>
                </a:cubicBezTo>
                <a:cubicBezTo>
                  <a:pt x="1272446" y="131473"/>
                  <a:pt x="1309350" y="177235"/>
                  <a:pt x="1222426" y="90311"/>
                </a:cubicBezTo>
                <a:cubicBezTo>
                  <a:pt x="1211137" y="79022"/>
                  <a:pt x="1203706" y="61493"/>
                  <a:pt x="1188560" y="56444"/>
                </a:cubicBezTo>
                <a:cubicBezTo>
                  <a:pt x="1065042" y="15271"/>
                  <a:pt x="1252137" y="80937"/>
                  <a:pt x="1120826" y="22577"/>
                </a:cubicBezTo>
                <a:cubicBezTo>
                  <a:pt x="1099078" y="12911"/>
                  <a:pt x="1053093" y="0"/>
                  <a:pt x="1053093" y="0"/>
                </a:cubicBezTo>
                <a:lnTo>
                  <a:pt x="319315" y="11288"/>
                </a:lnTo>
                <a:cubicBezTo>
                  <a:pt x="305771" y="12097"/>
                  <a:pt x="297965" y="31643"/>
                  <a:pt x="296737" y="45155"/>
                </a:cubicBezTo>
                <a:cubicBezTo>
                  <a:pt x="293990" y="75368"/>
                  <a:pt x="302599" y="105617"/>
                  <a:pt x="308026" y="135466"/>
                </a:cubicBezTo>
                <a:cubicBezTo>
                  <a:pt x="316133" y="180055"/>
                  <a:pt x="321234" y="161883"/>
                  <a:pt x="341893" y="203200"/>
                </a:cubicBezTo>
                <a:cubicBezTo>
                  <a:pt x="347215" y="213843"/>
                  <a:pt x="349419" y="225777"/>
                  <a:pt x="353182" y="237066"/>
                </a:cubicBezTo>
                <a:cubicBezTo>
                  <a:pt x="329429" y="243004"/>
                  <a:pt x="258995" y="266989"/>
                  <a:pt x="240293" y="237066"/>
                </a:cubicBezTo>
                <a:cubicBezTo>
                  <a:pt x="226191" y="214502"/>
                  <a:pt x="245129" y="183858"/>
                  <a:pt x="251582" y="158044"/>
                </a:cubicBezTo>
                <a:cubicBezTo>
                  <a:pt x="252873" y="152881"/>
                  <a:pt x="259108" y="150518"/>
                  <a:pt x="262871" y="146755"/>
                </a:cubicBez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任意多边形 15"/>
          <p:cNvSpPr/>
          <p:nvPr/>
        </p:nvSpPr>
        <p:spPr>
          <a:xfrm>
            <a:off x="2589863" y="1428742"/>
            <a:ext cx="1482071" cy="2928958"/>
          </a:xfrm>
          <a:custGeom>
            <a:avLst/>
            <a:gdLst>
              <a:gd name="connsiteX0" fmla="*/ 296737 w 1482071"/>
              <a:gd name="connsiteY0" fmla="*/ 101600 h 2235200"/>
              <a:gd name="connsiteX1" fmla="*/ 262871 w 1482071"/>
              <a:gd name="connsiteY1" fmla="*/ 90311 h 2235200"/>
              <a:gd name="connsiteX2" fmla="*/ 240293 w 1482071"/>
              <a:gd name="connsiteY2" fmla="*/ 135466 h 2235200"/>
              <a:gd name="connsiteX3" fmla="*/ 206426 w 1482071"/>
              <a:gd name="connsiteY3" fmla="*/ 169333 h 2235200"/>
              <a:gd name="connsiteX4" fmla="*/ 195137 w 1482071"/>
              <a:gd name="connsiteY4" fmla="*/ 203200 h 2235200"/>
              <a:gd name="connsiteX5" fmla="*/ 172560 w 1482071"/>
              <a:gd name="connsiteY5" fmla="*/ 237066 h 2235200"/>
              <a:gd name="connsiteX6" fmla="*/ 138693 w 1482071"/>
              <a:gd name="connsiteY6" fmla="*/ 327377 h 2235200"/>
              <a:gd name="connsiteX7" fmla="*/ 127404 w 1482071"/>
              <a:gd name="connsiteY7" fmla="*/ 361244 h 2235200"/>
              <a:gd name="connsiteX8" fmla="*/ 93537 w 1482071"/>
              <a:gd name="connsiteY8" fmla="*/ 428977 h 2235200"/>
              <a:gd name="connsiteX9" fmla="*/ 82249 w 1482071"/>
              <a:gd name="connsiteY9" fmla="*/ 485422 h 2235200"/>
              <a:gd name="connsiteX10" fmla="*/ 70960 w 1482071"/>
              <a:gd name="connsiteY10" fmla="*/ 632177 h 2235200"/>
              <a:gd name="connsiteX11" fmla="*/ 37093 w 1482071"/>
              <a:gd name="connsiteY11" fmla="*/ 1230488 h 2235200"/>
              <a:gd name="connsiteX12" fmla="*/ 25804 w 1482071"/>
              <a:gd name="connsiteY12" fmla="*/ 1365955 h 2235200"/>
              <a:gd name="connsiteX13" fmla="*/ 3226 w 1482071"/>
              <a:gd name="connsiteY13" fmla="*/ 1433688 h 2235200"/>
              <a:gd name="connsiteX14" fmla="*/ 14515 w 1482071"/>
              <a:gd name="connsiteY14" fmla="*/ 1840088 h 2235200"/>
              <a:gd name="connsiteX15" fmla="*/ 37093 w 1482071"/>
              <a:gd name="connsiteY15" fmla="*/ 1896533 h 2235200"/>
              <a:gd name="connsiteX16" fmla="*/ 48382 w 1482071"/>
              <a:gd name="connsiteY16" fmla="*/ 1930400 h 2235200"/>
              <a:gd name="connsiteX17" fmla="*/ 138693 w 1482071"/>
              <a:gd name="connsiteY17" fmla="*/ 2032000 h 2235200"/>
              <a:gd name="connsiteX18" fmla="*/ 172560 w 1482071"/>
              <a:gd name="connsiteY18" fmla="*/ 2065866 h 2235200"/>
              <a:gd name="connsiteX19" fmla="*/ 251582 w 1482071"/>
              <a:gd name="connsiteY19" fmla="*/ 2088444 h 2235200"/>
              <a:gd name="connsiteX20" fmla="*/ 296737 w 1482071"/>
              <a:gd name="connsiteY20" fmla="*/ 2111022 h 2235200"/>
              <a:gd name="connsiteX21" fmla="*/ 387049 w 1482071"/>
              <a:gd name="connsiteY21" fmla="*/ 2133600 h 2235200"/>
              <a:gd name="connsiteX22" fmla="*/ 466071 w 1482071"/>
              <a:gd name="connsiteY22" fmla="*/ 2167466 h 2235200"/>
              <a:gd name="connsiteX23" fmla="*/ 545093 w 1482071"/>
              <a:gd name="connsiteY23" fmla="*/ 2178755 h 2235200"/>
              <a:gd name="connsiteX24" fmla="*/ 669271 w 1482071"/>
              <a:gd name="connsiteY24" fmla="*/ 2212622 h 2235200"/>
              <a:gd name="connsiteX25" fmla="*/ 759582 w 1482071"/>
              <a:gd name="connsiteY25" fmla="*/ 2235200 h 2235200"/>
              <a:gd name="connsiteX26" fmla="*/ 1030515 w 1482071"/>
              <a:gd name="connsiteY26" fmla="*/ 2223911 h 2235200"/>
              <a:gd name="connsiteX27" fmla="*/ 1064382 w 1482071"/>
              <a:gd name="connsiteY27" fmla="*/ 2201333 h 2235200"/>
              <a:gd name="connsiteX28" fmla="*/ 1109537 w 1482071"/>
              <a:gd name="connsiteY28" fmla="*/ 2178755 h 2235200"/>
              <a:gd name="connsiteX29" fmla="*/ 1199849 w 1482071"/>
              <a:gd name="connsiteY29" fmla="*/ 2099733 h 2235200"/>
              <a:gd name="connsiteX30" fmla="*/ 1222426 w 1482071"/>
              <a:gd name="connsiteY30" fmla="*/ 2054577 h 2235200"/>
              <a:gd name="connsiteX31" fmla="*/ 1278871 w 1482071"/>
              <a:gd name="connsiteY31" fmla="*/ 1964266 h 2235200"/>
              <a:gd name="connsiteX32" fmla="*/ 1324026 w 1482071"/>
              <a:gd name="connsiteY32" fmla="*/ 1873955 h 2235200"/>
              <a:gd name="connsiteX33" fmla="*/ 1357893 w 1482071"/>
              <a:gd name="connsiteY33" fmla="*/ 1806222 h 2235200"/>
              <a:gd name="connsiteX34" fmla="*/ 1369182 w 1482071"/>
              <a:gd name="connsiteY34" fmla="*/ 1727200 h 2235200"/>
              <a:gd name="connsiteX35" fmla="*/ 1391760 w 1482071"/>
              <a:gd name="connsiteY35" fmla="*/ 1693333 h 2235200"/>
              <a:gd name="connsiteX36" fmla="*/ 1414337 w 1482071"/>
              <a:gd name="connsiteY36" fmla="*/ 1569155 h 2235200"/>
              <a:gd name="connsiteX37" fmla="*/ 1436915 w 1482071"/>
              <a:gd name="connsiteY37" fmla="*/ 1535288 h 2235200"/>
              <a:gd name="connsiteX38" fmla="*/ 1448204 w 1482071"/>
              <a:gd name="connsiteY38" fmla="*/ 1422400 h 2235200"/>
              <a:gd name="connsiteX39" fmla="*/ 1459493 w 1482071"/>
              <a:gd name="connsiteY39" fmla="*/ 1388533 h 2235200"/>
              <a:gd name="connsiteX40" fmla="*/ 1482071 w 1482071"/>
              <a:gd name="connsiteY40" fmla="*/ 1286933 h 2235200"/>
              <a:gd name="connsiteX41" fmla="*/ 1470782 w 1482071"/>
              <a:gd name="connsiteY41" fmla="*/ 654755 h 2235200"/>
              <a:gd name="connsiteX42" fmla="*/ 1459493 w 1482071"/>
              <a:gd name="connsiteY42" fmla="*/ 575733 h 2235200"/>
              <a:gd name="connsiteX43" fmla="*/ 1391760 w 1482071"/>
              <a:gd name="connsiteY43" fmla="*/ 383822 h 2235200"/>
              <a:gd name="connsiteX44" fmla="*/ 1357893 w 1482071"/>
              <a:gd name="connsiteY44" fmla="*/ 293511 h 2235200"/>
              <a:gd name="connsiteX45" fmla="*/ 1335315 w 1482071"/>
              <a:gd name="connsiteY45" fmla="*/ 225777 h 2235200"/>
              <a:gd name="connsiteX46" fmla="*/ 1222426 w 1482071"/>
              <a:gd name="connsiteY46" fmla="*/ 90311 h 2235200"/>
              <a:gd name="connsiteX47" fmla="*/ 1188560 w 1482071"/>
              <a:gd name="connsiteY47" fmla="*/ 56444 h 2235200"/>
              <a:gd name="connsiteX48" fmla="*/ 1120826 w 1482071"/>
              <a:gd name="connsiteY48" fmla="*/ 22577 h 2235200"/>
              <a:gd name="connsiteX49" fmla="*/ 1053093 w 1482071"/>
              <a:gd name="connsiteY49" fmla="*/ 0 h 2235200"/>
              <a:gd name="connsiteX50" fmla="*/ 319315 w 1482071"/>
              <a:gd name="connsiteY50" fmla="*/ 11288 h 2235200"/>
              <a:gd name="connsiteX51" fmla="*/ 296737 w 1482071"/>
              <a:gd name="connsiteY51" fmla="*/ 45155 h 2235200"/>
              <a:gd name="connsiteX52" fmla="*/ 308026 w 1482071"/>
              <a:gd name="connsiteY52" fmla="*/ 135466 h 2235200"/>
              <a:gd name="connsiteX53" fmla="*/ 341893 w 1482071"/>
              <a:gd name="connsiteY53" fmla="*/ 203200 h 2235200"/>
              <a:gd name="connsiteX54" fmla="*/ 353182 w 1482071"/>
              <a:gd name="connsiteY54" fmla="*/ 237066 h 2235200"/>
              <a:gd name="connsiteX55" fmla="*/ 240293 w 1482071"/>
              <a:gd name="connsiteY55" fmla="*/ 237066 h 2235200"/>
              <a:gd name="connsiteX56" fmla="*/ 251582 w 1482071"/>
              <a:gd name="connsiteY56" fmla="*/ 158044 h 2235200"/>
              <a:gd name="connsiteX57" fmla="*/ 262871 w 1482071"/>
              <a:gd name="connsiteY57" fmla="*/ 146755 h 223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1482071" h="2235200">
                <a:moveTo>
                  <a:pt x="296737" y="101600"/>
                </a:moveTo>
                <a:cubicBezTo>
                  <a:pt x="285448" y="97837"/>
                  <a:pt x="273075" y="84189"/>
                  <a:pt x="262871" y="90311"/>
                </a:cubicBezTo>
                <a:cubicBezTo>
                  <a:pt x="248441" y="98969"/>
                  <a:pt x="250074" y="121772"/>
                  <a:pt x="240293" y="135466"/>
                </a:cubicBezTo>
                <a:cubicBezTo>
                  <a:pt x="231013" y="148457"/>
                  <a:pt x="217715" y="158044"/>
                  <a:pt x="206426" y="169333"/>
                </a:cubicBezTo>
                <a:cubicBezTo>
                  <a:pt x="202663" y="180622"/>
                  <a:pt x="200459" y="192557"/>
                  <a:pt x="195137" y="203200"/>
                </a:cubicBezTo>
                <a:cubicBezTo>
                  <a:pt x="189070" y="215335"/>
                  <a:pt x="177324" y="224363"/>
                  <a:pt x="172560" y="237066"/>
                </a:cubicBezTo>
                <a:cubicBezTo>
                  <a:pt x="130713" y="348659"/>
                  <a:pt x="191640" y="247959"/>
                  <a:pt x="138693" y="327377"/>
                </a:cubicBezTo>
                <a:cubicBezTo>
                  <a:pt x="134930" y="338666"/>
                  <a:pt x="132237" y="350370"/>
                  <a:pt x="127404" y="361244"/>
                </a:cubicBezTo>
                <a:cubicBezTo>
                  <a:pt x="117152" y="384311"/>
                  <a:pt x="102163" y="405254"/>
                  <a:pt x="93537" y="428977"/>
                </a:cubicBezTo>
                <a:cubicBezTo>
                  <a:pt x="86980" y="447009"/>
                  <a:pt x="86012" y="466607"/>
                  <a:pt x="82249" y="485422"/>
                </a:cubicBezTo>
                <a:cubicBezTo>
                  <a:pt x="78486" y="534340"/>
                  <a:pt x="73410" y="583175"/>
                  <a:pt x="70960" y="632177"/>
                </a:cubicBezTo>
                <a:cubicBezTo>
                  <a:pt x="41521" y="1220950"/>
                  <a:pt x="78246" y="983576"/>
                  <a:pt x="37093" y="1230488"/>
                </a:cubicBezTo>
                <a:cubicBezTo>
                  <a:pt x="33330" y="1275644"/>
                  <a:pt x="33253" y="1321259"/>
                  <a:pt x="25804" y="1365955"/>
                </a:cubicBezTo>
                <a:cubicBezTo>
                  <a:pt x="21891" y="1389430"/>
                  <a:pt x="3792" y="1409896"/>
                  <a:pt x="3226" y="1433688"/>
                </a:cubicBezTo>
                <a:cubicBezTo>
                  <a:pt x="0" y="1569169"/>
                  <a:pt x="4625" y="1704930"/>
                  <a:pt x="14515" y="1840088"/>
                </a:cubicBezTo>
                <a:cubicBezTo>
                  <a:pt x="15994" y="1860298"/>
                  <a:pt x="29978" y="1877559"/>
                  <a:pt x="37093" y="1896533"/>
                </a:cubicBezTo>
                <a:cubicBezTo>
                  <a:pt x="41271" y="1907675"/>
                  <a:pt x="43060" y="1919757"/>
                  <a:pt x="48382" y="1930400"/>
                </a:cubicBezTo>
                <a:cubicBezTo>
                  <a:pt x="68525" y="1970686"/>
                  <a:pt x="108780" y="2002087"/>
                  <a:pt x="138693" y="2032000"/>
                </a:cubicBezTo>
                <a:cubicBezTo>
                  <a:pt x="149982" y="2043289"/>
                  <a:pt x="157072" y="2061994"/>
                  <a:pt x="172560" y="2065866"/>
                </a:cubicBezTo>
                <a:cubicBezTo>
                  <a:pt x="195472" y="2071594"/>
                  <a:pt x="228910" y="2078727"/>
                  <a:pt x="251582" y="2088444"/>
                </a:cubicBezTo>
                <a:cubicBezTo>
                  <a:pt x="267050" y="2095073"/>
                  <a:pt x="280772" y="2105700"/>
                  <a:pt x="296737" y="2111022"/>
                </a:cubicBezTo>
                <a:cubicBezTo>
                  <a:pt x="326175" y="2120835"/>
                  <a:pt x="359294" y="2119723"/>
                  <a:pt x="387049" y="2133600"/>
                </a:cubicBezTo>
                <a:cubicBezTo>
                  <a:pt x="411526" y="2145838"/>
                  <a:pt x="438387" y="2161929"/>
                  <a:pt x="466071" y="2167466"/>
                </a:cubicBezTo>
                <a:cubicBezTo>
                  <a:pt x="492162" y="2172684"/>
                  <a:pt x="518752" y="2174992"/>
                  <a:pt x="545093" y="2178755"/>
                </a:cubicBezTo>
                <a:cubicBezTo>
                  <a:pt x="660716" y="2217297"/>
                  <a:pt x="565554" y="2188687"/>
                  <a:pt x="669271" y="2212622"/>
                </a:cubicBezTo>
                <a:cubicBezTo>
                  <a:pt x="699507" y="2219599"/>
                  <a:pt x="759582" y="2235200"/>
                  <a:pt x="759582" y="2235200"/>
                </a:cubicBezTo>
                <a:cubicBezTo>
                  <a:pt x="849893" y="2231437"/>
                  <a:pt x="940678" y="2233893"/>
                  <a:pt x="1030515" y="2223911"/>
                </a:cubicBezTo>
                <a:cubicBezTo>
                  <a:pt x="1044000" y="2222413"/>
                  <a:pt x="1052602" y="2208065"/>
                  <a:pt x="1064382" y="2201333"/>
                </a:cubicBezTo>
                <a:cubicBezTo>
                  <a:pt x="1078993" y="2192984"/>
                  <a:pt x="1095267" y="2187674"/>
                  <a:pt x="1109537" y="2178755"/>
                </a:cubicBezTo>
                <a:cubicBezTo>
                  <a:pt x="1150993" y="2152844"/>
                  <a:pt x="1164840" y="2134741"/>
                  <a:pt x="1199849" y="2099733"/>
                </a:cubicBezTo>
                <a:cubicBezTo>
                  <a:pt x="1207375" y="2084681"/>
                  <a:pt x="1213947" y="2069113"/>
                  <a:pt x="1222426" y="2054577"/>
                </a:cubicBezTo>
                <a:cubicBezTo>
                  <a:pt x="1240313" y="2023913"/>
                  <a:pt x="1262995" y="1996018"/>
                  <a:pt x="1278871" y="1964266"/>
                </a:cubicBezTo>
                <a:cubicBezTo>
                  <a:pt x="1293923" y="1934162"/>
                  <a:pt x="1305357" y="1901959"/>
                  <a:pt x="1324026" y="1873955"/>
                </a:cubicBezTo>
                <a:cubicBezTo>
                  <a:pt x="1353205" y="1830187"/>
                  <a:pt x="1342313" y="1852959"/>
                  <a:pt x="1357893" y="1806222"/>
                </a:cubicBezTo>
                <a:cubicBezTo>
                  <a:pt x="1361656" y="1779881"/>
                  <a:pt x="1361536" y="1752686"/>
                  <a:pt x="1369182" y="1727200"/>
                </a:cubicBezTo>
                <a:cubicBezTo>
                  <a:pt x="1373081" y="1714205"/>
                  <a:pt x="1387469" y="1706204"/>
                  <a:pt x="1391760" y="1693333"/>
                </a:cubicBezTo>
                <a:cubicBezTo>
                  <a:pt x="1404430" y="1655322"/>
                  <a:pt x="1400047" y="1607263"/>
                  <a:pt x="1414337" y="1569155"/>
                </a:cubicBezTo>
                <a:cubicBezTo>
                  <a:pt x="1419101" y="1556451"/>
                  <a:pt x="1429389" y="1546577"/>
                  <a:pt x="1436915" y="1535288"/>
                </a:cubicBezTo>
                <a:cubicBezTo>
                  <a:pt x="1440678" y="1497659"/>
                  <a:pt x="1442454" y="1459777"/>
                  <a:pt x="1448204" y="1422400"/>
                </a:cubicBezTo>
                <a:cubicBezTo>
                  <a:pt x="1450013" y="1410639"/>
                  <a:pt x="1456224" y="1399975"/>
                  <a:pt x="1459493" y="1388533"/>
                </a:cubicBezTo>
                <a:cubicBezTo>
                  <a:pt x="1470121" y="1351335"/>
                  <a:pt x="1474311" y="1325730"/>
                  <a:pt x="1482071" y="1286933"/>
                </a:cubicBezTo>
                <a:cubicBezTo>
                  <a:pt x="1478308" y="1076207"/>
                  <a:pt x="1477469" y="865408"/>
                  <a:pt x="1470782" y="654755"/>
                </a:cubicBezTo>
                <a:cubicBezTo>
                  <a:pt x="1469938" y="628160"/>
                  <a:pt x="1466943" y="601277"/>
                  <a:pt x="1459493" y="575733"/>
                </a:cubicBezTo>
                <a:cubicBezTo>
                  <a:pt x="1440498" y="510609"/>
                  <a:pt x="1412329" y="448466"/>
                  <a:pt x="1391760" y="383822"/>
                </a:cubicBezTo>
                <a:cubicBezTo>
                  <a:pt x="1362042" y="290421"/>
                  <a:pt x="1402264" y="360066"/>
                  <a:pt x="1357893" y="293511"/>
                </a:cubicBezTo>
                <a:cubicBezTo>
                  <a:pt x="1350367" y="270933"/>
                  <a:pt x="1348516" y="245579"/>
                  <a:pt x="1335315" y="225777"/>
                </a:cubicBezTo>
                <a:cubicBezTo>
                  <a:pt x="1272446" y="131473"/>
                  <a:pt x="1309350" y="177235"/>
                  <a:pt x="1222426" y="90311"/>
                </a:cubicBezTo>
                <a:cubicBezTo>
                  <a:pt x="1211137" y="79022"/>
                  <a:pt x="1203706" y="61493"/>
                  <a:pt x="1188560" y="56444"/>
                </a:cubicBezTo>
                <a:cubicBezTo>
                  <a:pt x="1065042" y="15271"/>
                  <a:pt x="1252137" y="80937"/>
                  <a:pt x="1120826" y="22577"/>
                </a:cubicBezTo>
                <a:cubicBezTo>
                  <a:pt x="1099078" y="12911"/>
                  <a:pt x="1053093" y="0"/>
                  <a:pt x="1053093" y="0"/>
                </a:cubicBezTo>
                <a:lnTo>
                  <a:pt x="319315" y="11288"/>
                </a:lnTo>
                <a:cubicBezTo>
                  <a:pt x="305771" y="12097"/>
                  <a:pt x="297965" y="31643"/>
                  <a:pt x="296737" y="45155"/>
                </a:cubicBezTo>
                <a:cubicBezTo>
                  <a:pt x="293990" y="75368"/>
                  <a:pt x="302599" y="105617"/>
                  <a:pt x="308026" y="135466"/>
                </a:cubicBezTo>
                <a:cubicBezTo>
                  <a:pt x="316133" y="180055"/>
                  <a:pt x="321234" y="161883"/>
                  <a:pt x="341893" y="203200"/>
                </a:cubicBezTo>
                <a:cubicBezTo>
                  <a:pt x="347215" y="213843"/>
                  <a:pt x="349419" y="225777"/>
                  <a:pt x="353182" y="237066"/>
                </a:cubicBezTo>
                <a:cubicBezTo>
                  <a:pt x="329429" y="243004"/>
                  <a:pt x="258995" y="266989"/>
                  <a:pt x="240293" y="237066"/>
                </a:cubicBezTo>
                <a:cubicBezTo>
                  <a:pt x="226191" y="214502"/>
                  <a:pt x="245129" y="183858"/>
                  <a:pt x="251582" y="158044"/>
                </a:cubicBezTo>
                <a:cubicBezTo>
                  <a:pt x="252873" y="152881"/>
                  <a:pt x="259108" y="150518"/>
                  <a:pt x="262871" y="146755"/>
                </a:cubicBez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7" name="组合 16"/>
          <p:cNvGrpSpPr/>
          <p:nvPr/>
        </p:nvGrpSpPr>
        <p:grpSpPr>
          <a:xfrm rot="7238841">
            <a:off x="5988074" y="2466039"/>
            <a:ext cx="2930967" cy="1733040"/>
            <a:chOff x="5027106" y="2345385"/>
            <a:chExt cx="1172844" cy="902720"/>
          </a:xfrm>
        </p:grpSpPr>
        <p:grpSp>
          <p:nvGrpSpPr>
            <p:cNvPr id="18" name="组合 22"/>
            <p:cNvGrpSpPr/>
            <p:nvPr/>
          </p:nvGrpSpPr>
          <p:grpSpPr>
            <a:xfrm rot="5400000">
              <a:off x="5162168" y="2210323"/>
              <a:ext cx="902720" cy="1172844"/>
              <a:chOff x="4020870" y="2194485"/>
              <a:chExt cx="1102258" cy="143209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0" name="等腰三角形 43"/>
              <p:cNvSpPr/>
              <p:nvPr/>
            </p:nvSpPr>
            <p:spPr>
              <a:xfrm>
                <a:off x="4020870" y="2194485"/>
                <a:ext cx="1102258" cy="1432090"/>
              </a:xfrm>
              <a:custGeom>
                <a:avLst/>
                <a:gdLst/>
                <a:ahLst/>
                <a:cxnLst/>
                <a:rect l="l" t="t" r="r" b="b"/>
                <a:pathLst>
                  <a:path w="1102258" h="1432090">
                    <a:moveTo>
                      <a:pt x="761620" y="431870"/>
                    </a:moveTo>
                    <a:lnTo>
                      <a:pt x="856659" y="621949"/>
                    </a:lnTo>
                    <a:lnTo>
                      <a:pt x="234710" y="621949"/>
                    </a:lnTo>
                    <a:lnTo>
                      <a:pt x="325695" y="439980"/>
                    </a:lnTo>
                    <a:cubicBezTo>
                      <a:pt x="163858" y="520416"/>
                      <a:pt x="53779" y="687834"/>
                      <a:pt x="53779" y="880961"/>
                    </a:cubicBezTo>
                    <a:cubicBezTo>
                      <a:pt x="53779" y="1155639"/>
                      <a:pt x="276450" y="1378310"/>
                      <a:pt x="551128" y="1378310"/>
                    </a:cubicBezTo>
                    <a:cubicBezTo>
                      <a:pt x="825806" y="1378310"/>
                      <a:pt x="1048477" y="1155639"/>
                      <a:pt x="1048477" y="880961"/>
                    </a:cubicBezTo>
                    <a:cubicBezTo>
                      <a:pt x="1048477" y="681767"/>
                      <a:pt x="931374" y="509923"/>
                      <a:pt x="761620" y="431870"/>
                    </a:cubicBezTo>
                    <a:close/>
                    <a:moveTo>
                      <a:pt x="545685" y="0"/>
                    </a:moveTo>
                    <a:lnTo>
                      <a:pt x="726120" y="360871"/>
                    </a:lnTo>
                    <a:cubicBezTo>
                      <a:pt x="945108" y="431845"/>
                      <a:pt x="1102258" y="638051"/>
                      <a:pt x="1102258" y="880961"/>
                    </a:cubicBezTo>
                    <a:cubicBezTo>
                      <a:pt x="1102258" y="1185341"/>
                      <a:pt x="855509" y="1432090"/>
                      <a:pt x="551129" y="1432090"/>
                    </a:cubicBezTo>
                    <a:cubicBezTo>
                      <a:pt x="246749" y="1432090"/>
                      <a:pt x="0" y="1185341"/>
                      <a:pt x="0" y="880961"/>
                    </a:cubicBezTo>
                    <a:cubicBezTo>
                      <a:pt x="0" y="642821"/>
                      <a:pt x="151038" y="439958"/>
                      <a:pt x="363249" y="364872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等腰三角形 42"/>
              <p:cNvSpPr/>
              <p:nvPr/>
            </p:nvSpPr>
            <p:spPr>
              <a:xfrm>
                <a:off x="4044926" y="2251926"/>
                <a:ext cx="1054141" cy="1350591"/>
              </a:xfrm>
              <a:custGeom>
                <a:avLst/>
                <a:gdLst/>
                <a:ahLst/>
                <a:cxnLst/>
                <a:rect l="l" t="t" r="r" b="b"/>
                <a:pathLst>
                  <a:path w="1054142" h="1350592">
                    <a:moveTo>
                      <a:pt x="521627" y="0"/>
                    </a:moveTo>
                    <a:lnTo>
                      <a:pt x="682907" y="322559"/>
                    </a:lnTo>
                    <a:cubicBezTo>
                      <a:pt x="898294" y="386795"/>
                      <a:pt x="1054142" y="586958"/>
                      <a:pt x="1054142" y="823521"/>
                    </a:cubicBezTo>
                    <a:cubicBezTo>
                      <a:pt x="1054142" y="1114614"/>
                      <a:pt x="818164" y="1350592"/>
                      <a:pt x="527071" y="1350592"/>
                    </a:cubicBezTo>
                    <a:cubicBezTo>
                      <a:pt x="235978" y="1350592"/>
                      <a:pt x="0" y="1114614"/>
                      <a:pt x="0" y="823521"/>
                    </a:cubicBezTo>
                    <a:cubicBezTo>
                      <a:pt x="0" y="591722"/>
                      <a:pt x="149634" y="394871"/>
                      <a:pt x="358347" y="32656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43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4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9" name="TextBox 33"/>
            <p:cNvSpPr>
              <a:spLocks noChangeArrowheads="1"/>
            </p:cNvSpPr>
            <p:nvPr/>
          </p:nvSpPr>
          <p:spPr bwMode="auto">
            <a:xfrm rot="15571320">
              <a:off x="5311535" y="2563229"/>
              <a:ext cx="352698" cy="457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square" lIns="0" tIns="0" rIns="0" bIns="0">
              <a:spAutoFit/>
            </a:bodyPr>
            <a:lstStyle/>
            <a:p>
              <a:pPr algn="ctr"/>
              <a:r>
                <a:rPr lang="zh-CN" altLang="en-US" sz="2200" b="1" dirty="0" smtClean="0">
                  <a:latin typeface="微软雅黑" pitchFamily="34" charset="-122"/>
                  <a:ea typeface="微软雅黑" pitchFamily="34" charset="-122"/>
                </a:rPr>
                <a:t>点击此处有乾坤。</a:t>
              </a:r>
              <a:endParaRPr lang="en-US" altLang="zh-CN" sz="2200" b="1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3071802" y="714363"/>
            <a:ext cx="2214578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6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手机</a:t>
            </a:r>
            <a:r>
              <a:rPr lang="en-US" altLang="zh-CN" sz="16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APP</a:t>
            </a:r>
            <a:r>
              <a:rPr lang="zh-CN" altLang="en-US" sz="16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的培训界面</a:t>
            </a:r>
          </a:p>
        </p:txBody>
      </p:sp>
    </p:spTree>
    <p:extLst>
      <p:ext uri="{BB962C8B-B14F-4D97-AF65-F5344CB8AC3E}">
        <p14:creationId xmlns:p14="http://schemas.microsoft.com/office/powerpoint/2010/main" xmlns="" val="1873068346"/>
      </p:ext>
    </p:extLst>
  </p:cSld>
  <p:clrMapOvr>
    <a:masterClrMapping/>
  </p:clrMapOvr>
  <p:transition spd="slow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13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1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15" tmFilter="0, 0; 0.125,0.2665; 0.25,0.4; 0.375,0.465; 0.5,0.5;  0.625,0.535; 0.75,0.6; 0.875,0.7335; 1,1">
                                          <p:stCondLst>
                                            <p:cond delay="41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7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3" tmFilter="0, 0; 0.125,0.2665; 0.25,0.4; 0.375,0.465; 0.5,0.5;  0.625,0.535; 0.75,0.6; 0.875,0.7335; 1,1">
                                          <p:stCondLst>
                                            <p:cond delay="103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16">
                                          <p:stCondLst>
                                            <p:cond delay="40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04" decel="50000">
                                          <p:stCondLst>
                                            <p:cond delay="423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6">
                                          <p:stCondLst>
                                            <p:cond delay="82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04" decel="50000">
                                          <p:stCondLst>
                                            <p:cond delay="83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6">
                                          <p:stCondLst>
                                            <p:cond delay="102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04" decel="50000">
                                          <p:stCondLst>
                                            <p:cond delay="10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6">
                                          <p:stCondLst>
                                            <p:cond delay="113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04" decel="50000">
                                          <p:stCondLst>
                                            <p:cond delay="114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3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13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1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15" tmFilter="0, 0; 0.125,0.2665; 0.25,0.4; 0.375,0.465; 0.5,0.5;  0.625,0.535; 0.75,0.6; 0.875,0.7335; 1,1">
                                          <p:stCondLst>
                                            <p:cond delay="41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7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3" tmFilter="0, 0; 0.125,0.2665; 0.25,0.4; 0.375,0.465; 0.5,0.5;  0.625,0.535; 0.75,0.6; 0.875,0.7335; 1,1">
                                          <p:stCondLst>
                                            <p:cond delay="103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16">
                                          <p:stCondLst>
                                            <p:cond delay="40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04" decel="50000">
                                          <p:stCondLst>
                                            <p:cond delay="423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16">
                                          <p:stCondLst>
                                            <p:cond delay="82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04" decel="50000">
                                          <p:stCondLst>
                                            <p:cond delay="83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16">
                                          <p:stCondLst>
                                            <p:cond delay="102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04" decel="50000">
                                          <p:stCondLst>
                                            <p:cond delay="10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6">
                                          <p:stCondLst>
                                            <p:cond delay="113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04" decel="50000">
                                          <p:stCondLst>
                                            <p:cond delay="114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3563888" y="285734"/>
            <a:ext cx="2016224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结束语</a:t>
            </a:r>
            <a:endParaRPr lang="zh-CN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1" name="Image 12" descr="Divider Righ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2267744" y="457546"/>
            <a:ext cx="1523362" cy="52721"/>
          </a:xfrm>
          <a:prstGeom prst="rect">
            <a:avLst/>
          </a:prstGeom>
        </p:spPr>
      </p:pic>
      <p:pic>
        <p:nvPicPr>
          <p:cNvPr id="13" name="Image 12" descr="Divider Righ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 flipH="1">
            <a:off x="5292080" y="457546"/>
            <a:ext cx="1523362" cy="52721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571604" y="4580767"/>
            <a:ext cx="642942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汇报人：黄小明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                         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汇报时间：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2017.11.26</a:t>
            </a:r>
            <a:endParaRPr lang="zh-CN" altLang="en-US" dirty="0" smtClean="0"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2454437" y="2946211"/>
            <a:ext cx="1197175" cy="1197175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7" name="同心圆 2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2411760" y="3205205"/>
            <a:ext cx="1257356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4400" b="1" dirty="0" smtClean="0">
                <a:solidFill>
                  <a:schemeClr val="accent2"/>
                </a:solidFill>
                <a:latin typeface="微软雅黑" pitchFamily="34" charset="-122"/>
                <a:ea typeface="微软雅黑" pitchFamily="34" charset="-122"/>
              </a:rPr>
              <a:t>谢</a:t>
            </a:r>
            <a:endParaRPr lang="zh-CN" altLang="en-US" sz="4400" b="1" dirty="0">
              <a:solidFill>
                <a:schemeClr val="accent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3462549" y="2946211"/>
            <a:ext cx="1197175" cy="1197175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1" name="同心圆 3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2" name="椭圆 31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3419872" y="3205205"/>
            <a:ext cx="1257356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4400" b="1" dirty="0" smtClean="0">
                <a:solidFill>
                  <a:schemeClr val="accent3"/>
                </a:solidFill>
                <a:latin typeface="微软雅黑" pitchFamily="34" charset="-122"/>
                <a:ea typeface="微软雅黑" pitchFamily="34" charset="-122"/>
              </a:rPr>
              <a:t>谢</a:t>
            </a:r>
            <a:endParaRPr lang="zh-CN" altLang="en-US" sz="4400" b="1" dirty="0">
              <a:solidFill>
                <a:schemeClr val="accent3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34" name="组合 33"/>
          <p:cNvGrpSpPr/>
          <p:nvPr/>
        </p:nvGrpSpPr>
        <p:grpSpPr>
          <a:xfrm>
            <a:off x="4398652" y="2946211"/>
            <a:ext cx="1197175" cy="1197175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5" name="同心圆 3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4355976" y="3205205"/>
            <a:ext cx="1257356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4400" b="1" dirty="0" smtClean="0">
                <a:solidFill>
                  <a:schemeClr val="accent4"/>
                </a:solidFill>
                <a:latin typeface="微软雅黑" pitchFamily="34" charset="-122"/>
                <a:ea typeface="微软雅黑" pitchFamily="34" charset="-122"/>
              </a:rPr>
              <a:t>观</a:t>
            </a:r>
            <a:endParaRPr lang="zh-CN" altLang="en-US" sz="4400" b="1" dirty="0">
              <a:solidFill>
                <a:schemeClr val="accent4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5406765" y="2946211"/>
            <a:ext cx="1197175" cy="1197175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9" name="同心圆 3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0" name="椭圆 39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5364088" y="3205205"/>
            <a:ext cx="1257356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4400" b="1" dirty="0" smtClean="0">
                <a:solidFill>
                  <a:schemeClr val="accent5"/>
                </a:solidFill>
                <a:latin typeface="微软雅黑" pitchFamily="34" charset="-122"/>
                <a:ea typeface="微软雅黑" pitchFamily="34" charset="-122"/>
              </a:rPr>
              <a:t>赏</a:t>
            </a:r>
            <a:endParaRPr lang="zh-CN" altLang="en-US" sz="4400" b="1" dirty="0">
              <a:solidFill>
                <a:schemeClr val="accent5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28705" y="928676"/>
            <a:ext cx="7386638" cy="1714512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lang="zh-CN" altLang="en-US" sz="2000" dirty="0" smtClean="0">
                <a:latin typeface="华文行楷" pitchFamily="2" charset="-122"/>
                <a:ea typeface="华文行楷" pitchFamily="2" charset="-122"/>
              </a:rPr>
              <a:t>         复杂的事情简单做，你就是专家；简单的事情重复做，你就是行家；重复的事情用心做，你就是赢家。</a:t>
            </a:r>
            <a:endParaRPr lang="en-US" altLang="zh-CN" sz="2000" dirty="0" smtClean="0">
              <a:latin typeface="华文行楷" pitchFamily="2" charset="-122"/>
              <a:ea typeface="华文行楷" pitchFamily="2" charset="-122"/>
            </a:endParaRPr>
          </a:p>
          <a:p>
            <a:r>
              <a:rPr lang="en-US" altLang="zh-CN" sz="2000" dirty="0" smtClean="0">
                <a:latin typeface="华文行楷" pitchFamily="2" charset="-122"/>
                <a:ea typeface="华文行楷" pitchFamily="2" charset="-122"/>
              </a:rPr>
              <a:t>         </a:t>
            </a:r>
            <a:r>
              <a:rPr lang="zh-CN" altLang="en-US" sz="2000" dirty="0" smtClean="0">
                <a:latin typeface="华文行楷" pitchFamily="2" charset="-122"/>
                <a:ea typeface="华文行楷" pitchFamily="2" charset="-122"/>
              </a:rPr>
              <a:t>在我们生活和工作中，是不是能够把简单的事情用毕生的精力去做、去追求，直至取得成功，也许是凤毛麟角的。我们的老祖宗曾说“靡不有初，鲜克有终”，我们是该好好的反思反省一下自己。</a:t>
            </a:r>
          </a:p>
          <a:p>
            <a:endParaRPr lang="zh-CN" altLang="en-US" sz="2000" b="1" dirty="0" smtClean="0">
              <a:solidFill>
                <a:schemeClr val="accent6"/>
              </a:solidFill>
              <a:latin typeface="华文行楷" pitchFamily="2" charset="-122"/>
              <a:ea typeface="华文行楷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3068346"/>
      </p:ext>
    </p:extLst>
  </p:cSld>
  <p:clrMapOvr>
    <a:masterClrMapping/>
  </p:clrMapOvr>
  <p:transition spd="slow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3000"/>
                            </p:stCondLst>
                            <p:childTnLst>
                              <p:par>
                                <p:cTn id="11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53" presetClass="entr" presetSubtype="52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53" presetClass="entr" presetSubtype="52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53" presetClass="entr" presetSubtype="52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425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500"/>
                            </p:stCondLst>
                            <p:childTnLst>
                              <p:par>
                                <p:cTn id="6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9" grpId="0"/>
      <p:bldP spid="33" grpId="0"/>
      <p:bldP spid="37" grpId="0"/>
      <p:bldP spid="41" grpId="0"/>
      <p:bldP spid="4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bf32b21c57e606988ab10ec694d2e32676a8b"/>
  <p:tag name="ISPRING_RESOURCE_PATHS_HASH_PRESENTER" val="7559d6ebfe3399475faf050899225724546a77"/>
</p:tagLst>
</file>

<file path=ppt/theme/theme1.xml><?xml version="1.0" encoding="utf-8"?>
<a:theme xmlns:a="http://schemas.openxmlformats.org/drawingml/2006/main" name="Office 主题​​">
  <a:themeElements>
    <a:clrScheme name="自定义 223">
      <a:dk1>
        <a:sysClr val="windowText" lastClr="000000"/>
      </a:dk1>
      <a:lt1>
        <a:sysClr val="window" lastClr="FFFFFF"/>
      </a:lt1>
      <a:dk2>
        <a:srgbClr val="959596"/>
      </a:dk2>
      <a:lt2>
        <a:srgbClr val="D9D9D9"/>
      </a:lt2>
      <a:accent1>
        <a:srgbClr val="2B6F7D"/>
      </a:accent1>
      <a:accent2>
        <a:srgbClr val="1C9494"/>
      </a:accent2>
      <a:accent3>
        <a:srgbClr val="7CB554"/>
      </a:accent3>
      <a:accent4>
        <a:srgbClr val="FAC14D"/>
      </a:accent4>
      <a:accent5>
        <a:srgbClr val="F95647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lIns="0" tIns="0" rIns="0" bIns="0" rtlCol="0">
        <a:spAutoFit/>
      </a:bodyPr>
      <a:lstStyle>
        <a:defPPr>
          <a:defRPr sz="1600" b="1" dirty="0" smtClean="0">
            <a:solidFill>
              <a:schemeClr val="accent6"/>
            </a:solidFill>
            <a:latin typeface="微软雅黑" pitchFamily="34" charset="-122"/>
            <a:ea typeface="微软雅黑" pitchFamily="34" charset="-122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7814</TotalTime>
  <Words>857</Words>
  <Application>Microsoft Office PowerPoint</Application>
  <PresentationFormat>全屏显示(16:9)</PresentationFormat>
  <Paragraphs>64</Paragraphs>
  <Slides>9</Slides>
  <Notes>9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Office 主题​​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gzh</cp:lastModifiedBy>
  <cp:revision>843</cp:revision>
  <dcterms:created xsi:type="dcterms:W3CDTF">2015-04-24T01:01:13Z</dcterms:created>
  <dcterms:modified xsi:type="dcterms:W3CDTF">2017-11-26T16:43:51Z</dcterms:modified>
</cp:coreProperties>
</file>