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9" r:id="rId3"/>
    <p:sldId id="261" r:id="rId4"/>
    <p:sldId id="257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C33-3601-4EA3-9AD2-7E5C9A4B19F4}" type="datetimeFigureOut">
              <a:rPr lang="zh-CN" altLang="en-US" smtClean="0"/>
              <a:pPr/>
              <a:t>2017/11/25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E06-BBA6-42C3-9294-48B428A7CE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C33-3601-4EA3-9AD2-7E5C9A4B19F4}" type="datetimeFigureOut">
              <a:rPr lang="zh-CN" altLang="en-US" smtClean="0"/>
              <a:pPr/>
              <a:t>2017/11/25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E06-BBA6-42C3-9294-48B428A7CE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C33-3601-4EA3-9AD2-7E5C9A4B19F4}" type="datetimeFigureOut">
              <a:rPr lang="zh-CN" altLang="en-US" smtClean="0"/>
              <a:pPr/>
              <a:t>2017/11/25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E06-BBA6-42C3-9294-48B428A7CE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C33-3601-4EA3-9AD2-7E5C9A4B19F4}" type="datetimeFigureOut">
              <a:rPr lang="zh-CN" altLang="en-US" smtClean="0"/>
              <a:pPr/>
              <a:t>2017/11/25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E06-BBA6-42C3-9294-48B428A7CE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C33-3601-4EA3-9AD2-7E5C9A4B19F4}" type="datetimeFigureOut">
              <a:rPr lang="zh-CN" altLang="en-US" smtClean="0"/>
              <a:pPr/>
              <a:t>2017/11/25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E06-BBA6-42C3-9294-48B428A7CE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C33-3601-4EA3-9AD2-7E5C9A4B19F4}" type="datetimeFigureOut">
              <a:rPr lang="zh-CN" altLang="en-US" smtClean="0"/>
              <a:pPr/>
              <a:t>2017/11/25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E06-BBA6-42C3-9294-48B428A7CE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C33-3601-4EA3-9AD2-7E5C9A4B19F4}" type="datetimeFigureOut">
              <a:rPr lang="zh-CN" altLang="en-US" smtClean="0"/>
              <a:pPr/>
              <a:t>2017/11/25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E06-BBA6-42C3-9294-48B428A7CE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C33-3601-4EA3-9AD2-7E5C9A4B19F4}" type="datetimeFigureOut">
              <a:rPr lang="zh-CN" altLang="en-US" smtClean="0"/>
              <a:pPr/>
              <a:t>2017/11/25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E06-BBA6-42C3-9294-48B428A7CE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C33-3601-4EA3-9AD2-7E5C9A4B19F4}" type="datetimeFigureOut">
              <a:rPr lang="zh-CN" altLang="en-US" smtClean="0"/>
              <a:pPr/>
              <a:t>2017/11/25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E06-BBA6-42C3-9294-48B428A7CE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C33-3601-4EA3-9AD2-7E5C9A4B19F4}" type="datetimeFigureOut">
              <a:rPr lang="zh-CN" altLang="en-US" smtClean="0"/>
              <a:pPr/>
              <a:t>2017/11/25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E06-BBA6-42C3-9294-48B428A7CE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C33-3601-4EA3-9AD2-7E5C9A4B19F4}" type="datetimeFigureOut">
              <a:rPr lang="zh-CN" altLang="en-US" smtClean="0"/>
              <a:pPr/>
              <a:t>2017/11/25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E06-BBA6-42C3-9294-48B428A7CE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FBC33-3601-4EA3-9AD2-7E5C9A4B19F4}" type="datetimeFigureOut">
              <a:rPr lang="zh-CN" altLang="en-US" smtClean="0"/>
              <a:pPr/>
              <a:t>2017/11/25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70E06-BBA6-42C3-9294-48B428A7CE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u=902279911,538807321&amp;fm=27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124744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【</a:t>
            </a:r>
            <a:r>
              <a:rPr lang="zh-CN" altLang="en-US" sz="4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工作坊简报</a:t>
            </a:r>
            <a:r>
              <a:rPr lang="en-US" altLang="zh-CN" sz="4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</a:p>
          <a:p>
            <a:r>
              <a:rPr lang="zh-CN" altLang="en-US" sz="4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初中地思坊第二期</a:t>
            </a:r>
            <a:endParaRPr lang="zh-CN" altLang="en-US" sz="4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3861048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坊主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 段长海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76624134871993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88640"/>
            <a:ext cx="2019300" cy="2286000"/>
          </a:xfrm>
          <a:prstGeom prst="rect">
            <a:avLst/>
          </a:prstGeom>
        </p:spPr>
      </p:pic>
      <p:pic>
        <p:nvPicPr>
          <p:cNvPr id="5" name="图片 4" descr="2017702811220643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3810000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410355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亲爱的老师们，在党的“十九大”精神撒播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的季节里，我们这里菊花飘香，我们迎来了开封市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年中小学教师信息技术应用能力提升工程连续性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时培训的第二期，研修是一道亮丽的风景线，如一杯清茶，浅尝虽苦，但清香沁人心脾，滋润心田；如一位老友，一见如故，娓娓道来的是肺腑之言；如秋日的晴空，湛蓝深远，勾起人无尽的情思，让人流连忘返；如浩淼的大海，我们游弋在风口浪尖，是为探寻海底的幽谧，让我们驻足，凝神，赏心，却永不知疲倦；“金戈铁马闻征鼓，只争朝夕启新程。” 让我们始终保持正思维、正精进、正能量，做到多学习、广思维、深链接，相信我们一定会收获“稻菽千重浪”的美丽风光，再续菊城教育的新华章！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7" name="图片 6" descr="2017702811220643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04664"/>
            <a:ext cx="3810000" cy="952500"/>
          </a:xfrm>
          <a:prstGeom prst="rect">
            <a:avLst/>
          </a:prstGeom>
        </p:spPr>
      </p:pic>
      <p:pic>
        <p:nvPicPr>
          <p:cNvPr id="8" name="图片 7" descr="2017702811220643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05500"/>
            <a:ext cx="3810000" cy="952500"/>
          </a:xfrm>
          <a:prstGeom prst="rect">
            <a:avLst/>
          </a:prstGeom>
        </p:spPr>
      </p:pic>
      <p:pic>
        <p:nvPicPr>
          <p:cNvPr id="9" name="图片 8" descr="2017702811220643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905500"/>
            <a:ext cx="38100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77028112206437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5661248"/>
            <a:ext cx="3810000" cy="952500"/>
          </a:xfrm>
          <a:prstGeom prst="rect">
            <a:avLst/>
          </a:prstGeom>
        </p:spPr>
      </p:pic>
      <p:pic>
        <p:nvPicPr>
          <p:cNvPr id="3" name="图片 2" descr="20177028112206437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661248"/>
            <a:ext cx="3810000" cy="952500"/>
          </a:xfrm>
          <a:prstGeom prst="rect">
            <a:avLst/>
          </a:prstGeom>
        </p:spPr>
      </p:pic>
      <p:pic>
        <p:nvPicPr>
          <p:cNvPr id="4" name="图片 3" descr="20177028112206437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76672"/>
            <a:ext cx="3810000" cy="952500"/>
          </a:xfrm>
          <a:prstGeom prst="rect">
            <a:avLst/>
          </a:prstGeom>
        </p:spPr>
      </p:pic>
      <p:pic>
        <p:nvPicPr>
          <p:cNvPr id="5" name="图片 4" descr="20177028112206437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810000" cy="952500"/>
          </a:xfrm>
          <a:prstGeom prst="rect">
            <a:avLst/>
          </a:prstGeom>
        </p:spPr>
      </p:pic>
      <p:pic>
        <p:nvPicPr>
          <p:cNvPr id="6" name="图片 5" descr="20177028112206437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77230" y="3057550"/>
            <a:ext cx="3810000" cy="952500"/>
          </a:xfrm>
          <a:prstGeom prst="rect">
            <a:avLst/>
          </a:prstGeom>
        </p:spPr>
      </p:pic>
      <p:pic>
        <p:nvPicPr>
          <p:cNvPr id="7" name="图片 6" descr="20177028112206437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023570" y="2841526"/>
            <a:ext cx="3810000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6" y="1340768"/>
            <a:ext cx="58326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我们坊有学员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91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人，此项培训从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日开始，老师们在繁忙的工作中，挤时间上网学习，收获颇丰。截止今日，初中地思坊，全部参加学习，其中交研修计划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41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份，研修作业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42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份，校本研修成果第一次成果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35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份、第二次成果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33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份，第三次成果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33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份；在此，对认真按时学习表现优秀的老师特提出表扬！请还未抽出时间学习和正在学习的老师加油！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u=902279911,538807321&amp;fm=27&amp;gp=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14179" cy="6858000"/>
          </a:xfrm>
        </p:spPr>
      </p:pic>
      <p:sp>
        <p:nvSpPr>
          <p:cNvPr id="5" name="矩形 4"/>
          <p:cNvSpPr/>
          <p:nvPr/>
        </p:nvSpPr>
        <p:spPr>
          <a:xfrm>
            <a:off x="755576" y="548680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温馨提醒：我们坊有的老师交的内容与要求不符，希望老师们再看看研修要求。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endParaRPr lang="en-US" altLang="zh-CN" sz="2000" b="1" dirty="0" smtClean="0">
              <a:solidFill>
                <a:srgbClr val="FF0000"/>
              </a:solidFill>
            </a:endParaRPr>
          </a:p>
          <a:p>
            <a:pPr latinLnBrk="1"/>
            <a:r>
              <a:rPr lang="zh-CN" altLang="en-US" sz="2000" b="1" dirty="0" smtClean="0">
                <a:solidFill>
                  <a:srgbClr val="FF0000"/>
                </a:solidFill>
              </a:rPr>
              <a:t>一、研修计划：</a:t>
            </a:r>
            <a:r>
              <a:rPr lang="zh-CN" altLang="en-US" sz="2000" b="1" dirty="0" smtClean="0"/>
              <a:t>请学员完成课程学习后，根据自身学科教学实际，围绕“应用信息技术突破学科教学重难点”主题，制定并提交一份个人研修计划。</a:t>
            </a:r>
            <a:endParaRPr lang="zh-CN" altLang="en-US" sz="2000" dirty="0" smtClean="0"/>
          </a:p>
          <a:p>
            <a:pPr latinLnBrk="1"/>
            <a:r>
              <a:rPr lang="zh-CN" altLang="en-US" sz="2000" b="1" dirty="0" smtClean="0"/>
              <a:t>具体要求：</a:t>
            </a:r>
            <a:endParaRPr lang="zh-CN" altLang="en-US" sz="2000" dirty="0" smtClean="0"/>
          </a:p>
          <a:p>
            <a:pPr latinLnBrk="1"/>
            <a:r>
              <a:rPr lang="en-US" altLang="zh-CN" sz="2000" dirty="0" smtClean="0"/>
              <a:t>1.</a:t>
            </a:r>
            <a:r>
              <a:rPr lang="zh-CN" altLang="en-US" sz="2000" dirty="0" smtClean="0"/>
              <a:t>按照模板来完成个人研修计划，模板请点击下载；</a:t>
            </a:r>
          </a:p>
          <a:p>
            <a:pPr latinLnBrk="1"/>
            <a:r>
              <a:rPr lang="en-US" altLang="zh-CN" sz="2000" dirty="0" smtClean="0"/>
              <a:t>2. </a:t>
            </a:r>
            <a:r>
              <a:rPr lang="zh-CN" altLang="en-US" sz="2000" dirty="0" smtClean="0"/>
              <a:t>围绕“应用信息技术突破学科教学重难点”，确定个人研修计划</a:t>
            </a:r>
          </a:p>
          <a:p>
            <a:pPr latinLnBrk="1"/>
            <a:r>
              <a:rPr lang="en-US" altLang="zh-CN" sz="2000" dirty="0" smtClean="0"/>
              <a:t>3.</a:t>
            </a:r>
            <a:r>
              <a:rPr lang="zh-CN" altLang="en-US" sz="2000" dirty="0" smtClean="0"/>
              <a:t>研修计划要结合个人实际，合理、可行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字数要求</a:t>
            </a:r>
            <a:r>
              <a:rPr lang="en-US" altLang="zh-CN" sz="2000" dirty="0" smtClean="0"/>
              <a:t>300</a:t>
            </a:r>
            <a:r>
              <a:rPr lang="zh-CN" altLang="en-US" sz="2000" dirty="0" smtClean="0"/>
              <a:t>字以上；</a:t>
            </a:r>
          </a:p>
          <a:p>
            <a:pPr latinLnBrk="1"/>
            <a:r>
              <a:rPr lang="en-US" altLang="zh-CN" sz="2000" dirty="0" smtClean="0"/>
              <a:t>4.</a:t>
            </a:r>
            <a:r>
              <a:rPr lang="zh-CN" altLang="en-US" sz="2000" dirty="0" smtClean="0"/>
              <a:t>必须原创，如出现雷同，视为无效；</a:t>
            </a:r>
          </a:p>
          <a:p>
            <a:pPr latinLnBrk="1"/>
            <a:r>
              <a:rPr lang="en-US" altLang="zh-CN" sz="2000" dirty="0" smtClean="0"/>
              <a:t>5.</a:t>
            </a:r>
            <a:r>
              <a:rPr lang="zh-CN" altLang="en-US" sz="2000" dirty="0" smtClean="0"/>
              <a:t>请在作业截止日期之前完成提交。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827584" y="5157192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二、研修作业：</a:t>
            </a:r>
            <a:r>
              <a:rPr lang="zh-CN" altLang="en-US" sz="2000" b="1" dirty="0" smtClean="0"/>
              <a:t>如何实现信息技术与学科的融合？请结合您所教学科及所学知识提交一篇论文，字数不低于</a:t>
            </a:r>
            <a:r>
              <a:rPr lang="en-US" altLang="zh-CN" sz="2000" b="1" dirty="0" smtClean="0"/>
              <a:t>300</a:t>
            </a:r>
            <a:r>
              <a:rPr lang="zh-CN" altLang="en-US" sz="2000" b="1" dirty="0" smtClean="0"/>
              <a:t>字，不超过</a:t>
            </a:r>
            <a:r>
              <a:rPr lang="en-US" altLang="zh-CN" sz="2000" b="1" dirty="0" smtClean="0"/>
              <a:t>2000</a:t>
            </a:r>
            <a:r>
              <a:rPr lang="zh-CN" altLang="en-US" sz="2000" b="1" dirty="0" smtClean="0"/>
              <a:t>字</a:t>
            </a:r>
            <a:r>
              <a:rPr lang="zh-CN" altLang="en-US" b="1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u=902279911,538807321&amp;fm=27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61106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5536" y="764704"/>
            <a:ext cx="66967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000" b="1" dirty="0" smtClean="0">
                <a:solidFill>
                  <a:srgbClr val="FF0000"/>
                </a:solidFill>
              </a:rPr>
              <a:t>三、校本研修成果：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latinLnBrk="1"/>
            <a:r>
              <a:rPr lang="en-US" altLang="zh-CN" b="1" dirty="0" smtClean="0"/>
              <a:t>1</a:t>
            </a:r>
            <a:r>
              <a:rPr lang="zh-CN" altLang="en-US" b="1" dirty="0" smtClean="0"/>
              <a:t>、结合线上学习和校本实践，提交一份关于“信息技术在教学活动中的应用”的</a:t>
            </a:r>
            <a:r>
              <a:rPr lang="zh-CN" altLang="en-US" b="1" dirty="0" smtClean="0">
                <a:solidFill>
                  <a:srgbClr val="FF0000"/>
                </a:solidFill>
              </a:rPr>
              <a:t>教学设计</a:t>
            </a:r>
            <a:r>
              <a:rPr lang="zh-CN" altLang="en-US" b="1" dirty="0" smtClean="0"/>
              <a:t>。建议在</a:t>
            </a:r>
            <a:r>
              <a:rPr lang="en-US" altLang="zh-CN" b="1" dirty="0" smtClean="0"/>
              <a:t>word</a:t>
            </a:r>
            <a:r>
              <a:rPr lang="zh-CN" altLang="en-US" b="1" dirty="0" smtClean="0"/>
              <a:t>文档中编辑好后复制粘贴到编辑框内。请在培训平台“校本研修成果”处进行提交，标题须为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校本研修成果</a:t>
            </a:r>
            <a:r>
              <a:rPr lang="en-US" altLang="zh-CN" b="1" dirty="0" smtClean="0"/>
              <a:t>】+</a:t>
            </a:r>
            <a:r>
              <a:rPr lang="zh-CN" altLang="en-US" b="1" dirty="0" smtClean="0"/>
              <a:t>姓名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区县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学校。</a:t>
            </a:r>
            <a:endParaRPr lang="zh-CN" altLang="en-US" dirty="0" smtClean="0"/>
          </a:p>
          <a:p>
            <a:pPr latinLnBrk="1"/>
            <a:endParaRPr lang="zh-CN" alt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467544" y="234888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b="1" dirty="0" smtClean="0"/>
              <a:t>2</a:t>
            </a:r>
            <a:r>
              <a:rPr lang="zh-CN" altLang="en-US" b="1" dirty="0" smtClean="0"/>
              <a:t>、结合线上学习和校本实践，提交一份“信息技术在教学活动中的应用“的</a:t>
            </a:r>
            <a:r>
              <a:rPr lang="zh-CN" altLang="en-US" b="1" dirty="0" smtClean="0">
                <a:solidFill>
                  <a:srgbClr val="FF0000"/>
                </a:solidFill>
              </a:rPr>
              <a:t>教学课件</a:t>
            </a:r>
            <a:r>
              <a:rPr lang="zh-CN" altLang="en-US" b="1" dirty="0" smtClean="0"/>
              <a:t>，建议以附件形式上传。请在培训平台“校本研修成果”处进行提交，标题须为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校本研修成果</a:t>
            </a:r>
            <a:r>
              <a:rPr lang="en-US" altLang="zh-CN" b="1" dirty="0" smtClean="0"/>
              <a:t>】+</a:t>
            </a:r>
            <a:r>
              <a:rPr lang="zh-CN" altLang="en-US" b="1" dirty="0" smtClean="0"/>
              <a:t>姓名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区县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学校。</a:t>
            </a:r>
            <a:endParaRPr lang="zh-CN" altLang="en-US" dirty="0" smtClean="0"/>
          </a:p>
        </p:txBody>
      </p:sp>
      <p:sp>
        <p:nvSpPr>
          <p:cNvPr id="7" name="矩形 6"/>
          <p:cNvSpPr/>
          <p:nvPr/>
        </p:nvSpPr>
        <p:spPr>
          <a:xfrm>
            <a:off x="395536" y="3717032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b="1" dirty="0" smtClean="0"/>
              <a:t>3</a:t>
            </a:r>
            <a:r>
              <a:rPr lang="zh-CN" altLang="en-US" b="1" dirty="0" smtClean="0"/>
              <a:t>、结合线上学习和校本实践，提交一篇“信息技术在教学活动中的应用“</a:t>
            </a:r>
            <a:r>
              <a:rPr lang="zh-CN" altLang="en-US" b="1" dirty="0" smtClean="0">
                <a:solidFill>
                  <a:srgbClr val="FF0000"/>
                </a:solidFill>
              </a:rPr>
              <a:t>相关的反思和总结</a:t>
            </a:r>
            <a:r>
              <a:rPr lang="zh-CN" altLang="en-US" b="1" dirty="0" smtClean="0"/>
              <a:t>，不可与第一次和第二次提交的校本研修成果内容雷同，建议在</a:t>
            </a:r>
            <a:r>
              <a:rPr lang="en-US" altLang="zh-CN" b="1" dirty="0" smtClean="0"/>
              <a:t>word</a:t>
            </a:r>
            <a:r>
              <a:rPr lang="zh-CN" altLang="en-US" b="1" dirty="0" smtClean="0"/>
              <a:t>文档中编辑好后复制粘贴到编辑框内。请在培训平台“校本研修成果”处进行提交，标题须为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校本研修成果</a:t>
            </a:r>
            <a:r>
              <a:rPr lang="en-US" altLang="zh-CN" b="1" dirty="0" smtClean="0"/>
              <a:t>】+</a:t>
            </a:r>
            <a:r>
              <a:rPr lang="zh-CN" altLang="en-US" b="1" dirty="0" smtClean="0"/>
              <a:t>姓名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区县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学校。</a:t>
            </a:r>
            <a:endParaRPr lang="zh-CN" altLang="en-US" dirty="0" smtClean="0"/>
          </a:p>
          <a:p>
            <a:pPr latinLnBrk="1"/>
            <a:r>
              <a:rPr lang="zh-CN" altLang="en-US" b="1" dirty="0" smtClean="0"/>
              <a:t> </a:t>
            </a:r>
            <a:r>
              <a:rPr lang="zh-CN" altLang="en-US" b="1" dirty="0" smtClean="0">
                <a:solidFill>
                  <a:srgbClr val="FF0000"/>
                </a:solidFill>
              </a:rPr>
              <a:t>以上三项 注意事项：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latinLnBrk="1"/>
            <a:r>
              <a:rPr lang="zh-CN" altLang="en-US" b="1" dirty="0" smtClean="0"/>
              <a:t>  </a:t>
            </a:r>
            <a:r>
              <a:rPr lang="en-US" altLang="zh-CN" b="1" dirty="0" smtClean="0"/>
              <a:t>1.</a:t>
            </a:r>
            <a:r>
              <a:rPr lang="zh-CN" altLang="en-US" b="1" dirty="0" smtClean="0"/>
              <a:t>要求原创，拒绝雷同。</a:t>
            </a:r>
            <a:endParaRPr lang="zh-CN" altLang="en-US" dirty="0" smtClean="0"/>
          </a:p>
          <a:p>
            <a:pPr latinLnBrk="1"/>
            <a:r>
              <a:rPr lang="zh-CN" altLang="en-US" b="1" dirty="0" smtClean="0"/>
              <a:t>  </a:t>
            </a:r>
            <a:r>
              <a:rPr lang="en-US" altLang="zh-CN" b="1" dirty="0" smtClean="0"/>
              <a:t>2.</a:t>
            </a:r>
            <a:r>
              <a:rPr lang="zh-CN" altLang="en-US" b="1" dirty="0" smtClean="0"/>
              <a:t>为了不影响学员的考核成绩，请在截止日期之前提交。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902279911,538807321&amp;fm=27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61106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5536" y="692696"/>
            <a:ext cx="676875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endParaRPr lang="en-US" altLang="zh-CN" dirty="0" smtClean="0"/>
          </a:p>
          <a:p>
            <a:pPr latinLnBrk="1"/>
            <a:r>
              <a:rPr lang="zh-CN" altLang="en-US" sz="2000" dirty="0" smtClean="0">
                <a:solidFill>
                  <a:srgbClr val="FF0000"/>
                </a:solidFill>
              </a:rPr>
              <a:t>四、研修活动</a:t>
            </a:r>
            <a:r>
              <a:rPr lang="zh-CN" altLang="en-US" dirty="0" smtClean="0"/>
              <a:t>：请</a:t>
            </a:r>
            <a:r>
              <a:rPr lang="zh-CN" altLang="en-US" dirty="0" smtClean="0"/>
              <a:t>观看课程</a:t>
            </a:r>
            <a:r>
              <a:rPr lang="en-US" altLang="zh-CN" dirty="0" smtClean="0"/>
              <a:t>《PPT</a:t>
            </a:r>
            <a:r>
              <a:rPr lang="zh-CN" altLang="en-US" dirty="0" smtClean="0"/>
              <a:t>的设计及高级教学应用（</a:t>
            </a:r>
            <a:r>
              <a:rPr lang="en-US" altLang="zh-CN" dirty="0" smtClean="0"/>
              <a:t>2010</a:t>
            </a:r>
            <a:r>
              <a:rPr lang="zh-CN" altLang="en-US" dirty="0" smtClean="0"/>
              <a:t>）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这门课程，之后大家就课程观看的心得体会及自己工作中制作</a:t>
            </a:r>
            <a:r>
              <a:rPr lang="en-US" altLang="zh-CN" dirty="0" smtClean="0"/>
              <a:t>PPT</a:t>
            </a:r>
            <a:r>
              <a:rPr lang="zh-CN" altLang="en-US" dirty="0" smtClean="0"/>
              <a:t>的经验和教训进行交流探讨，最后将自己做的一份</a:t>
            </a:r>
            <a:r>
              <a:rPr lang="en-US" altLang="zh-CN" dirty="0" smtClean="0"/>
              <a:t>PPT</a:t>
            </a:r>
            <a:r>
              <a:rPr lang="zh-CN" altLang="en-US" dirty="0" smtClean="0"/>
              <a:t>上传至平台。</a:t>
            </a:r>
          </a:p>
          <a:p>
            <a:pPr latinLnBrk="1"/>
            <a:r>
              <a:rPr lang="zh-CN" altLang="en-US" b="1" dirty="0" smtClean="0"/>
              <a:t>作业要求：</a:t>
            </a:r>
            <a:endParaRPr lang="zh-CN" altLang="en-US" dirty="0" smtClean="0"/>
          </a:p>
          <a:p>
            <a:pPr latinLnBrk="1"/>
            <a:r>
              <a:rPr lang="en-US" altLang="zh-CN" dirty="0" smtClean="0"/>
              <a:t>1.</a:t>
            </a:r>
            <a:r>
              <a:rPr lang="zh-CN" altLang="en-US" dirty="0" smtClean="0"/>
              <a:t>必须原创，做真实的自己，如出现雷同，视为无效</a:t>
            </a:r>
            <a:r>
              <a:rPr lang="en-US" altLang="zh-CN" dirty="0" smtClean="0"/>
              <a:t>;</a:t>
            </a:r>
          </a:p>
          <a:p>
            <a:pPr latinLnBrk="1"/>
            <a:r>
              <a:rPr lang="en-US" altLang="zh-CN" dirty="0" smtClean="0"/>
              <a:t>2.PPT</a:t>
            </a:r>
            <a:r>
              <a:rPr lang="zh-CN" altLang="en-US" dirty="0" smtClean="0"/>
              <a:t>以附件形式提交，大小不得超过</a:t>
            </a:r>
            <a:r>
              <a:rPr lang="en-US" altLang="zh-CN" dirty="0" smtClean="0"/>
              <a:t>10M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14096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五、提交研修日志两篇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151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1124</Words>
  <Application>Microsoft Office PowerPoint</Application>
  <PresentationFormat>全屏显示(4:3)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18</cp:revision>
  <dcterms:created xsi:type="dcterms:W3CDTF">2017-11-24T01:46:03Z</dcterms:created>
  <dcterms:modified xsi:type="dcterms:W3CDTF">2017-11-25T07:14:32Z</dcterms:modified>
</cp:coreProperties>
</file>