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24" name="页脚占位符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2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2017/11/14 Tuesday</a:t>
            </a:fld>
            <a:endParaRPr lang="zh-CN" altLang="en-US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2204865"/>
            <a:ext cx="8155632" cy="387092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           </a:t>
            </a:r>
            <a:r>
              <a:rPr lang="zh-CN" altLang="en-US" dirty="0" smtClean="0">
                <a:solidFill>
                  <a:srgbClr val="FF0000"/>
                </a:solidFill>
              </a:rPr>
              <a:t>小学英语工作坊简报</a:t>
            </a: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>    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第一期</a:t>
            </a: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>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坊主 ： 弋婧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8299648" cy="1008112"/>
          </a:xfrm>
        </p:spPr>
        <p:txBody>
          <a:bodyPr/>
          <a:lstStyle/>
          <a:p>
            <a:r>
              <a:rPr lang="zh-CN" altLang="en-US" dirty="0" smtClean="0"/>
              <a:t>                          “国培计划（</a:t>
            </a:r>
            <a:r>
              <a:rPr lang="en-US" altLang="zh-CN" dirty="0" smtClean="0"/>
              <a:t>2017</a:t>
            </a:r>
            <a:r>
              <a:rPr lang="zh-CN" altLang="en-US" dirty="0" smtClean="0"/>
              <a:t>）”</a:t>
            </a:r>
            <a:endParaRPr lang="en-US" altLang="zh-CN" dirty="0" smtClean="0"/>
          </a:p>
          <a:p>
            <a:r>
              <a:rPr lang="zh-CN" altLang="en-US" dirty="0" smtClean="0"/>
              <a:t>           山西省乡村中小学幼儿园教师工 作坊研修项目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卷首寄语</a:t>
            </a:r>
            <a:endParaRPr lang="zh-CN" altLang="en-US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大家好，我是小学英语工作坊坊主弋婧，欢迎大家参加</a:t>
            </a:r>
            <a:r>
              <a:rPr lang="zh-CN" altLang="en-US" sz="4000" b="1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国培计划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2017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”</a:t>
            </a:r>
            <a:r>
              <a:rPr lang="en-US" altLang="zh-CN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4000" dirty="0" smtClean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山西省中小学幼儿园教师工作坊研修项目。有幸能与大家一起学习、一起研修、共同成长。期待在接下来的研修中互助互长！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79630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zh-CN" alt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812360" y="404664"/>
            <a:ext cx="936104" cy="5996137"/>
          </a:xfrm>
        </p:spPr>
        <p:txBody>
          <a:bodyPr/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学员考核方案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微信图片_201711141643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7128792" cy="56166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64096"/>
          </a:xfrm>
        </p:spPr>
        <p:txBody>
          <a:bodyPr>
            <a:noAutofit/>
          </a:bodyPr>
          <a:lstStyle/>
          <a:p>
            <a:pPr algn="ctr"/>
            <a:r>
              <a:rPr lang="zh-CN" altLang="en-US" sz="5400" dirty="0" smtClean="0">
                <a:solidFill>
                  <a:schemeClr val="bg2">
                    <a:lumMod val="50000"/>
                  </a:schemeClr>
                </a:solidFill>
                <a:latin typeface="hakuyoxingshu7000" pitchFamily="2" charset="-122"/>
                <a:ea typeface="hakuyoxingshu7000" pitchFamily="2" charset="-122"/>
                <a:cs typeface="hakuyoxingshu7000" pitchFamily="2" charset="-122"/>
              </a:rPr>
              <a:t>学情通报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latin typeface="hakuyoxingshu7000" pitchFamily="2" charset="-122"/>
              <a:ea typeface="hakuyoxingshu7000" pitchFamily="2" charset="-122"/>
              <a:cs typeface="hakuyoxingshu7000" pitchFamily="2" charset="-122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微信图片_201711141657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24744"/>
            <a:ext cx="8496944" cy="5400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64096"/>
          </a:xfrm>
        </p:spPr>
        <p:txBody>
          <a:bodyPr>
            <a:noAutofit/>
          </a:bodyPr>
          <a:lstStyle/>
          <a:p>
            <a:pPr algn="ctr"/>
            <a:r>
              <a:rPr lang="zh-CN" altLang="en-US" sz="5400" dirty="0" smtClean="0">
                <a:solidFill>
                  <a:schemeClr val="bg2">
                    <a:lumMod val="50000"/>
                  </a:schemeClr>
                </a:solidFill>
                <a:latin typeface="hakuyoxingshu7000" pitchFamily="2" charset="-122"/>
                <a:ea typeface="hakuyoxingshu7000" pitchFamily="2" charset="-122"/>
                <a:cs typeface="hakuyoxingshu7000" pitchFamily="2" charset="-122"/>
              </a:rPr>
              <a:t>学情通报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latin typeface="hakuyoxingshu7000" pitchFamily="2" charset="-122"/>
              <a:ea typeface="hakuyoxingshu7000" pitchFamily="2" charset="-122"/>
              <a:cs typeface="hakuyoxingshu7000" pitchFamily="2" charset="-122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微信图片_201711141657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96752"/>
            <a:ext cx="8640960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8155632" cy="4663011"/>
          </a:xfrm>
        </p:spPr>
        <p:txBody>
          <a:bodyPr>
            <a:normAutofit fontScale="90000"/>
          </a:bodyPr>
          <a:lstStyle/>
          <a:p>
            <a:r>
              <a:rPr lang="zh-CN" altLang="en-US" smtClean="0"/>
              <a:t>     </a:t>
            </a:r>
            <a:r>
              <a:rPr lang="en-US" altLang="zh-CN" sz="44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学习时间平台自动统计，未完成学习的学员，请抓紧时间学习，满分为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20</a:t>
            </a:r>
            <a:r>
              <a:rPr lang="zh-CN" altLang="en-US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分。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</a:b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2.</a:t>
            </a:r>
            <a:r>
              <a:rPr lang="zh-CN" altLang="en-US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作业未提交学员还有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en-US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位老师，截止提交时间还有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天，过期不能提交，请未提交的老师抓紧时间。</a:t>
            </a: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</a:b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</a:br>
            <a:r>
              <a:rPr lang="en-US" altLang="zh-CN" sz="44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      </a:t>
            </a: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/>
            </a:r>
            <a:br>
              <a:rPr lang="en-US" altLang="zh-CN" dirty="0" smtClean="0">
                <a:solidFill>
                  <a:srgbClr val="FF0000"/>
                </a:solidFill>
              </a:rPr>
            </a:br>
            <a:r>
              <a:rPr lang="en-US" altLang="zh-CN" dirty="0" smtClean="0">
                <a:solidFill>
                  <a:srgbClr val="FF0000"/>
                </a:solidFill>
              </a:rPr>
              <a:t>         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9552" y="0"/>
            <a:ext cx="8299648" cy="1052736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                 </a:t>
            </a:r>
            <a:endParaRPr lang="en-US" altLang="zh-CN" dirty="0" smtClean="0"/>
          </a:p>
          <a:p>
            <a:r>
              <a:rPr lang="zh-CN" altLang="en-US" dirty="0" smtClean="0"/>
              <a:t> </a:t>
            </a:r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latin typeface="hakuyoxingshu7000" pitchFamily="2" charset="-122"/>
                <a:ea typeface="hakuyoxingshu7000" pitchFamily="2" charset="-122"/>
                <a:cs typeface="hakuyoxingshu7000" pitchFamily="2" charset="-122"/>
              </a:rPr>
              <a:t>重要提示：</a:t>
            </a:r>
            <a:endParaRPr lang="zh-CN" altLang="en-US" sz="4000" dirty="0">
              <a:solidFill>
                <a:schemeClr val="bg2">
                  <a:lumMod val="50000"/>
                </a:schemeClr>
              </a:solidFill>
              <a:latin typeface="hakuyoxingshu7000" pitchFamily="2" charset="-122"/>
              <a:ea typeface="hakuyoxingshu7000" pitchFamily="2" charset="-122"/>
              <a:cs typeface="hakuyoxingshu7000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4" name="Rectangle 4"/>
          <p:cNvSpPr>
            <a:spLocks noGrp="1" noChangeAspect="1" noChangeArrowheads="1"/>
          </p:cNvSpPr>
          <p:nvPr isPhoto="1">
            <p:ph idx="1"/>
          </p:nvPr>
        </p:nvSpPr>
        <p:spPr bwMode="auto">
          <a:xfrm>
            <a:off x="323528" y="260648"/>
            <a:ext cx="8686800" cy="633670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13958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altLang="zh-CN">
              <a:solidFill>
                <a:srgbClr val="000000"/>
              </a:solidFill>
            </a:endParaRPr>
          </a:p>
          <a:p>
            <a:pPr>
              <a:defRPr/>
            </a:pPr>
            <a:endParaRPr lang="en-US" altLang="zh-CN"/>
          </a:p>
        </p:txBody>
      </p:sp>
      <p:sp>
        <p:nvSpPr>
          <p:cNvPr id="5" name="Rectangle 4"/>
          <p:cNvSpPr>
            <a:spLocks noGrp="1" noChangeAspect="1" noChangeArrowheads="1"/>
          </p:cNvSpPr>
          <p:nvPr isPhoto="1"/>
        </p:nvSpPr>
        <p:spPr bwMode="auto">
          <a:xfrm>
            <a:off x="-396552" y="-17140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13958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altLang="zh-CN">
              <a:solidFill>
                <a:srgbClr val="000000"/>
              </a:solidFill>
            </a:endParaRPr>
          </a:p>
          <a:p>
            <a:pPr>
              <a:defRPr/>
            </a:pPr>
            <a:endParaRPr lang="en-US" altLang="zh-CN"/>
          </a:p>
        </p:txBody>
      </p:sp>
      <p:sp>
        <p:nvSpPr>
          <p:cNvPr id="6" name="TextBox 5"/>
          <p:cNvSpPr txBox="1"/>
          <p:nvPr/>
        </p:nvSpPr>
        <p:spPr>
          <a:xfrm>
            <a:off x="3203848" y="3212976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777777"/>
                </a:solidFill>
                <a:latin typeface="叶根友毛笔行书2.0版" pitchFamily="2" charset="-122"/>
                <a:ea typeface="叶根友毛笔行书2.0版" pitchFamily="2" charset="-122"/>
              </a:rPr>
              <a:t>谢谢大家！</a:t>
            </a:r>
            <a:endParaRPr lang="zh-CN" altLang="en-US" sz="6000" b="1" dirty="0">
              <a:solidFill>
                <a:srgbClr val="777777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质朴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195</Words>
  <Application>Microsoft Office PowerPoint</Application>
  <PresentationFormat>全屏显示(4:3)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跋涉</vt:lpstr>
      <vt:lpstr>           小学英语工作坊简报                       第一期                   坊主 ： 弋婧</vt:lpstr>
      <vt:lpstr>卷首寄语</vt:lpstr>
      <vt:lpstr>学员考核方案</vt:lpstr>
      <vt:lpstr>学情通报</vt:lpstr>
      <vt:lpstr>学情通报</vt:lpstr>
      <vt:lpstr>     1.学习时间平台自动统计，未完成学习的学员，请抓紧时间学习，满分为20分。   2.作业未提交学员还有7位老师，截止提交时间还有5天，过期不能提交，请未提交的老师抓紧时间。                            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Administrator</cp:lastModifiedBy>
  <cp:revision>18</cp:revision>
  <dcterms:modified xsi:type="dcterms:W3CDTF">2017-11-14T09:11:08Z</dcterms:modified>
</cp:coreProperties>
</file>