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3" r:id="rId6"/>
    <p:sldId id="262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99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A9F9-A3CB-4157-ADD0-30241A2902E8}" type="datetimeFigureOut">
              <a:rPr lang="zh-CN" altLang="en-US" smtClean="0"/>
              <a:pPr/>
              <a:t>2017/11/16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2361-D5A8-4DE5-B1EF-DA1C67948C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A9F9-A3CB-4157-ADD0-30241A2902E8}" type="datetimeFigureOut">
              <a:rPr lang="zh-CN" altLang="en-US" smtClean="0"/>
              <a:pPr/>
              <a:t>2017/11/16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2361-D5A8-4DE5-B1EF-DA1C67948C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A9F9-A3CB-4157-ADD0-30241A2902E8}" type="datetimeFigureOut">
              <a:rPr lang="zh-CN" altLang="en-US" smtClean="0"/>
              <a:pPr/>
              <a:t>2017/11/16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2361-D5A8-4DE5-B1EF-DA1C67948C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A9F9-A3CB-4157-ADD0-30241A2902E8}" type="datetimeFigureOut">
              <a:rPr lang="zh-CN" altLang="en-US" smtClean="0"/>
              <a:pPr/>
              <a:t>2017/11/16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2361-D5A8-4DE5-B1EF-DA1C67948C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A9F9-A3CB-4157-ADD0-30241A2902E8}" type="datetimeFigureOut">
              <a:rPr lang="zh-CN" altLang="en-US" smtClean="0"/>
              <a:pPr/>
              <a:t>2017/11/16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2361-D5A8-4DE5-B1EF-DA1C67948C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A9F9-A3CB-4157-ADD0-30241A2902E8}" type="datetimeFigureOut">
              <a:rPr lang="zh-CN" altLang="en-US" smtClean="0"/>
              <a:pPr/>
              <a:t>2017/11/16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2361-D5A8-4DE5-B1EF-DA1C67948C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A9F9-A3CB-4157-ADD0-30241A2902E8}" type="datetimeFigureOut">
              <a:rPr lang="zh-CN" altLang="en-US" smtClean="0"/>
              <a:pPr/>
              <a:t>2017/11/16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2361-D5A8-4DE5-B1EF-DA1C67948C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A9F9-A3CB-4157-ADD0-30241A2902E8}" type="datetimeFigureOut">
              <a:rPr lang="zh-CN" altLang="en-US" smtClean="0"/>
              <a:pPr/>
              <a:t>2017/11/16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2361-D5A8-4DE5-B1EF-DA1C67948C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A9F9-A3CB-4157-ADD0-30241A2902E8}" type="datetimeFigureOut">
              <a:rPr lang="zh-CN" altLang="en-US" smtClean="0"/>
              <a:pPr/>
              <a:t>2017/11/16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2361-D5A8-4DE5-B1EF-DA1C67948C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A9F9-A3CB-4157-ADD0-30241A2902E8}" type="datetimeFigureOut">
              <a:rPr lang="zh-CN" altLang="en-US" smtClean="0"/>
              <a:pPr/>
              <a:t>2017/11/16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2361-D5A8-4DE5-B1EF-DA1C67948C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A9F9-A3CB-4157-ADD0-30241A2902E8}" type="datetimeFigureOut">
              <a:rPr lang="zh-CN" altLang="en-US" smtClean="0"/>
              <a:pPr/>
              <a:t>2017/11/16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2361-D5A8-4DE5-B1EF-DA1C67948C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6A9F9-A3CB-4157-ADD0-30241A2902E8}" type="datetimeFigureOut">
              <a:rPr lang="zh-CN" altLang="en-US" smtClean="0"/>
              <a:pPr/>
              <a:t>2017/11/16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B2361-D5A8-4DE5-B1EF-DA1C67948C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tim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2910" y="714356"/>
            <a:ext cx="800105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33CC"/>
                </a:solidFill>
                <a:latin typeface="华文行楷" pitchFamily="2" charset="-122"/>
                <a:ea typeface="华文行楷" pitchFamily="2" charset="-122"/>
              </a:rPr>
              <a:t>          </a:t>
            </a:r>
            <a:r>
              <a:rPr lang="zh-CN" altLang="en-US" sz="4000" dirty="0" smtClean="0">
                <a:solidFill>
                  <a:srgbClr val="FF33CC"/>
                </a:solidFill>
                <a:latin typeface="华文行楷" pitchFamily="2" charset="-122"/>
                <a:ea typeface="华文行楷" pitchFamily="2" charset="-122"/>
              </a:rPr>
              <a:t>信息技术</a:t>
            </a:r>
            <a:r>
              <a:rPr lang="en-US" altLang="zh-CN" sz="4000" dirty="0" smtClean="0">
                <a:solidFill>
                  <a:srgbClr val="FF33CC"/>
                </a:solidFill>
                <a:latin typeface="华文行楷" pitchFamily="2" charset="-122"/>
                <a:ea typeface="华文行楷" pitchFamily="2" charset="-122"/>
              </a:rPr>
              <a:t>-</a:t>
            </a:r>
            <a:r>
              <a:rPr lang="zh-CN" altLang="en-US" sz="4000" dirty="0" smtClean="0">
                <a:solidFill>
                  <a:srgbClr val="FF6600"/>
                </a:solidFill>
                <a:latin typeface="华文行楷" pitchFamily="2" charset="-122"/>
                <a:ea typeface="华文行楷" pitchFamily="2" charset="-122"/>
              </a:rPr>
              <a:t>初中语文</a:t>
            </a:r>
            <a:r>
              <a:rPr lang="en-US" altLang="zh-CN" sz="4000" dirty="0" smtClean="0">
                <a:solidFill>
                  <a:srgbClr val="FF6600"/>
                </a:solidFill>
                <a:latin typeface="华文行楷" pitchFamily="2" charset="-122"/>
                <a:ea typeface="华文行楷" pitchFamily="2" charset="-122"/>
              </a:rPr>
              <a:t>1</a:t>
            </a:r>
            <a:r>
              <a:rPr lang="zh-CN" altLang="en-US" sz="4000" dirty="0" smtClean="0">
                <a:solidFill>
                  <a:srgbClr val="FF6600"/>
                </a:solidFill>
                <a:latin typeface="华文行楷" pitchFamily="2" charset="-122"/>
                <a:ea typeface="华文行楷" pitchFamily="2" charset="-122"/>
              </a:rPr>
              <a:t>坊简报</a:t>
            </a:r>
            <a:endParaRPr lang="en-US" altLang="zh-CN" sz="4000" dirty="0" smtClean="0">
              <a:solidFill>
                <a:srgbClr val="FF6600"/>
              </a:solidFill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4400" dirty="0" smtClean="0"/>
              <a:t>                   </a:t>
            </a:r>
            <a:endParaRPr lang="en-US" altLang="zh-CN" sz="4400" dirty="0" smtClean="0"/>
          </a:p>
          <a:p>
            <a:r>
              <a:rPr lang="zh-CN" altLang="en-US" sz="4400" dirty="0" smtClean="0"/>
              <a:t>                     </a:t>
            </a:r>
            <a:r>
              <a:rPr lang="zh-CN" altLang="en-US" sz="4000" dirty="0" smtClean="0">
                <a:latin typeface="华文楷体" pitchFamily="2" charset="-122"/>
                <a:ea typeface="华文楷体" pitchFamily="2" charset="-122"/>
              </a:rPr>
              <a:t>（</a:t>
            </a:r>
            <a:r>
              <a:rPr lang="zh-CN" altLang="en-US" sz="3600" dirty="0" smtClean="0">
                <a:latin typeface="华文楷体" pitchFamily="2" charset="-122"/>
                <a:ea typeface="华文楷体" pitchFamily="2" charset="-122"/>
              </a:rPr>
              <a:t>第一期</a:t>
            </a:r>
            <a:r>
              <a:rPr lang="zh-CN" altLang="en-US" sz="4000" dirty="0" smtClean="0">
                <a:latin typeface="华文楷体" pitchFamily="2" charset="-122"/>
                <a:ea typeface="华文楷体" pitchFamily="2" charset="-122"/>
              </a:rPr>
              <a:t>）</a:t>
            </a:r>
            <a:endParaRPr lang="en-US" altLang="zh-CN" sz="4000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4000" dirty="0" smtClean="0"/>
              <a:t>                 </a:t>
            </a:r>
            <a:endParaRPr lang="en-US" altLang="zh-CN" sz="4000" dirty="0" smtClean="0"/>
          </a:p>
          <a:p>
            <a:r>
              <a:rPr lang="en-US" altLang="zh-CN" sz="4000" dirty="0"/>
              <a:t> </a:t>
            </a:r>
            <a:r>
              <a:rPr lang="en-US" altLang="zh-CN" sz="4000" dirty="0" smtClean="0"/>
              <a:t>              </a:t>
            </a:r>
            <a:r>
              <a:rPr lang="en-US" altLang="zh-CN" sz="4000" dirty="0" smtClean="0">
                <a:solidFill>
                  <a:srgbClr val="FF6600"/>
                </a:solidFill>
              </a:rPr>
              <a:t>     </a:t>
            </a:r>
            <a:r>
              <a:rPr lang="zh-CN" altLang="en-US" sz="4000" b="1" dirty="0" smtClean="0">
                <a:solidFill>
                  <a:srgbClr val="FF6600"/>
                </a:solidFill>
                <a:latin typeface="华文楷体" pitchFamily="2" charset="-122"/>
                <a:ea typeface="华文楷体" pitchFamily="2" charset="-122"/>
              </a:rPr>
              <a:t>坊主</a:t>
            </a:r>
            <a:r>
              <a:rPr lang="zh-CN" altLang="en-US" sz="4000" dirty="0" smtClean="0">
                <a:solidFill>
                  <a:srgbClr val="FF6600"/>
                </a:solidFill>
                <a:latin typeface="华文楷体" pitchFamily="2" charset="-122"/>
                <a:ea typeface="华文楷体" pitchFamily="2" charset="-122"/>
              </a:rPr>
              <a:t>：赵雅裴</a:t>
            </a:r>
            <a:endParaRPr lang="en-US" altLang="zh-CN" sz="4000" dirty="0" smtClean="0">
              <a:solidFill>
                <a:srgbClr val="FF6600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sz="4400" dirty="0" smtClean="0"/>
              <a:t>                     </a:t>
            </a:r>
          </a:p>
          <a:p>
            <a:r>
              <a:rPr lang="en-US" altLang="zh-CN" sz="4400" dirty="0"/>
              <a:t> </a:t>
            </a:r>
            <a:r>
              <a:rPr lang="en-US" altLang="zh-CN" sz="4400" dirty="0" smtClean="0"/>
              <a:t>                    </a:t>
            </a:r>
            <a:r>
              <a:rPr lang="en-US" altLang="zh-CN" sz="4000" dirty="0" smtClean="0"/>
              <a:t>2017.  11.  16</a:t>
            </a:r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 descr="tim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786050" y="1214422"/>
            <a:ext cx="3786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6600"/>
                </a:solidFill>
                <a:latin typeface="华文隶书" pitchFamily="2" charset="-122"/>
                <a:ea typeface="华文隶书" pitchFamily="2" charset="-122"/>
              </a:rPr>
              <a:t>   </a:t>
            </a:r>
            <a:r>
              <a:rPr lang="zh-CN" altLang="en-US" sz="4800" dirty="0" smtClean="0">
                <a:solidFill>
                  <a:srgbClr val="FF6600"/>
                </a:solidFill>
                <a:latin typeface="华文行楷" pitchFamily="2" charset="-122"/>
                <a:ea typeface="华文行楷" pitchFamily="2" charset="-122"/>
              </a:rPr>
              <a:t>卷 首 寄 语</a:t>
            </a:r>
            <a:endParaRPr lang="zh-CN" altLang="en-US" sz="4800" dirty="0">
              <a:solidFill>
                <a:srgbClr val="FF66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28926" y="2643182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rgbClr val="FF6600"/>
                </a:solidFill>
                <a:latin typeface="华文隶书" pitchFamily="2" charset="-122"/>
                <a:ea typeface="华文隶书" pitchFamily="2" charset="-122"/>
              </a:rPr>
              <a:t> </a:t>
            </a:r>
            <a:r>
              <a:rPr lang="zh-CN" altLang="en-US" sz="4800" dirty="0" smtClean="0">
                <a:solidFill>
                  <a:srgbClr val="FF6600"/>
                </a:solidFill>
                <a:latin typeface="华文行楷" pitchFamily="2" charset="-122"/>
                <a:ea typeface="华文行楷" pitchFamily="2" charset="-122"/>
              </a:rPr>
              <a:t>温 馨 提 示</a:t>
            </a:r>
            <a:endParaRPr lang="zh-CN" altLang="en-US" sz="4800" dirty="0">
              <a:solidFill>
                <a:srgbClr val="FF66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71802" y="4071942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rgbClr val="FF6600"/>
                </a:solidFill>
                <a:latin typeface="华文行楷" pitchFamily="2" charset="-122"/>
                <a:ea typeface="华文行楷" pitchFamily="2" charset="-122"/>
              </a:rPr>
              <a:t>请 君 入 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tim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00298" y="500042"/>
            <a:ext cx="4286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>
                <a:solidFill>
                  <a:srgbClr val="FF6600"/>
                </a:solidFill>
                <a:latin typeface="华文隶书" pitchFamily="2" charset="-122"/>
                <a:ea typeface="华文隶书" pitchFamily="2" charset="-122"/>
              </a:rPr>
              <a:t>   </a:t>
            </a:r>
            <a:r>
              <a:rPr lang="zh-CN" altLang="en-US" sz="4800" dirty="0" smtClean="0">
                <a:solidFill>
                  <a:srgbClr val="FF6600"/>
                </a:solidFill>
                <a:latin typeface="华文行楷" pitchFamily="2" charset="-122"/>
                <a:ea typeface="华文行楷" pitchFamily="2" charset="-122"/>
              </a:rPr>
              <a:t>卷 首 寄 语</a:t>
            </a:r>
            <a:endParaRPr lang="zh-CN" altLang="en-US" sz="4800" dirty="0">
              <a:solidFill>
                <a:srgbClr val="FF66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2143116"/>
            <a:ext cx="7786742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SzPct val="80000"/>
            </a:pPr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初中语文</a:t>
            </a:r>
            <a:r>
              <a:rPr lang="en-US" altLang="zh-CN" sz="3200" b="1" dirty="0" smtClean="0">
                <a:latin typeface="华文楷体" pitchFamily="2" charset="-122"/>
                <a:ea typeface="华文楷体" pitchFamily="2" charset="-122"/>
              </a:rPr>
              <a:t>1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坊的老师们，大家好！很高兴和大家相逢在</a:t>
            </a:r>
            <a:r>
              <a:rPr lang="en-US" altLang="zh-CN" sz="3200" b="1" dirty="0" smtClean="0">
                <a:latin typeface="华文楷体" pitchFamily="2" charset="-122"/>
                <a:ea typeface="华文楷体" pitchFamily="2" charset="-122"/>
              </a:rPr>
              <a:t>2017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国培网络学习中。</a:t>
            </a:r>
            <a:endParaRPr lang="en-US" altLang="zh-CN" sz="3200" b="1" dirty="0" smtClean="0">
              <a:latin typeface="华文楷体" pitchFamily="2" charset="-122"/>
              <a:ea typeface="华文楷体" pitchFamily="2" charset="-122"/>
            </a:endParaRPr>
          </a:p>
          <a:p>
            <a:pPr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SzPct val="80000"/>
            </a:pPr>
            <a:r>
              <a:rPr lang="en-US" altLang="zh-CN" sz="3200" b="1" dirty="0" smtClean="0">
                <a:latin typeface="华文楷体" pitchFamily="2" charset="-122"/>
                <a:ea typeface="华文楷体" pitchFamily="2" charset="-122"/>
              </a:rPr>
              <a:t>     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相逢是缘，在今后半年学习中，我们资源共享、吐故立新、共同研修、开拓进取、共同进步！</a:t>
            </a:r>
          </a:p>
          <a:p>
            <a:endParaRPr lang="zh-CN" altLang="en-US" sz="2800" dirty="0">
              <a:solidFill>
                <a:srgbClr val="000099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tim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00232" y="571480"/>
            <a:ext cx="5286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        </a:t>
            </a:r>
            <a:r>
              <a:rPr lang="zh-CN" altLang="en-US" sz="4800" dirty="0" smtClean="0">
                <a:solidFill>
                  <a:srgbClr val="FF6600"/>
                </a:solidFill>
                <a:latin typeface="华文行楷" pitchFamily="2" charset="-122"/>
                <a:ea typeface="华文行楷" pitchFamily="2" charset="-122"/>
              </a:rPr>
              <a:t>温馨提示</a:t>
            </a:r>
            <a:endParaRPr lang="zh-CN" altLang="en-US" sz="4800" dirty="0">
              <a:solidFill>
                <a:srgbClr val="FF66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1285860"/>
            <a:ext cx="8429684" cy="473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        </a:t>
            </a:r>
            <a:endParaRPr lang="en-US" altLang="zh-CN" sz="2000" dirty="0" smtClean="0"/>
          </a:p>
          <a:p>
            <a:pPr>
              <a:lnSpc>
                <a:spcPct val="130000"/>
              </a:lnSpc>
            </a:pPr>
            <a:r>
              <a:rPr lang="en-US" altLang="zh-CN" sz="2000" dirty="0" smtClean="0">
                <a:latin typeface="黑体" pitchFamily="49" charset="-122"/>
                <a:ea typeface="黑体" pitchFamily="49" charset="-122"/>
                <a:sym typeface="宋体" pitchFamily="2" charset="-122"/>
              </a:rPr>
              <a:t>    </a:t>
            </a:r>
            <a:r>
              <a:rPr lang="zh-CN" altLang="en-US" sz="2400" dirty="0" smtClean="0">
                <a:sym typeface="宋体" pitchFamily="2" charset="-122"/>
              </a:rPr>
              <a:t>一、</a:t>
            </a:r>
            <a:r>
              <a:rPr lang="en-US" altLang="zh-CN" sz="2400" dirty="0" smtClean="0">
                <a:sym typeface="宋体" pitchFamily="2" charset="-122"/>
              </a:rPr>
              <a:t>“</a:t>
            </a:r>
            <a:r>
              <a:rPr lang="zh-CN" altLang="en-US" sz="2400" dirty="0" smtClean="0">
                <a:sym typeface="宋体" pitchFamily="2" charset="-122"/>
              </a:rPr>
              <a:t>国培计（</a:t>
            </a:r>
            <a:r>
              <a:rPr lang="en-US" altLang="zh-CN" sz="2400" dirty="0" smtClean="0">
                <a:sym typeface="宋体" pitchFamily="2" charset="-122"/>
              </a:rPr>
              <a:t>2017</a:t>
            </a:r>
            <a:r>
              <a:rPr lang="zh-CN" altLang="en-US" sz="2400" dirty="0" smtClean="0">
                <a:sym typeface="宋体" pitchFamily="2" charset="-122"/>
              </a:rPr>
              <a:t>）</a:t>
            </a:r>
            <a:r>
              <a:rPr lang="en-US" altLang="zh-CN" sz="2400" dirty="0" smtClean="0">
                <a:sym typeface="宋体" pitchFamily="2" charset="-122"/>
              </a:rPr>
              <a:t>”——</a:t>
            </a:r>
            <a:r>
              <a:rPr lang="zh-CN" altLang="en-US" sz="2400" dirty="0" smtClean="0">
                <a:sym typeface="宋体" pitchFamily="2" charset="-122"/>
              </a:rPr>
              <a:t>山西省中小学幼儿园教师信息技术应用能力提升培训项目已经启动，时间为：</a:t>
            </a:r>
            <a:r>
              <a:rPr lang="en-US" altLang="zh-CN" sz="2400" dirty="0" smtClean="0">
                <a:sym typeface="宋体" pitchFamily="2" charset="-122"/>
              </a:rPr>
              <a:t>2017</a:t>
            </a:r>
            <a:r>
              <a:rPr lang="zh-CN" altLang="en-US" sz="2400" dirty="0" smtClean="0">
                <a:sym typeface="宋体" pitchFamily="2" charset="-122"/>
              </a:rPr>
              <a:t>年</a:t>
            </a:r>
            <a:r>
              <a:rPr lang="en-US" altLang="zh-CN" sz="2400" dirty="0" smtClean="0">
                <a:sym typeface="宋体" pitchFamily="2" charset="-122"/>
              </a:rPr>
              <a:t>9</a:t>
            </a:r>
            <a:r>
              <a:rPr lang="zh-CN" altLang="en-US" sz="2400" dirty="0" smtClean="0">
                <a:sym typeface="宋体" pitchFamily="2" charset="-122"/>
              </a:rPr>
              <a:t>月</a:t>
            </a:r>
            <a:r>
              <a:rPr lang="en-US" altLang="zh-CN" sz="2400" dirty="0" smtClean="0">
                <a:sym typeface="宋体" pitchFamily="2" charset="-122"/>
              </a:rPr>
              <a:t>19</a:t>
            </a:r>
            <a:r>
              <a:rPr lang="zh-CN" altLang="en-US" sz="2400" dirty="0" smtClean="0">
                <a:sym typeface="宋体" pitchFamily="2" charset="-122"/>
              </a:rPr>
              <a:t>日</a:t>
            </a:r>
            <a:r>
              <a:rPr lang="en-US" altLang="zh-CN" sz="2400" dirty="0" smtClean="0">
                <a:sym typeface="宋体" pitchFamily="2" charset="-122"/>
              </a:rPr>
              <a:t>—2018</a:t>
            </a:r>
            <a:r>
              <a:rPr lang="zh-CN" altLang="en-US" sz="2400" dirty="0" smtClean="0">
                <a:sym typeface="宋体" pitchFamily="2" charset="-122"/>
              </a:rPr>
              <a:t>年</a:t>
            </a:r>
            <a:r>
              <a:rPr lang="en-US" altLang="zh-CN" sz="2400" dirty="0" smtClean="0">
                <a:sym typeface="宋体" pitchFamily="2" charset="-122"/>
              </a:rPr>
              <a:t>3</a:t>
            </a:r>
            <a:r>
              <a:rPr lang="zh-CN" altLang="en-US" sz="2400" dirty="0" smtClean="0">
                <a:sym typeface="宋体" pitchFamily="2" charset="-122"/>
              </a:rPr>
              <a:t>月</a:t>
            </a:r>
            <a:r>
              <a:rPr lang="en-US" altLang="zh-CN" sz="2400" dirty="0" smtClean="0">
                <a:sym typeface="宋体" pitchFamily="2" charset="-122"/>
              </a:rPr>
              <a:t>31</a:t>
            </a:r>
            <a:r>
              <a:rPr lang="zh-CN" altLang="en-US" sz="2400" dirty="0" smtClean="0">
                <a:sym typeface="宋体" pitchFamily="2" charset="-122"/>
              </a:rPr>
              <a:t>日</a:t>
            </a:r>
            <a:endParaRPr lang="zh-CN" altLang="en-US" sz="2400" dirty="0" smtClean="0"/>
          </a:p>
          <a:p>
            <a:r>
              <a:rPr lang="zh-CN" altLang="en-US" sz="2400" dirty="0" smtClean="0"/>
              <a:t>        二、老师们可以使用手机号、身份证号及县管理员下发的账号登录学习，登录后一定认真核实、完善个人信息，并修改登陆密码，以防他人错误登陆，影响自己的成绩。</a:t>
            </a:r>
            <a:endParaRPr lang="en-US" altLang="zh-CN" sz="2400" dirty="0" smtClean="0"/>
          </a:p>
          <a:p>
            <a:r>
              <a:rPr lang="en-US" altLang="zh-CN" sz="2400" dirty="0" smtClean="0"/>
              <a:t>        </a:t>
            </a:r>
            <a:r>
              <a:rPr lang="zh-CN" altLang="en-US" sz="2400" dirty="0" smtClean="0"/>
              <a:t>三、课程学习时，“预览”模式不计学时，停止学习时必须点“结束学习”，否则不计学时。</a:t>
            </a:r>
            <a:endParaRPr lang="en-US" altLang="zh-CN" sz="2400" dirty="0" smtClean="0"/>
          </a:p>
          <a:p>
            <a:r>
              <a:rPr lang="zh-CN" altLang="en-US" sz="2400" dirty="0" smtClean="0"/>
              <a:t>        四、一定要注意查看各项目的截止日期，提前上交作业，逾期将无法提交，严重影响成绩。</a:t>
            </a:r>
            <a:endParaRPr lang="en-US" altLang="zh-CN" sz="2400" dirty="0" smtClean="0"/>
          </a:p>
          <a:p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tim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57166"/>
            <a:ext cx="8072494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tim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71802" y="928670"/>
            <a:ext cx="3929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6600"/>
                </a:solidFill>
                <a:latin typeface="华文隶书" pitchFamily="2" charset="-122"/>
                <a:ea typeface="华文隶书" pitchFamily="2" charset="-122"/>
              </a:rPr>
              <a:t> </a:t>
            </a:r>
            <a:r>
              <a:rPr lang="zh-CN" altLang="en-US" sz="4800" dirty="0" smtClean="0">
                <a:solidFill>
                  <a:srgbClr val="FF6600"/>
                </a:solidFill>
                <a:latin typeface="华文行楷" pitchFamily="2" charset="-122"/>
                <a:ea typeface="华文行楷" pitchFamily="2" charset="-122"/>
              </a:rPr>
              <a:t>请君入群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4414" y="2214554"/>
            <a:ext cx="73581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    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     为了方便大家交流，请您一定加入我们的“信息技术</a:t>
            </a:r>
            <a:r>
              <a:rPr lang="en-US" altLang="zh-CN" sz="3600" b="1" dirty="0" smtClean="0">
                <a:latin typeface="华文楷体" pitchFamily="2" charset="-122"/>
                <a:ea typeface="华文楷体" pitchFamily="2" charset="-122"/>
              </a:rPr>
              <a:t>-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初中语文</a:t>
            </a:r>
            <a:r>
              <a:rPr lang="en-US" altLang="zh-CN" sz="3600" b="1" dirty="0" smtClean="0">
                <a:latin typeface="华文楷体" pitchFamily="2" charset="-122"/>
                <a:ea typeface="华文楷体" pitchFamily="2" charset="-122"/>
              </a:rPr>
              <a:t>1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坊”的</a:t>
            </a:r>
            <a:r>
              <a:rPr lang="en-US" altLang="zh-CN" sz="3600" b="1" dirty="0" smtClean="0">
                <a:latin typeface="华文楷体" pitchFamily="2" charset="-122"/>
                <a:ea typeface="华文楷体" pitchFamily="2" charset="-122"/>
              </a:rPr>
              <a:t>QQ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群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，群号：</a:t>
            </a:r>
            <a:r>
              <a:rPr lang="en-US" altLang="zh-CN" sz="3600" b="1" dirty="0" smtClean="0">
                <a:latin typeface="华文楷体" pitchFamily="2" charset="-122"/>
                <a:ea typeface="华文楷体" pitchFamily="2" charset="-122"/>
              </a:rPr>
              <a:t>140209970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。如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有问题，可以到群上询问或者留言。</a:t>
            </a:r>
            <a:endParaRPr lang="zh-CN" altLang="en-US" sz="3600" b="1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278</Words>
  <Application>Microsoft Office PowerPoint</Application>
  <PresentationFormat>全屏显示(4:3)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</dc:creator>
  <cp:lastModifiedBy>Admin</cp:lastModifiedBy>
  <cp:revision>29</cp:revision>
  <dcterms:created xsi:type="dcterms:W3CDTF">2017-10-30T03:40:46Z</dcterms:created>
  <dcterms:modified xsi:type="dcterms:W3CDTF">2017-11-16T09:02:19Z</dcterms:modified>
</cp:coreProperties>
</file>