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76580"/>
            <a:ext cx="9144000" cy="1621790"/>
          </a:xfrm>
        </p:spPr>
        <p:txBody>
          <a:bodyPr/>
          <a:p>
            <a:r>
              <a:rPr lang="zh-CN" altLang="en-US" sz="4800"/>
              <a:t>课堂训练-《气体摩尔体积》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520950"/>
            <a:ext cx="9144000" cy="3136265"/>
          </a:xfrm>
        </p:spPr>
        <p:txBody>
          <a:bodyPr>
            <a:noAutofit/>
          </a:bodyPr>
          <a:p>
            <a:pPr algn="l"/>
            <a:r>
              <a:rPr lang="zh-CN" altLang="en-US" sz="3200"/>
              <a:t>一、判断题</a:t>
            </a:r>
            <a:endParaRPr lang="zh-CN" altLang="en-US" sz="3200"/>
          </a:p>
          <a:p>
            <a:pPr algn="l"/>
            <a:r>
              <a:rPr lang="zh-CN" altLang="en-US" sz="3200"/>
              <a:t>1.标准状况下，1mol任何物质的体积都约是22.4L。 </a:t>
            </a:r>
            <a:endParaRPr lang="zh-CN" altLang="en-US" sz="3200"/>
          </a:p>
          <a:p>
            <a:pPr algn="l"/>
            <a:r>
              <a:rPr lang="zh-CN" altLang="en-US" sz="3200"/>
              <a:t>2.1mol气体的体积约为22.4L。</a:t>
            </a:r>
            <a:endParaRPr lang="zh-CN" altLang="en-US" sz="3200"/>
          </a:p>
          <a:p>
            <a:pPr algn="l"/>
            <a:r>
              <a:rPr lang="zh-CN" altLang="en-US" sz="3200"/>
              <a:t>3.标准状况下，1molO2和N2混合气体的体积约为22.4L。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34060"/>
            <a:ext cx="10515600" cy="5443220"/>
          </a:xfrm>
        </p:spPr>
        <p:txBody>
          <a:bodyPr/>
          <a:p>
            <a:endParaRPr lang="zh-CN" altLang="en-US"/>
          </a:p>
          <a:p>
            <a:r>
              <a:rPr lang="zh-CN" altLang="en-US" sz="3200"/>
              <a:t>4.22.4L气体所含分子数一定大于11.2L气体所含的分子数。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5.标准状况下，气体的摩尔体积都是22.4L。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6.只有在标准状况下，气体的摩尔体积才可能约为22.4L/mol。</a:t>
            </a:r>
            <a:endParaRPr lang="zh-CN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760"/>
          </a:xfrm>
        </p:spPr>
        <p:txBody>
          <a:bodyPr/>
          <a:p>
            <a:r>
              <a:rPr lang="zh-CN" altLang="en-US" sz="3200"/>
              <a:t>二、填空题(共6题,共48分)</a:t>
            </a:r>
            <a:endParaRPr lang="zh-CN" altLang="en-US" sz="3200"/>
          </a:p>
          <a:p>
            <a:pPr marL="0" indent="0">
              <a:buNone/>
            </a:pPr>
            <a:endParaRPr lang="zh-CN" altLang="en-US" sz="3200"/>
          </a:p>
          <a:p>
            <a:r>
              <a:rPr lang="zh-CN" altLang="en-US" sz="3200"/>
              <a:t>1.标况下，0.5molH2占有的体积是多少 L？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2.标况下，2molO2占有的体积是 多少L？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3.标况下，4.48LCO2的物质的量是 多少mol？</a:t>
            </a:r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61035"/>
            <a:ext cx="10515600" cy="5516245"/>
          </a:xfrm>
        </p:spPr>
        <p:txBody>
          <a:bodyPr/>
          <a:p>
            <a:r>
              <a:rPr lang="zh-CN" altLang="en-US" sz="3200"/>
              <a:t>4.标况下，33.6LH2    的物质的量是多少 mol？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5.标况下，16gO2 的体积为多少 L？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6.标况下，11.2LN2 中含有N2分子的个数是 多少？</a:t>
            </a:r>
            <a:endParaRPr lang="zh-CN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WPS 演示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dxsz</dc:creator>
  <cp:lastModifiedBy>dxsz</cp:lastModifiedBy>
  <cp:revision>1</cp:revision>
  <dcterms:created xsi:type="dcterms:W3CDTF">2017-09-12T01:07:12Z</dcterms:created>
  <dcterms:modified xsi:type="dcterms:W3CDTF">2017-09-12T01:12:22Z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