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854"/>
    <a:srgbClr val="FF99FF"/>
    <a:srgbClr val="6666FF"/>
    <a:srgbClr val="99FFCC"/>
    <a:srgbClr val="FFCC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任意多边形 11265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3075" name="组合 11271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076" name="任意多边形 11272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7" name="任意多边形 11273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8" name="任意多边形 11274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3079" name="组合 11275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080" name="任意多边形 11276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1" name="任意多边形 11277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2" name="任意多边形 11278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3" name="任意多边形 11279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4" name="任意多边形 11280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3085" name="组合 11281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086" name="任意多边形 11282"/>
            <p:cNvSpPr/>
            <p:nvPr userDrawn="1"/>
          </p:nvSpPr>
          <p:spPr>
            <a:xfrm rot="7320404">
              <a:off x="4908" y="2935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7" name="任意多边形 11283"/>
            <p:cNvSpPr/>
            <p:nvPr userDrawn="1"/>
          </p:nvSpPr>
          <p:spPr>
            <a:xfrm rot="7320404">
              <a:off x="4891" y="2920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8" name="任意多边形 11284"/>
            <p:cNvSpPr/>
            <p:nvPr userDrawn="1"/>
          </p:nvSpPr>
          <p:spPr>
            <a:xfrm rot="7320404">
              <a:off x="4997" y="2910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3089" name="组合 11285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090" name="任意多边形 11286"/>
              <p:cNvSpPr/>
              <p:nvPr userDrawn="1"/>
            </p:nvSpPr>
            <p:spPr>
              <a:xfrm rot="7320404">
                <a:off x="4986" y="3189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91" name="任意多边形 11287"/>
              <p:cNvSpPr/>
              <p:nvPr userDrawn="1"/>
            </p:nvSpPr>
            <p:spPr>
              <a:xfrm rot="7320404">
                <a:off x="4886" y="2929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92" name="任意多边形 11288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93" name="任意多边形 11289"/>
              <p:cNvSpPr/>
              <p:nvPr userDrawn="1"/>
            </p:nvSpPr>
            <p:spPr>
              <a:xfrm rot="7320404">
                <a:off x="5361" y="2871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94" name="任意多边形 11290"/>
              <p:cNvSpPr/>
              <p:nvPr userDrawn="1"/>
            </p:nvSpPr>
            <p:spPr>
              <a:xfrm rot="7320404">
                <a:off x="5134" y="2997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3095" name="任意多边形 11291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96" name="任意多边形 11292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67" name="标题 11266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1268" name="副标题 11267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1269" name="日期占位符 11268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>
              <a:buClrTx/>
            </a:pPr>
            <a:endParaRPr lang="zh-CN" altLang="en-US" strike="noStrike" noProof="1" dirty="0">
              <a:latin typeface="Comic Sans MS" panose="030F0702030302020204" pitchFamily="66" charset="0"/>
            </a:endParaRPr>
          </a:p>
        </p:txBody>
      </p:sp>
      <p:sp>
        <p:nvSpPr>
          <p:cNvPr id="11270" name="页脚占位符 1126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>
              <a:buClrTx/>
            </a:pPr>
            <a:endParaRPr lang="zh-CN" strike="noStrike" noProof="1" dirty="0">
              <a:latin typeface="Comic Sans MS" panose="030F0702030302020204" pitchFamily="66" charset="0"/>
            </a:endParaRPr>
          </a:p>
        </p:txBody>
      </p:sp>
      <p:sp>
        <p:nvSpPr>
          <p:cNvPr id="11271" name="灯片编号占位符 11270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任意多边形 23553"/>
          <p:cNvSpPr/>
          <p:nvPr/>
        </p:nvSpPr>
        <p:spPr>
          <a:xfrm>
            <a:off x="4760913" y="20638"/>
            <a:ext cx="4438650" cy="4038600"/>
          </a:xfrm>
          <a:custGeom>
            <a:avLst/>
            <a:gdLst/>
            <a:ahLst/>
            <a:cxnLst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4099" name="组合 23554"/>
          <p:cNvGrpSpPr/>
          <p:nvPr/>
        </p:nvGrpSpPr>
        <p:grpSpPr>
          <a:xfrm>
            <a:off x="4572000" y="28575"/>
            <a:ext cx="4756150" cy="4338638"/>
            <a:chOff x="2918" y="18"/>
            <a:chExt cx="2958" cy="2699"/>
          </a:xfrm>
        </p:grpSpPr>
        <p:sp>
          <p:nvSpPr>
            <p:cNvPr id="4100" name="任意多边形 23555"/>
            <p:cNvSpPr/>
            <p:nvPr/>
          </p:nvSpPr>
          <p:spPr>
            <a:xfrm>
              <a:off x="3060" y="18"/>
              <a:ext cx="490" cy="187"/>
            </a:xfrm>
            <a:custGeom>
              <a:avLst/>
              <a:gdLst/>
              <a:ahLst/>
              <a:cxnLst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1" name="任意多边形 23556"/>
            <p:cNvSpPr>
              <a:spLocks noEditPoints="1"/>
            </p:cNvSpPr>
            <p:nvPr/>
          </p:nvSpPr>
          <p:spPr>
            <a:xfrm>
              <a:off x="2918" y="18"/>
              <a:ext cx="2958" cy="2699"/>
            </a:xfrm>
            <a:custGeom>
              <a:avLst/>
              <a:gdLst/>
              <a:ahLst/>
              <a:cxnLst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2" name="任意多边形 23557"/>
            <p:cNvSpPr/>
            <p:nvPr/>
          </p:nvSpPr>
          <p:spPr>
            <a:xfrm>
              <a:off x="3621" y="1287"/>
              <a:ext cx="238" cy="283"/>
            </a:xfrm>
            <a:custGeom>
              <a:avLst/>
              <a:gdLst/>
              <a:ahLst/>
              <a:cxnLst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3" name="任意多边形 23558"/>
            <p:cNvSpPr/>
            <p:nvPr/>
          </p:nvSpPr>
          <p:spPr>
            <a:xfrm>
              <a:off x="3403" y="1403"/>
              <a:ext cx="208" cy="379"/>
            </a:xfrm>
            <a:custGeom>
              <a:avLst/>
              <a:gdLst/>
              <a:ahLst/>
              <a:cxnLst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4" name="任意多边形 23559"/>
            <p:cNvSpPr/>
            <p:nvPr/>
          </p:nvSpPr>
          <p:spPr>
            <a:xfrm>
              <a:off x="3272" y="645"/>
              <a:ext cx="683" cy="318"/>
            </a:xfrm>
            <a:custGeom>
              <a:avLst/>
              <a:gdLst/>
              <a:ahLst/>
              <a:cxnLst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5" name="任意多边形 23560"/>
            <p:cNvSpPr/>
            <p:nvPr/>
          </p:nvSpPr>
          <p:spPr>
            <a:xfrm>
              <a:off x="4046" y="1545"/>
              <a:ext cx="490" cy="515"/>
            </a:xfrm>
            <a:custGeom>
              <a:avLst/>
              <a:gdLst/>
              <a:ahLst/>
              <a:cxnLst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6" name="任意多边形 23561"/>
            <p:cNvSpPr/>
            <p:nvPr/>
          </p:nvSpPr>
          <p:spPr>
            <a:xfrm>
              <a:off x="5173" y="1024"/>
              <a:ext cx="501" cy="96"/>
            </a:xfrm>
            <a:custGeom>
              <a:avLst/>
              <a:gdLst/>
              <a:ahLst/>
              <a:cxnLst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7" name="任意多边形 23562"/>
            <p:cNvSpPr/>
            <p:nvPr/>
          </p:nvSpPr>
          <p:spPr>
            <a:xfrm>
              <a:off x="5340" y="1004"/>
              <a:ext cx="385" cy="237"/>
            </a:xfrm>
            <a:custGeom>
              <a:avLst/>
              <a:gdLst/>
              <a:ahLst/>
              <a:cxnLst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8" name="任意多边形 23563"/>
            <p:cNvSpPr/>
            <p:nvPr/>
          </p:nvSpPr>
          <p:spPr>
            <a:xfrm>
              <a:off x="5325" y="1201"/>
              <a:ext cx="415" cy="187"/>
            </a:xfrm>
            <a:custGeom>
              <a:avLst/>
              <a:gdLst/>
              <a:ahLst/>
              <a:cxnLst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9" name="任意多边形 23564"/>
            <p:cNvSpPr/>
            <p:nvPr/>
          </p:nvSpPr>
          <p:spPr>
            <a:xfrm>
              <a:off x="5001" y="1378"/>
              <a:ext cx="698" cy="167"/>
            </a:xfrm>
            <a:custGeom>
              <a:avLst/>
              <a:gdLst/>
              <a:ahLst/>
              <a:cxnLst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0" name="任意多边形 23565"/>
            <p:cNvSpPr/>
            <p:nvPr/>
          </p:nvSpPr>
          <p:spPr>
            <a:xfrm>
              <a:off x="5077" y="1540"/>
              <a:ext cx="567" cy="146"/>
            </a:xfrm>
            <a:custGeom>
              <a:avLst/>
              <a:gdLst/>
              <a:ahLst/>
              <a:cxnLst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1" name="任意多边形 23566"/>
            <p:cNvSpPr/>
            <p:nvPr/>
          </p:nvSpPr>
          <p:spPr>
            <a:xfrm>
              <a:off x="5042" y="1656"/>
              <a:ext cx="581" cy="480"/>
            </a:xfrm>
            <a:custGeom>
              <a:avLst/>
              <a:gdLst/>
              <a:ahLst/>
              <a:cxnLst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2" name="任意多边形 23567"/>
            <p:cNvSpPr/>
            <p:nvPr/>
          </p:nvSpPr>
          <p:spPr>
            <a:xfrm>
              <a:off x="5421" y="1464"/>
              <a:ext cx="329" cy="854"/>
            </a:xfrm>
            <a:custGeom>
              <a:avLst/>
              <a:gdLst/>
              <a:ahLst/>
              <a:cxnLst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113" name="组合 23568"/>
          <p:cNvGrpSpPr/>
          <p:nvPr/>
        </p:nvGrpSpPr>
        <p:grpSpPr>
          <a:xfrm>
            <a:off x="554038" y="36513"/>
            <a:ext cx="7891462" cy="6821487"/>
            <a:chOff x="349" y="23"/>
            <a:chExt cx="4971" cy="4297"/>
          </a:xfrm>
        </p:grpSpPr>
        <p:sp>
          <p:nvSpPr>
            <p:cNvPr id="4114" name="矩形 23569"/>
            <p:cNvSpPr/>
            <p:nvPr/>
          </p:nvSpPr>
          <p:spPr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5" name="任意多边形 23570"/>
            <p:cNvSpPr>
              <a:spLocks noEditPoints="1"/>
            </p:cNvSpPr>
            <p:nvPr/>
          </p:nvSpPr>
          <p:spPr>
            <a:xfrm>
              <a:off x="384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6" name="任意多边形 23571"/>
            <p:cNvSpPr>
              <a:spLocks noEditPoints="1"/>
            </p:cNvSpPr>
            <p:nvPr/>
          </p:nvSpPr>
          <p:spPr>
            <a:xfrm>
              <a:off x="384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7" name="任意多边形 23572"/>
            <p:cNvSpPr>
              <a:spLocks noEditPoints="1"/>
            </p:cNvSpPr>
            <p:nvPr/>
          </p:nvSpPr>
          <p:spPr>
            <a:xfrm>
              <a:off x="384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8" name="任意多边形 23573"/>
            <p:cNvSpPr>
              <a:spLocks noEditPoints="1"/>
            </p:cNvSpPr>
            <p:nvPr/>
          </p:nvSpPr>
          <p:spPr>
            <a:xfrm>
              <a:off x="384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9" name="任意多边形 23574"/>
            <p:cNvSpPr>
              <a:spLocks noEditPoints="1"/>
            </p:cNvSpPr>
            <p:nvPr/>
          </p:nvSpPr>
          <p:spPr>
            <a:xfrm>
              <a:off x="384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0" name="任意多边形 23575"/>
            <p:cNvSpPr>
              <a:spLocks noEditPoints="1"/>
            </p:cNvSpPr>
            <p:nvPr/>
          </p:nvSpPr>
          <p:spPr>
            <a:xfrm>
              <a:off x="384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1" name="任意多边形 23576"/>
            <p:cNvSpPr>
              <a:spLocks noEditPoints="1"/>
            </p:cNvSpPr>
            <p:nvPr/>
          </p:nvSpPr>
          <p:spPr>
            <a:xfrm>
              <a:off x="384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2" name="任意多边形 23577"/>
            <p:cNvSpPr>
              <a:spLocks noEditPoints="1"/>
            </p:cNvSpPr>
            <p:nvPr/>
          </p:nvSpPr>
          <p:spPr>
            <a:xfrm>
              <a:off x="384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3" name="任意多边形 23578"/>
            <p:cNvSpPr>
              <a:spLocks noEditPoints="1"/>
            </p:cNvSpPr>
            <p:nvPr/>
          </p:nvSpPr>
          <p:spPr>
            <a:xfrm>
              <a:off x="384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4" name="任意多边形 23579"/>
            <p:cNvSpPr>
              <a:spLocks noEditPoints="1"/>
            </p:cNvSpPr>
            <p:nvPr/>
          </p:nvSpPr>
          <p:spPr>
            <a:xfrm>
              <a:off x="384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5" name="矩形 23580"/>
            <p:cNvSpPr/>
            <p:nvPr/>
          </p:nvSpPr>
          <p:spPr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6" name="矩形 23581"/>
            <p:cNvSpPr/>
            <p:nvPr/>
          </p:nvSpPr>
          <p:spPr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7" name="任意多边形 23582"/>
            <p:cNvSpPr>
              <a:spLocks noEditPoints="1"/>
            </p:cNvSpPr>
            <p:nvPr/>
          </p:nvSpPr>
          <p:spPr>
            <a:xfrm>
              <a:off x="82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8" name="任意多边形 23583"/>
            <p:cNvSpPr>
              <a:spLocks noEditPoints="1"/>
            </p:cNvSpPr>
            <p:nvPr/>
          </p:nvSpPr>
          <p:spPr>
            <a:xfrm>
              <a:off x="82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9" name="任意多边形 23584"/>
            <p:cNvSpPr>
              <a:spLocks noEditPoints="1"/>
            </p:cNvSpPr>
            <p:nvPr/>
          </p:nvSpPr>
          <p:spPr>
            <a:xfrm>
              <a:off x="82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0" name="任意多边形 23585"/>
            <p:cNvSpPr>
              <a:spLocks noEditPoints="1"/>
            </p:cNvSpPr>
            <p:nvPr/>
          </p:nvSpPr>
          <p:spPr>
            <a:xfrm>
              <a:off x="82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1" name="任意多边形 23586"/>
            <p:cNvSpPr>
              <a:spLocks noEditPoints="1"/>
            </p:cNvSpPr>
            <p:nvPr/>
          </p:nvSpPr>
          <p:spPr>
            <a:xfrm>
              <a:off x="82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2" name="任意多边形 23587"/>
            <p:cNvSpPr>
              <a:spLocks noEditPoints="1"/>
            </p:cNvSpPr>
            <p:nvPr/>
          </p:nvSpPr>
          <p:spPr>
            <a:xfrm>
              <a:off x="82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3" name="任意多边形 23588"/>
            <p:cNvSpPr>
              <a:spLocks noEditPoints="1"/>
            </p:cNvSpPr>
            <p:nvPr/>
          </p:nvSpPr>
          <p:spPr>
            <a:xfrm>
              <a:off x="82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4" name="任意多边形 23589"/>
            <p:cNvSpPr>
              <a:spLocks noEditPoints="1"/>
            </p:cNvSpPr>
            <p:nvPr/>
          </p:nvSpPr>
          <p:spPr>
            <a:xfrm>
              <a:off x="82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5" name="任意多边形 23590"/>
            <p:cNvSpPr>
              <a:spLocks noEditPoints="1"/>
            </p:cNvSpPr>
            <p:nvPr/>
          </p:nvSpPr>
          <p:spPr>
            <a:xfrm>
              <a:off x="82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6" name="任意多边形 23591"/>
            <p:cNvSpPr>
              <a:spLocks noEditPoints="1"/>
            </p:cNvSpPr>
            <p:nvPr/>
          </p:nvSpPr>
          <p:spPr>
            <a:xfrm>
              <a:off x="82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7" name="矩形 23592"/>
            <p:cNvSpPr/>
            <p:nvPr/>
          </p:nvSpPr>
          <p:spPr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38" name="矩形 23593"/>
            <p:cNvSpPr/>
            <p:nvPr/>
          </p:nvSpPr>
          <p:spPr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39" name="任意多边形 23594"/>
            <p:cNvSpPr>
              <a:spLocks noEditPoints="1"/>
            </p:cNvSpPr>
            <p:nvPr/>
          </p:nvSpPr>
          <p:spPr>
            <a:xfrm>
              <a:off x="127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0" name="任意多边形 23595"/>
            <p:cNvSpPr>
              <a:spLocks noEditPoints="1"/>
            </p:cNvSpPr>
            <p:nvPr/>
          </p:nvSpPr>
          <p:spPr>
            <a:xfrm>
              <a:off x="127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1" name="任意多边形 23596"/>
            <p:cNvSpPr>
              <a:spLocks noEditPoints="1"/>
            </p:cNvSpPr>
            <p:nvPr/>
          </p:nvSpPr>
          <p:spPr>
            <a:xfrm>
              <a:off x="127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2" name="任意多边形 23597"/>
            <p:cNvSpPr>
              <a:spLocks noEditPoints="1"/>
            </p:cNvSpPr>
            <p:nvPr/>
          </p:nvSpPr>
          <p:spPr>
            <a:xfrm>
              <a:off x="127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3" name="任意多边形 23598"/>
            <p:cNvSpPr>
              <a:spLocks noEditPoints="1"/>
            </p:cNvSpPr>
            <p:nvPr/>
          </p:nvSpPr>
          <p:spPr>
            <a:xfrm>
              <a:off x="127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4" name="任意多边形 23599"/>
            <p:cNvSpPr>
              <a:spLocks noEditPoints="1"/>
            </p:cNvSpPr>
            <p:nvPr/>
          </p:nvSpPr>
          <p:spPr>
            <a:xfrm>
              <a:off x="127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5" name="任意多边形 23600"/>
            <p:cNvSpPr>
              <a:spLocks noEditPoints="1"/>
            </p:cNvSpPr>
            <p:nvPr/>
          </p:nvSpPr>
          <p:spPr>
            <a:xfrm>
              <a:off x="127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6" name="任意多边形 23601"/>
            <p:cNvSpPr>
              <a:spLocks noEditPoints="1"/>
            </p:cNvSpPr>
            <p:nvPr/>
          </p:nvSpPr>
          <p:spPr>
            <a:xfrm>
              <a:off x="127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7" name="任意多边形 23602"/>
            <p:cNvSpPr>
              <a:spLocks noEditPoints="1"/>
            </p:cNvSpPr>
            <p:nvPr/>
          </p:nvSpPr>
          <p:spPr>
            <a:xfrm>
              <a:off x="127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8" name="任意多边形 23603"/>
            <p:cNvSpPr>
              <a:spLocks noEditPoints="1"/>
            </p:cNvSpPr>
            <p:nvPr/>
          </p:nvSpPr>
          <p:spPr>
            <a:xfrm>
              <a:off x="127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49" name="矩形 23604"/>
            <p:cNvSpPr/>
            <p:nvPr/>
          </p:nvSpPr>
          <p:spPr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50" name="矩形 23605"/>
            <p:cNvSpPr/>
            <p:nvPr/>
          </p:nvSpPr>
          <p:spPr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51" name="任意多边形 23606"/>
            <p:cNvSpPr>
              <a:spLocks noEditPoints="1"/>
            </p:cNvSpPr>
            <p:nvPr/>
          </p:nvSpPr>
          <p:spPr>
            <a:xfrm>
              <a:off x="1724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2" name="任意多边形 23607"/>
            <p:cNvSpPr>
              <a:spLocks noEditPoints="1"/>
            </p:cNvSpPr>
            <p:nvPr/>
          </p:nvSpPr>
          <p:spPr>
            <a:xfrm>
              <a:off x="1724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3" name="任意多边形 23608"/>
            <p:cNvSpPr>
              <a:spLocks noEditPoints="1"/>
            </p:cNvSpPr>
            <p:nvPr/>
          </p:nvSpPr>
          <p:spPr>
            <a:xfrm>
              <a:off x="1724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4" name="任意多边形 23609"/>
            <p:cNvSpPr>
              <a:spLocks noEditPoints="1"/>
            </p:cNvSpPr>
            <p:nvPr/>
          </p:nvSpPr>
          <p:spPr>
            <a:xfrm>
              <a:off x="1724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5" name="任意多边形 23610"/>
            <p:cNvSpPr>
              <a:spLocks noEditPoints="1"/>
            </p:cNvSpPr>
            <p:nvPr/>
          </p:nvSpPr>
          <p:spPr>
            <a:xfrm>
              <a:off x="1724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6" name="任意多边形 23611"/>
            <p:cNvSpPr>
              <a:spLocks noEditPoints="1"/>
            </p:cNvSpPr>
            <p:nvPr/>
          </p:nvSpPr>
          <p:spPr>
            <a:xfrm>
              <a:off x="1724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7" name="任意多边形 23612"/>
            <p:cNvSpPr>
              <a:spLocks noEditPoints="1"/>
            </p:cNvSpPr>
            <p:nvPr/>
          </p:nvSpPr>
          <p:spPr>
            <a:xfrm>
              <a:off x="1724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8" name="任意多边形 23613"/>
            <p:cNvSpPr>
              <a:spLocks noEditPoints="1"/>
            </p:cNvSpPr>
            <p:nvPr/>
          </p:nvSpPr>
          <p:spPr>
            <a:xfrm>
              <a:off x="1724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59" name="任意多边形 23614"/>
            <p:cNvSpPr>
              <a:spLocks noEditPoints="1"/>
            </p:cNvSpPr>
            <p:nvPr/>
          </p:nvSpPr>
          <p:spPr>
            <a:xfrm>
              <a:off x="1724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0" name="任意多边形 23615"/>
            <p:cNvSpPr>
              <a:spLocks noEditPoints="1"/>
            </p:cNvSpPr>
            <p:nvPr/>
          </p:nvSpPr>
          <p:spPr>
            <a:xfrm>
              <a:off x="1724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1" name="矩形 23616"/>
            <p:cNvSpPr/>
            <p:nvPr/>
          </p:nvSpPr>
          <p:spPr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62" name="矩形 23617"/>
            <p:cNvSpPr/>
            <p:nvPr/>
          </p:nvSpPr>
          <p:spPr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63" name="任意多边形 23618"/>
            <p:cNvSpPr>
              <a:spLocks noEditPoints="1"/>
            </p:cNvSpPr>
            <p:nvPr/>
          </p:nvSpPr>
          <p:spPr>
            <a:xfrm>
              <a:off x="216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4" name="任意多边形 23619"/>
            <p:cNvSpPr>
              <a:spLocks noEditPoints="1"/>
            </p:cNvSpPr>
            <p:nvPr/>
          </p:nvSpPr>
          <p:spPr>
            <a:xfrm>
              <a:off x="216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5" name="任意多边形 23620"/>
            <p:cNvSpPr>
              <a:spLocks noEditPoints="1"/>
            </p:cNvSpPr>
            <p:nvPr/>
          </p:nvSpPr>
          <p:spPr>
            <a:xfrm>
              <a:off x="216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6" name="任意多边形 23621"/>
            <p:cNvSpPr>
              <a:spLocks noEditPoints="1"/>
            </p:cNvSpPr>
            <p:nvPr/>
          </p:nvSpPr>
          <p:spPr>
            <a:xfrm>
              <a:off x="216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7" name="任意多边形 23622"/>
            <p:cNvSpPr>
              <a:spLocks noEditPoints="1"/>
            </p:cNvSpPr>
            <p:nvPr/>
          </p:nvSpPr>
          <p:spPr>
            <a:xfrm>
              <a:off x="216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8" name="任意多边形 23623"/>
            <p:cNvSpPr>
              <a:spLocks noEditPoints="1"/>
            </p:cNvSpPr>
            <p:nvPr/>
          </p:nvSpPr>
          <p:spPr>
            <a:xfrm>
              <a:off x="216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69" name="任意多边形 23624"/>
            <p:cNvSpPr>
              <a:spLocks noEditPoints="1"/>
            </p:cNvSpPr>
            <p:nvPr/>
          </p:nvSpPr>
          <p:spPr>
            <a:xfrm>
              <a:off x="216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0" name="任意多边形 23625"/>
            <p:cNvSpPr>
              <a:spLocks noEditPoints="1"/>
            </p:cNvSpPr>
            <p:nvPr/>
          </p:nvSpPr>
          <p:spPr>
            <a:xfrm>
              <a:off x="216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1" name="任意多边形 23626"/>
            <p:cNvSpPr>
              <a:spLocks noEditPoints="1"/>
            </p:cNvSpPr>
            <p:nvPr/>
          </p:nvSpPr>
          <p:spPr>
            <a:xfrm>
              <a:off x="216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2" name="任意多边形 23627"/>
            <p:cNvSpPr>
              <a:spLocks noEditPoints="1"/>
            </p:cNvSpPr>
            <p:nvPr/>
          </p:nvSpPr>
          <p:spPr>
            <a:xfrm>
              <a:off x="216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3" name="矩形 23628"/>
            <p:cNvSpPr/>
            <p:nvPr/>
          </p:nvSpPr>
          <p:spPr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74" name="矩形 23629"/>
            <p:cNvSpPr/>
            <p:nvPr/>
          </p:nvSpPr>
          <p:spPr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75" name="任意多边形 23630"/>
            <p:cNvSpPr>
              <a:spLocks noEditPoints="1"/>
            </p:cNvSpPr>
            <p:nvPr/>
          </p:nvSpPr>
          <p:spPr>
            <a:xfrm>
              <a:off x="262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6" name="任意多边形 23631"/>
            <p:cNvSpPr>
              <a:spLocks noEditPoints="1"/>
            </p:cNvSpPr>
            <p:nvPr/>
          </p:nvSpPr>
          <p:spPr>
            <a:xfrm>
              <a:off x="262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7" name="任意多边形 23632"/>
            <p:cNvSpPr>
              <a:spLocks noEditPoints="1"/>
            </p:cNvSpPr>
            <p:nvPr/>
          </p:nvSpPr>
          <p:spPr>
            <a:xfrm>
              <a:off x="262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8" name="任意多边形 23633"/>
            <p:cNvSpPr>
              <a:spLocks noEditPoints="1"/>
            </p:cNvSpPr>
            <p:nvPr/>
          </p:nvSpPr>
          <p:spPr>
            <a:xfrm>
              <a:off x="262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79" name="任意多边形 23634"/>
            <p:cNvSpPr>
              <a:spLocks noEditPoints="1"/>
            </p:cNvSpPr>
            <p:nvPr/>
          </p:nvSpPr>
          <p:spPr>
            <a:xfrm>
              <a:off x="262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0" name="任意多边形 23635"/>
            <p:cNvSpPr>
              <a:spLocks noEditPoints="1"/>
            </p:cNvSpPr>
            <p:nvPr/>
          </p:nvSpPr>
          <p:spPr>
            <a:xfrm>
              <a:off x="262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1" name="任意多边形 23636"/>
            <p:cNvSpPr>
              <a:spLocks noEditPoints="1"/>
            </p:cNvSpPr>
            <p:nvPr/>
          </p:nvSpPr>
          <p:spPr>
            <a:xfrm>
              <a:off x="262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2" name="任意多边形 23637"/>
            <p:cNvSpPr>
              <a:spLocks noEditPoints="1"/>
            </p:cNvSpPr>
            <p:nvPr/>
          </p:nvSpPr>
          <p:spPr>
            <a:xfrm>
              <a:off x="262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3" name="任意多边形 23638"/>
            <p:cNvSpPr>
              <a:spLocks noEditPoints="1"/>
            </p:cNvSpPr>
            <p:nvPr/>
          </p:nvSpPr>
          <p:spPr>
            <a:xfrm>
              <a:off x="262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4" name="任意多边形 23639"/>
            <p:cNvSpPr>
              <a:spLocks noEditPoints="1"/>
            </p:cNvSpPr>
            <p:nvPr/>
          </p:nvSpPr>
          <p:spPr>
            <a:xfrm>
              <a:off x="262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5" name="矩形 23640"/>
            <p:cNvSpPr/>
            <p:nvPr/>
          </p:nvSpPr>
          <p:spPr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86" name="矩形 23641"/>
            <p:cNvSpPr/>
            <p:nvPr/>
          </p:nvSpPr>
          <p:spPr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87" name="任意多边形 23642"/>
            <p:cNvSpPr>
              <a:spLocks noEditPoints="1"/>
            </p:cNvSpPr>
            <p:nvPr/>
          </p:nvSpPr>
          <p:spPr>
            <a:xfrm>
              <a:off x="3065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8" name="任意多边形 23643"/>
            <p:cNvSpPr>
              <a:spLocks noEditPoints="1"/>
            </p:cNvSpPr>
            <p:nvPr/>
          </p:nvSpPr>
          <p:spPr>
            <a:xfrm>
              <a:off x="3065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89" name="任意多边形 23644"/>
            <p:cNvSpPr>
              <a:spLocks noEditPoints="1"/>
            </p:cNvSpPr>
            <p:nvPr/>
          </p:nvSpPr>
          <p:spPr>
            <a:xfrm>
              <a:off x="3065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0" name="任意多边形 23645"/>
            <p:cNvSpPr>
              <a:spLocks noEditPoints="1"/>
            </p:cNvSpPr>
            <p:nvPr/>
          </p:nvSpPr>
          <p:spPr>
            <a:xfrm>
              <a:off x="3065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1" name="任意多边形 23646"/>
            <p:cNvSpPr>
              <a:spLocks noEditPoints="1"/>
            </p:cNvSpPr>
            <p:nvPr/>
          </p:nvSpPr>
          <p:spPr>
            <a:xfrm>
              <a:off x="3065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2" name="任意多边形 23647"/>
            <p:cNvSpPr>
              <a:spLocks noEditPoints="1"/>
            </p:cNvSpPr>
            <p:nvPr/>
          </p:nvSpPr>
          <p:spPr>
            <a:xfrm>
              <a:off x="3065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3" name="任意多边形 23648"/>
            <p:cNvSpPr>
              <a:spLocks noEditPoints="1"/>
            </p:cNvSpPr>
            <p:nvPr/>
          </p:nvSpPr>
          <p:spPr>
            <a:xfrm>
              <a:off x="3065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4" name="任意多边形 23649"/>
            <p:cNvSpPr>
              <a:spLocks noEditPoints="1"/>
            </p:cNvSpPr>
            <p:nvPr/>
          </p:nvSpPr>
          <p:spPr>
            <a:xfrm>
              <a:off x="3065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5" name="任意多边形 23650"/>
            <p:cNvSpPr>
              <a:spLocks noEditPoints="1"/>
            </p:cNvSpPr>
            <p:nvPr/>
          </p:nvSpPr>
          <p:spPr>
            <a:xfrm>
              <a:off x="3065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6" name="任意多边形 23651"/>
            <p:cNvSpPr>
              <a:spLocks noEditPoints="1"/>
            </p:cNvSpPr>
            <p:nvPr/>
          </p:nvSpPr>
          <p:spPr>
            <a:xfrm>
              <a:off x="3065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7" name="矩形 23652"/>
            <p:cNvSpPr/>
            <p:nvPr/>
          </p:nvSpPr>
          <p:spPr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98" name="矩形 23653"/>
            <p:cNvSpPr/>
            <p:nvPr/>
          </p:nvSpPr>
          <p:spPr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99" name="任意多边形 23654"/>
            <p:cNvSpPr>
              <a:spLocks noEditPoints="1"/>
            </p:cNvSpPr>
            <p:nvPr/>
          </p:nvSpPr>
          <p:spPr>
            <a:xfrm>
              <a:off x="351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" name="任意多边形 23655"/>
            <p:cNvSpPr>
              <a:spLocks noEditPoints="1"/>
            </p:cNvSpPr>
            <p:nvPr/>
          </p:nvSpPr>
          <p:spPr>
            <a:xfrm>
              <a:off x="351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1" name="任意多边形 23656"/>
            <p:cNvSpPr>
              <a:spLocks noEditPoints="1"/>
            </p:cNvSpPr>
            <p:nvPr/>
          </p:nvSpPr>
          <p:spPr>
            <a:xfrm>
              <a:off x="351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2" name="任意多边形 23657"/>
            <p:cNvSpPr>
              <a:spLocks noEditPoints="1"/>
            </p:cNvSpPr>
            <p:nvPr/>
          </p:nvSpPr>
          <p:spPr>
            <a:xfrm>
              <a:off x="351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3" name="任意多边形 23658"/>
            <p:cNvSpPr>
              <a:spLocks noEditPoints="1"/>
            </p:cNvSpPr>
            <p:nvPr/>
          </p:nvSpPr>
          <p:spPr>
            <a:xfrm>
              <a:off x="351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4" name="任意多边形 23659"/>
            <p:cNvSpPr>
              <a:spLocks noEditPoints="1"/>
            </p:cNvSpPr>
            <p:nvPr/>
          </p:nvSpPr>
          <p:spPr>
            <a:xfrm>
              <a:off x="351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5" name="任意多边形 23660"/>
            <p:cNvSpPr>
              <a:spLocks noEditPoints="1"/>
            </p:cNvSpPr>
            <p:nvPr/>
          </p:nvSpPr>
          <p:spPr>
            <a:xfrm>
              <a:off x="351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6" name="任意多边形 23661"/>
            <p:cNvSpPr>
              <a:spLocks noEditPoints="1"/>
            </p:cNvSpPr>
            <p:nvPr/>
          </p:nvSpPr>
          <p:spPr>
            <a:xfrm>
              <a:off x="351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7" name="任意多边形 23662"/>
            <p:cNvSpPr>
              <a:spLocks noEditPoints="1"/>
            </p:cNvSpPr>
            <p:nvPr/>
          </p:nvSpPr>
          <p:spPr>
            <a:xfrm>
              <a:off x="351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8" name="任意多边形 23663"/>
            <p:cNvSpPr>
              <a:spLocks noEditPoints="1"/>
            </p:cNvSpPr>
            <p:nvPr/>
          </p:nvSpPr>
          <p:spPr>
            <a:xfrm>
              <a:off x="351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9" name="矩形 23664"/>
            <p:cNvSpPr/>
            <p:nvPr/>
          </p:nvSpPr>
          <p:spPr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10" name="矩形 23665"/>
            <p:cNvSpPr/>
            <p:nvPr/>
          </p:nvSpPr>
          <p:spPr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11" name="任意多边形 23666"/>
            <p:cNvSpPr>
              <a:spLocks noEditPoints="1"/>
            </p:cNvSpPr>
            <p:nvPr/>
          </p:nvSpPr>
          <p:spPr>
            <a:xfrm>
              <a:off x="396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2" name="任意多边形 23667"/>
            <p:cNvSpPr>
              <a:spLocks noEditPoints="1"/>
            </p:cNvSpPr>
            <p:nvPr/>
          </p:nvSpPr>
          <p:spPr>
            <a:xfrm>
              <a:off x="396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3" name="任意多边形 23668"/>
            <p:cNvSpPr>
              <a:spLocks noEditPoints="1"/>
            </p:cNvSpPr>
            <p:nvPr/>
          </p:nvSpPr>
          <p:spPr>
            <a:xfrm>
              <a:off x="396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4" name="任意多边形 23669"/>
            <p:cNvSpPr>
              <a:spLocks noEditPoints="1"/>
            </p:cNvSpPr>
            <p:nvPr/>
          </p:nvSpPr>
          <p:spPr>
            <a:xfrm>
              <a:off x="396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5" name="任意多边形 23670"/>
            <p:cNvSpPr>
              <a:spLocks noEditPoints="1"/>
            </p:cNvSpPr>
            <p:nvPr/>
          </p:nvSpPr>
          <p:spPr>
            <a:xfrm>
              <a:off x="396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6" name="任意多边形 23671"/>
            <p:cNvSpPr>
              <a:spLocks noEditPoints="1"/>
            </p:cNvSpPr>
            <p:nvPr/>
          </p:nvSpPr>
          <p:spPr>
            <a:xfrm>
              <a:off x="396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7" name="任意多边形 23672"/>
            <p:cNvSpPr>
              <a:spLocks noEditPoints="1"/>
            </p:cNvSpPr>
            <p:nvPr/>
          </p:nvSpPr>
          <p:spPr>
            <a:xfrm>
              <a:off x="396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8" name="任意多边形 23673"/>
            <p:cNvSpPr>
              <a:spLocks noEditPoints="1"/>
            </p:cNvSpPr>
            <p:nvPr/>
          </p:nvSpPr>
          <p:spPr>
            <a:xfrm>
              <a:off x="396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19" name="任意多边形 23674"/>
            <p:cNvSpPr>
              <a:spLocks noEditPoints="1"/>
            </p:cNvSpPr>
            <p:nvPr/>
          </p:nvSpPr>
          <p:spPr>
            <a:xfrm>
              <a:off x="396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0" name="任意多边形 23675"/>
            <p:cNvSpPr>
              <a:spLocks noEditPoints="1"/>
            </p:cNvSpPr>
            <p:nvPr/>
          </p:nvSpPr>
          <p:spPr>
            <a:xfrm>
              <a:off x="396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1" name="矩形 23676"/>
            <p:cNvSpPr/>
            <p:nvPr/>
          </p:nvSpPr>
          <p:spPr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22" name="矩形 23677"/>
            <p:cNvSpPr/>
            <p:nvPr/>
          </p:nvSpPr>
          <p:spPr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23" name="任意多边形 23678"/>
            <p:cNvSpPr>
              <a:spLocks noEditPoints="1"/>
            </p:cNvSpPr>
            <p:nvPr/>
          </p:nvSpPr>
          <p:spPr>
            <a:xfrm>
              <a:off x="4405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4" name="任意多边形 23679"/>
            <p:cNvSpPr>
              <a:spLocks noEditPoints="1"/>
            </p:cNvSpPr>
            <p:nvPr/>
          </p:nvSpPr>
          <p:spPr>
            <a:xfrm>
              <a:off x="4405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5" name="任意多边形 23680"/>
            <p:cNvSpPr>
              <a:spLocks noEditPoints="1"/>
            </p:cNvSpPr>
            <p:nvPr/>
          </p:nvSpPr>
          <p:spPr>
            <a:xfrm>
              <a:off x="4405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6" name="任意多边形 23681"/>
            <p:cNvSpPr>
              <a:spLocks noEditPoints="1"/>
            </p:cNvSpPr>
            <p:nvPr/>
          </p:nvSpPr>
          <p:spPr>
            <a:xfrm>
              <a:off x="4405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7" name="任意多边形 23682"/>
            <p:cNvSpPr>
              <a:spLocks noEditPoints="1"/>
            </p:cNvSpPr>
            <p:nvPr/>
          </p:nvSpPr>
          <p:spPr>
            <a:xfrm>
              <a:off x="4405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8" name="任意多边形 23683"/>
            <p:cNvSpPr>
              <a:spLocks noEditPoints="1"/>
            </p:cNvSpPr>
            <p:nvPr/>
          </p:nvSpPr>
          <p:spPr>
            <a:xfrm>
              <a:off x="4405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29" name="任意多边形 23684"/>
            <p:cNvSpPr>
              <a:spLocks noEditPoints="1"/>
            </p:cNvSpPr>
            <p:nvPr/>
          </p:nvSpPr>
          <p:spPr>
            <a:xfrm>
              <a:off x="4405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0" name="任意多边形 23685"/>
            <p:cNvSpPr>
              <a:spLocks noEditPoints="1"/>
            </p:cNvSpPr>
            <p:nvPr/>
          </p:nvSpPr>
          <p:spPr>
            <a:xfrm>
              <a:off x="4405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1" name="任意多边形 23686"/>
            <p:cNvSpPr>
              <a:spLocks noEditPoints="1"/>
            </p:cNvSpPr>
            <p:nvPr/>
          </p:nvSpPr>
          <p:spPr>
            <a:xfrm>
              <a:off x="4405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2" name="任意多边形 23687"/>
            <p:cNvSpPr>
              <a:spLocks noEditPoints="1"/>
            </p:cNvSpPr>
            <p:nvPr/>
          </p:nvSpPr>
          <p:spPr>
            <a:xfrm>
              <a:off x="4405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3" name="矩形 23688"/>
            <p:cNvSpPr/>
            <p:nvPr/>
          </p:nvSpPr>
          <p:spPr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34" name="矩形 23689"/>
            <p:cNvSpPr/>
            <p:nvPr/>
          </p:nvSpPr>
          <p:spPr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35" name="任意多边形 23690"/>
            <p:cNvSpPr>
              <a:spLocks noEditPoints="1"/>
            </p:cNvSpPr>
            <p:nvPr/>
          </p:nvSpPr>
          <p:spPr>
            <a:xfrm>
              <a:off x="485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6" name="任意多边形 23691"/>
            <p:cNvSpPr>
              <a:spLocks noEditPoints="1"/>
            </p:cNvSpPr>
            <p:nvPr/>
          </p:nvSpPr>
          <p:spPr>
            <a:xfrm>
              <a:off x="485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7" name="任意多边形 23692"/>
            <p:cNvSpPr>
              <a:spLocks noEditPoints="1"/>
            </p:cNvSpPr>
            <p:nvPr/>
          </p:nvSpPr>
          <p:spPr>
            <a:xfrm>
              <a:off x="485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8" name="任意多边形 23693"/>
            <p:cNvSpPr>
              <a:spLocks noEditPoints="1"/>
            </p:cNvSpPr>
            <p:nvPr/>
          </p:nvSpPr>
          <p:spPr>
            <a:xfrm>
              <a:off x="485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39" name="任意多边形 23694"/>
            <p:cNvSpPr>
              <a:spLocks noEditPoints="1"/>
            </p:cNvSpPr>
            <p:nvPr/>
          </p:nvSpPr>
          <p:spPr>
            <a:xfrm>
              <a:off x="485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0" name="任意多边形 23695"/>
            <p:cNvSpPr>
              <a:spLocks noEditPoints="1"/>
            </p:cNvSpPr>
            <p:nvPr/>
          </p:nvSpPr>
          <p:spPr>
            <a:xfrm>
              <a:off x="485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1" name="任意多边形 23696"/>
            <p:cNvSpPr>
              <a:spLocks noEditPoints="1"/>
            </p:cNvSpPr>
            <p:nvPr/>
          </p:nvSpPr>
          <p:spPr>
            <a:xfrm>
              <a:off x="485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2" name="任意多边形 23697"/>
            <p:cNvSpPr>
              <a:spLocks noEditPoints="1"/>
            </p:cNvSpPr>
            <p:nvPr/>
          </p:nvSpPr>
          <p:spPr>
            <a:xfrm>
              <a:off x="485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3" name="任意多边形 23698"/>
            <p:cNvSpPr>
              <a:spLocks noEditPoints="1"/>
            </p:cNvSpPr>
            <p:nvPr/>
          </p:nvSpPr>
          <p:spPr>
            <a:xfrm>
              <a:off x="485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4" name="任意多边形 23699"/>
            <p:cNvSpPr>
              <a:spLocks noEditPoints="1"/>
            </p:cNvSpPr>
            <p:nvPr/>
          </p:nvSpPr>
          <p:spPr>
            <a:xfrm>
              <a:off x="485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5" name="矩形 23700"/>
            <p:cNvSpPr/>
            <p:nvPr/>
          </p:nvSpPr>
          <p:spPr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46" name="矩形 23701"/>
            <p:cNvSpPr/>
            <p:nvPr/>
          </p:nvSpPr>
          <p:spPr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47" name="任意多边形 23702"/>
            <p:cNvSpPr>
              <a:spLocks noEditPoints="1"/>
            </p:cNvSpPr>
            <p:nvPr/>
          </p:nvSpPr>
          <p:spPr>
            <a:xfrm>
              <a:off x="530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8" name="任意多边形 23703"/>
            <p:cNvSpPr>
              <a:spLocks noEditPoints="1"/>
            </p:cNvSpPr>
            <p:nvPr/>
          </p:nvSpPr>
          <p:spPr>
            <a:xfrm>
              <a:off x="530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49" name="任意多边形 23704"/>
            <p:cNvSpPr>
              <a:spLocks noEditPoints="1"/>
            </p:cNvSpPr>
            <p:nvPr/>
          </p:nvSpPr>
          <p:spPr>
            <a:xfrm>
              <a:off x="530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0" name="任意多边形 23705"/>
            <p:cNvSpPr>
              <a:spLocks noEditPoints="1"/>
            </p:cNvSpPr>
            <p:nvPr/>
          </p:nvSpPr>
          <p:spPr>
            <a:xfrm>
              <a:off x="530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1" name="任意多边形 23706"/>
            <p:cNvSpPr>
              <a:spLocks noEditPoints="1"/>
            </p:cNvSpPr>
            <p:nvPr/>
          </p:nvSpPr>
          <p:spPr>
            <a:xfrm>
              <a:off x="530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2" name="任意多边形 23707"/>
            <p:cNvSpPr>
              <a:spLocks noEditPoints="1"/>
            </p:cNvSpPr>
            <p:nvPr/>
          </p:nvSpPr>
          <p:spPr>
            <a:xfrm>
              <a:off x="530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3" name="任意多边形 23708"/>
            <p:cNvSpPr>
              <a:spLocks noEditPoints="1"/>
            </p:cNvSpPr>
            <p:nvPr/>
          </p:nvSpPr>
          <p:spPr>
            <a:xfrm>
              <a:off x="530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4" name="任意多边形 23709"/>
            <p:cNvSpPr>
              <a:spLocks noEditPoints="1"/>
            </p:cNvSpPr>
            <p:nvPr/>
          </p:nvSpPr>
          <p:spPr>
            <a:xfrm>
              <a:off x="530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5" name="任意多边形 23710"/>
            <p:cNvSpPr>
              <a:spLocks noEditPoints="1"/>
            </p:cNvSpPr>
            <p:nvPr/>
          </p:nvSpPr>
          <p:spPr>
            <a:xfrm>
              <a:off x="530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6" name="任意多边形 23711"/>
            <p:cNvSpPr>
              <a:spLocks noEditPoints="1"/>
            </p:cNvSpPr>
            <p:nvPr/>
          </p:nvSpPr>
          <p:spPr>
            <a:xfrm>
              <a:off x="530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57" name="矩形 23712"/>
            <p:cNvSpPr/>
            <p:nvPr/>
          </p:nvSpPr>
          <p:spPr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58" name="任意多边形 23713"/>
            <p:cNvSpPr/>
            <p:nvPr/>
          </p:nvSpPr>
          <p:spPr>
            <a:xfrm>
              <a:off x="349" y="3304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259" name="组合 23719"/>
          <p:cNvGrpSpPr/>
          <p:nvPr/>
        </p:nvGrpSpPr>
        <p:grpSpPr>
          <a:xfrm>
            <a:off x="152400" y="4724400"/>
            <a:ext cx="1685925" cy="1557338"/>
            <a:chOff x="96" y="2784"/>
            <a:chExt cx="1062" cy="981"/>
          </a:xfrm>
        </p:grpSpPr>
        <p:sp>
          <p:nvSpPr>
            <p:cNvPr id="4260" name="任意多边形 23720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1" name="任意多边形 23721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2" name="任意多边形 23722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3" name="任意多边形 23723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4" name="任意多边形 23724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5" name="任意多边形 23725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6" name="任意多边形 23726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7" name="任意多边形 23727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8" name="任意多边形 23728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69" name="任意多边形 23729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70" name="任意多边形 23730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71" name="任意多边形 23731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72" name="任意多边形 23732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3715" name="标题 23714"/>
          <p:cNvSpPr>
            <a:spLocks noGrp="1" noRot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23719" name="副标题 23718"/>
          <p:cNvSpPr>
            <a:spLocks noGrp="1" noRot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23716" name="日期占位符 23715"/>
          <p:cNvSpPr>
            <a:spLocks noGrp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altLang="en-US" strike="noStrike" noProof="1" dirty="0"/>
          </a:p>
        </p:txBody>
      </p:sp>
      <p:sp>
        <p:nvSpPr>
          <p:cNvPr id="23717" name="页脚占位符 237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strike="noStrike" noProof="1" dirty="0"/>
          </a:p>
        </p:txBody>
      </p:sp>
      <p:sp>
        <p:nvSpPr>
          <p:cNvPr id="23718" name="灯片编号占位符 2371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7834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8" cy="5870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81784" cy="5870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任意多边形 10241"/>
          <p:cNvSpPr/>
          <p:nvPr/>
        </p:nvSpPr>
        <p:spPr>
          <a:xfrm rot="-3172564">
            <a:off x="7777163" y="-14287"/>
            <a:ext cx="1162050" cy="2082800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标题 1024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文本占位符 10243"/>
          <p:cNvSpPr>
            <a:spLocks noGrp="1"/>
          </p:cNvSpPr>
          <p:nvPr>
            <p:ph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45" name="日期占位符 10244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 fontAlgn="base">
              <a:buClrTx/>
            </a:pPr>
            <a:endParaRPr lang="zh-CN" altLang="en-US" strike="noStrike" noProof="1" dirty="0"/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 fontAlgn="base">
              <a:buClrTx/>
            </a:pPr>
            <a:endParaRPr lang="zh-CN" strike="noStrike" noProof="1" dirty="0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 fontAlgn="base">
              <a:buClrTx/>
            </a:pPr>
            <a:fld id="{9A0DB2DC-4C9A-4742-B13C-FB6460FD3503}" type="slidenum">
              <a:rPr lang="zh-CN" strike="noStrike" noProof="1" dirty="0">
                <a:latin typeface="Comic Sans MS" panose="030F0702030302020204" pitchFamily="66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  <p:sp>
        <p:nvSpPr>
          <p:cNvPr id="1032" name="任意多边形 10247"/>
          <p:cNvSpPr/>
          <p:nvPr/>
        </p:nvSpPr>
        <p:spPr>
          <a:xfrm rot="-3172564">
            <a:off x="7864475" y="25400"/>
            <a:ext cx="1165225" cy="2095500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3" name="任意多边形 10248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034" name="组合 10249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35" name="任意多边形 10250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任意多边形 10251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任意多边形 10252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任意多边形 10253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任意多边形 10254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任意多边形 10255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任意多边形 10256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任意多边形 10257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任意多边形 10258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44" name="组合 10259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45" name="组合 10260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6" name="任意多边形 10261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47" name="任意多边形 10262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48" name="任意多边形 10263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049" name="任意多边形 10264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0" name="任意多边形 10265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1" name="任意多边形 10266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052" name="组合 10267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3" name="任意多边形 10268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4" name="任意多边形 10269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5" name="任意多边形 10270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6" name="任意多边形 10271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7" name="任意多边形 10272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8" name="任意多边形 10273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9" name="任意多边形 10274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60" name="任意多边形 10275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grpSp>
        <p:nvGrpSpPr>
          <p:cNvPr id="1061" name="组合 10276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62" name="任意多边形 10277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3" name="任意多边形 10278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64" name="组合 10279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65" name="组合 10280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66" name="任意多边形 10281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067" name="组合 10282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68" name="任意多边形 10283"/>
                <p:cNvSpPr/>
                <p:nvPr userDrawn="1"/>
              </p:nvSpPr>
              <p:spPr>
                <a:xfrm rot="-3172564">
                  <a:off x="4965" y="70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69" name="任意多边形 10284"/>
                <p:cNvSpPr/>
                <p:nvPr userDrawn="1"/>
              </p:nvSpPr>
              <p:spPr>
                <a:xfrm rot="-3172564">
                  <a:off x="5046" y="329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0" name="任意多边形 10285"/>
                <p:cNvSpPr/>
                <p:nvPr userDrawn="1"/>
              </p:nvSpPr>
              <p:spPr>
                <a:xfrm rot="-3172564">
                  <a:off x="4856" y="179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1" name="任意多边形 10286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2" name="任意多边形 10287"/>
                <p:cNvSpPr/>
                <p:nvPr userDrawn="1"/>
              </p:nvSpPr>
              <p:spPr>
                <a:xfrm rot="-3172564">
                  <a:off x="5295" y="894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3" name="任意多边形 10288"/>
                <p:cNvSpPr/>
                <p:nvPr userDrawn="1"/>
              </p:nvSpPr>
              <p:spPr>
                <a:xfrm rot="-3172564">
                  <a:off x="5251" y="803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4" name="任意多边形 10289"/>
                <p:cNvSpPr/>
                <p:nvPr userDrawn="1"/>
              </p:nvSpPr>
              <p:spPr>
                <a:xfrm rot="-3172564">
                  <a:off x="4984" y="209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5" name="任意多边形 10290"/>
                <p:cNvSpPr/>
                <p:nvPr userDrawn="1"/>
              </p:nvSpPr>
              <p:spPr>
                <a:xfrm rot="-3172564">
                  <a:off x="4946" y="139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076" name="直接连接符 10291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2529"/>
          <p:cNvGrpSpPr/>
          <p:nvPr/>
        </p:nvGrpSpPr>
        <p:grpSpPr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2051" name="矩形 22530"/>
            <p:cNvSpPr/>
            <p:nvPr/>
          </p:nvSpPr>
          <p:spPr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" name="任意多边形 22531"/>
            <p:cNvSpPr>
              <a:spLocks noEditPoints="1"/>
            </p:cNvSpPr>
            <p:nvPr/>
          </p:nvSpPr>
          <p:spPr>
            <a:xfrm>
              <a:off x="384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任意多边形 22532"/>
            <p:cNvSpPr>
              <a:spLocks noEditPoints="1"/>
            </p:cNvSpPr>
            <p:nvPr/>
          </p:nvSpPr>
          <p:spPr>
            <a:xfrm>
              <a:off x="384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任意多边形 22533"/>
            <p:cNvSpPr>
              <a:spLocks noEditPoints="1"/>
            </p:cNvSpPr>
            <p:nvPr/>
          </p:nvSpPr>
          <p:spPr>
            <a:xfrm>
              <a:off x="384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任意多边形 22534"/>
            <p:cNvSpPr>
              <a:spLocks noEditPoints="1"/>
            </p:cNvSpPr>
            <p:nvPr/>
          </p:nvSpPr>
          <p:spPr>
            <a:xfrm>
              <a:off x="384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任意多边形 22535"/>
            <p:cNvSpPr>
              <a:spLocks noEditPoints="1"/>
            </p:cNvSpPr>
            <p:nvPr/>
          </p:nvSpPr>
          <p:spPr>
            <a:xfrm>
              <a:off x="384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任意多边形 22536"/>
            <p:cNvSpPr>
              <a:spLocks noEditPoints="1"/>
            </p:cNvSpPr>
            <p:nvPr/>
          </p:nvSpPr>
          <p:spPr>
            <a:xfrm>
              <a:off x="384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任意多边形 22537"/>
            <p:cNvSpPr>
              <a:spLocks noEditPoints="1"/>
            </p:cNvSpPr>
            <p:nvPr/>
          </p:nvSpPr>
          <p:spPr>
            <a:xfrm>
              <a:off x="384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任意多边形 22538"/>
            <p:cNvSpPr>
              <a:spLocks noEditPoints="1"/>
            </p:cNvSpPr>
            <p:nvPr/>
          </p:nvSpPr>
          <p:spPr>
            <a:xfrm>
              <a:off x="384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任意多边形 22539"/>
            <p:cNvSpPr>
              <a:spLocks noEditPoints="1"/>
            </p:cNvSpPr>
            <p:nvPr/>
          </p:nvSpPr>
          <p:spPr>
            <a:xfrm>
              <a:off x="384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任意多边形 22540"/>
            <p:cNvSpPr>
              <a:spLocks noEditPoints="1"/>
            </p:cNvSpPr>
            <p:nvPr/>
          </p:nvSpPr>
          <p:spPr>
            <a:xfrm>
              <a:off x="384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2541"/>
            <p:cNvSpPr/>
            <p:nvPr/>
          </p:nvSpPr>
          <p:spPr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63" name="矩形 22542"/>
            <p:cNvSpPr/>
            <p:nvPr/>
          </p:nvSpPr>
          <p:spPr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64" name="任意多边形 22543"/>
            <p:cNvSpPr>
              <a:spLocks noEditPoints="1"/>
            </p:cNvSpPr>
            <p:nvPr/>
          </p:nvSpPr>
          <p:spPr>
            <a:xfrm>
              <a:off x="82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任意多边形 22544"/>
            <p:cNvSpPr>
              <a:spLocks noEditPoints="1"/>
            </p:cNvSpPr>
            <p:nvPr/>
          </p:nvSpPr>
          <p:spPr>
            <a:xfrm>
              <a:off x="82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任意多边形 22545"/>
            <p:cNvSpPr>
              <a:spLocks noEditPoints="1"/>
            </p:cNvSpPr>
            <p:nvPr/>
          </p:nvSpPr>
          <p:spPr>
            <a:xfrm>
              <a:off x="82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任意多边形 22546"/>
            <p:cNvSpPr>
              <a:spLocks noEditPoints="1"/>
            </p:cNvSpPr>
            <p:nvPr/>
          </p:nvSpPr>
          <p:spPr>
            <a:xfrm>
              <a:off x="82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任意多边形 22547"/>
            <p:cNvSpPr>
              <a:spLocks noEditPoints="1"/>
            </p:cNvSpPr>
            <p:nvPr/>
          </p:nvSpPr>
          <p:spPr>
            <a:xfrm>
              <a:off x="82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任意多边形 22548"/>
            <p:cNvSpPr>
              <a:spLocks noEditPoints="1"/>
            </p:cNvSpPr>
            <p:nvPr/>
          </p:nvSpPr>
          <p:spPr>
            <a:xfrm>
              <a:off x="82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2549"/>
            <p:cNvSpPr>
              <a:spLocks noEditPoints="1"/>
            </p:cNvSpPr>
            <p:nvPr/>
          </p:nvSpPr>
          <p:spPr>
            <a:xfrm>
              <a:off x="82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任意多边形 22550"/>
            <p:cNvSpPr>
              <a:spLocks noEditPoints="1"/>
            </p:cNvSpPr>
            <p:nvPr/>
          </p:nvSpPr>
          <p:spPr>
            <a:xfrm>
              <a:off x="82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2" name="任意多边形 22551"/>
            <p:cNvSpPr>
              <a:spLocks noEditPoints="1"/>
            </p:cNvSpPr>
            <p:nvPr/>
          </p:nvSpPr>
          <p:spPr>
            <a:xfrm>
              <a:off x="82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3" name="任意多边形 22552"/>
            <p:cNvSpPr>
              <a:spLocks noEditPoints="1"/>
            </p:cNvSpPr>
            <p:nvPr/>
          </p:nvSpPr>
          <p:spPr>
            <a:xfrm>
              <a:off x="82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矩形 22553"/>
            <p:cNvSpPr/>
            <p:nvPr/>
          </p:nvSpPr>
          <p:spPr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75" name="矩形 22554"/>
            <p:cNvSpPr/>
            <p:nvPr/>
          </p:nvSpPr>
          <p:spPr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76" name="任意多边形 22555"/>
            <p:cNvSpPr>
              <a:spLocks noEditPoints="1"/>
            </p:cNvSpPr>
            <p:nvPr/>
          </p:nvSpPr>
          <p:spPr>
            <a:xfrm>
              <a:off x="127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任意多边形 22556"/>
            <p:cNvSpPr>
              <a:spLocks noEditPoints="1"/>
            </p:cNvSpPr>
            <p:nvPr/>
          </p:nvSpPr>
          <p:spPr>
            <a:xfrm>
              <a:off x="127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8" name="任意多边形 22557"/>
            <p:cNvSpPr>
              <a:spLocks noEditPoints="1"/>
            </p:cNvSpPr>
            <p:nvPr/>
          </p:nvSpPr>
          <p:spPr>
            <a:xfrm>
              <a:off x="127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9" name="任意多边形 22558"/>
            <p:cNvSpPr>
              <a:spLocks noEditPoints="1"/>
            </p:cNvSpPr>
            <p:nvPr/>
          </p:nvSpPr>
          <p:spPr>
            <a:xfrm>
              <a:off x="127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任意多边形 22559"/>
            <p:cNvSpPr>
              <a:spLocks noEditPoints="1"/>
            </p:cNvSpPr>
            <p:nvPr/>
          </p:nvSpPr>
          <p:spPr>
            <a:xfrm>
              <a:off x="127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任意多边形 22560"/>
            <p:cNvSpPr>
              <a:spLocks noEditPoints="1"/>
            </p:cNvSpPr>
            <p:nvPr/>
          </p:nvSpPr>
          <p:spPr>
            <a:xfrm>
              <a:off x="127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任意多边形 22561"/>
            <p:cNvSpPr>
              <a:spLocks noEditPoints="1"/>
            </p:cNvSpPr>
            <p:nvPr/>
          </p:nvSpPr>
          <p:spPr>
            <a:xfrm>
              <a:off x="127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3" name="任意多边形 22562"/>
            <p:cNvSpPr>
              <a:spLocks noEditPoints="1"/>
            </p:cNvSpPr>
            <p:nvPr/>
          </p:nvSpPr>
          <p:spPr>
            <a:xfrm>
              <a:off x="127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4" name="任意多边形 22563"/>
            <p:cNvSpPr>
              <a:spLocks noEditPoints="1"/>
            </p:cNvSpPr>
            <p:nvPr/>
          </p:nvSpPr>
          <p:spPr>
            <a:xfrm>
              <a:off x="127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5" name="任意多边形 22564"/>
            <p:cNvSpPr>
              <a:spLocks noEditPoints="1"/>
            </p:cNvSpPr>
            <p:nvPr/>
          </p:nvSpPr>
          <p:spPr>
            <a:xfrm>
              <a:off x="127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矩形 22565"/>
            <p:cNvSpPr/>
            <p:nvPr/>
          </p:nvSpPr>
          <p:spPr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87" name="矩形 22566"/>
            <p:cNvSpPr/>
            <p:nvPr/>
          </p:nvSpPr>
          <p:spPr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88" name="任意多边形 22567"/>
            <p:cNvSpPr>
              <a:spLocks noEditPoints="1"/>
            </p:cNvSpPr>
            <p:nvPr/>
          </p:nvSpPr>
          <p:spPr>
            <a:xfrm>
              <a:off x="1724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任意多边形 22568"/>
            <p:cNvSpPr>
              <a:spLocks noEditPoints="1"/>
            </p:cNvSpPr>
            <p:nvPr/>
          </p:nvSpPr>
          <p:spPr>
            <a:xfrm>
              <a:off x="1724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0" name="任意多边形 22569"/>
            <p:cNvSpPr>
              <a:spLocks noEditPoints="1"/>
            </p:cNvSpPr>
            <p:nvPr/>
          </p:nvSpPr>
          <p:spPr>
            <a:xfrm>
              <a:off x="1724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1" name="任意多边形 22570"/>
            <p:cNvSpPr>
              <a:spLocks noEditPoints="1"/>
            </p:cNvSpPr>
            <p:nvPr/>
          </p:nvSpPr>
          <p:spPr>
            <a:xfrm>
              <a:off x="1724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2" name="任意多边形 22571"/>
            <p:cNvSpPr>
              <a:spLocks noEditPoints="1"/>
            </p:cNvSpPr>
            <p:nvPr/>
          </p:nvSpPr>
          <p:spPr>
            <a:xfrm>
              <a:off x="1724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任意多边形 22572"/>
            <p:cNvSpPr>
              <a:spLocks noEditPoints="1"/>
            </p:cNvSpPr>
            <p:nvPr/>
          </p:nvSpPr>
          <p:spPr>
            <a:xfrm>
              <a:off x="1724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4" name="任意多边形 22573"/>
            <p:cNvSpPr>
              <a:spLocks noEditPoints="1"/>
            </p:cNvSpPr>
            <p:nvPr/>
          </p:nvSpPr>
          <p:spPr>
            <a:xfrm>
              <a:off x="1724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5" name="任意多边形 22574"/>
            <p:cNvSpPr>
              <a:spLocks noEditPoints="1"/>
            </p:cNvSpPr>
            <p:nvPr/>
          </p:nvSpPr>
          <p:spPr>
            <a:xfrm>
              <a:off x="1724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6" name="任意多边形 22575"/>
            <p:cNvSpPr>
              <a:spLocks noEditPoints="1"/>
            </p:cNvSpPr>
            <p:nvPr/>
          </p:nvSpPr>
          <p:spPr>
            <a:xfrm>
              <a:off x="1724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7" name="任意多边形 22576"/>
            <p:cNvSpPr>
              <a:spLocks noEditPoints="1"/>
            </p:cNvSpPr>
            <p:nvPr/>
          </p:nvSpPr>
          <p:spPr>
            <a:xfrm>
              <a:off x="1724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8" name="矩形 22577"/>
            <p:cNvSpPr/>
            <p:nvPr/>
          </p:nvSpPr>
          <p:spPr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99" name="矩形 22578"/>
            <p:cNvSpPr/>
            <p:nvPr/>
          </p:nvSpPr>
          <p:spPr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00" name="任意多边形 22579"/>
            <p:cNvSpPr>
              <a:spLocks noEditPoints="1"/>
            </p:cNvSpPr>
            <p:nvPr/>
          </p:nvSpPr>
          <p:spPr>
            <a:xfrm>
              <a:off x="2169" y="22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1" name="任意多边形 22580"/>
            <p:cNvSpPr>
              <a:spLocks noEditPoints="1"/>
            </p:cNvSpPr>
            <p:nvPr/>
          </p:nvSpPr>
          <p:spPr>
            <a:xfrm>
              <a:off x="2169" y="63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2" name="任意多边形 22581"/>
            <p:cNvSpPr>
              <a:spLocks noEditPoints="1"/>
            </p:cNvSpPr>
            <p:nvPr/>
          </p:nvSpPr>
          <p:spPr>
            <a:xfrm>
              <a:off x="2169" y="1034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3" name="任意多边形 22582"/>
            <p:cNvSpPr>
              <a:spLocks noEditPoints="1"/>
            </p:cNvSpPr>
            <p:nvPr/>
          </p:nvSpPr>
          <p:spPr>
            <a:xfrm>
              <a:off x="2169" y="1438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4" name="任意多边形 22583"/>
            <p:cNvSpPr>
              <a:spLocks noEditPoints="1"/>
            </p:cNvSpPr>
            <p:nvPr/>
          </p:nvSpPr>
          <p:spPr>
            <a:xfrm>
              <a:off x="2169" y="184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5" name="任意多边形 22584"/>
            <p:cNvSpPr>
              <a:spLocks noEditPoints="1"/>
            </p:cNvSpPr>
            <p:nvPr/>
          </p:nvSpPr>
          <p:spPr>
            <a:xfrm>
              <a:off x="2169" y="2247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6" name="任意多边形 22585"/>
            <p:cNvSpPr>
              <a:spLocks noEditPoints="1"/>
            </p:cNvSpPr>
            <p:nvPr/>
          </p:nvSpPr>
          <p:spPr>
            <a:xfrm>
              <a:off x="2169" y="265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7" name="任意多边形 22586"/>
            <p:cNvSpPr>
              <a:spLocks noEditPoints="1"/>
            </p:cNvSpPr>
            <p:nvPr/>
          </p:nvSpPr>
          <p:spPr>
            <a:xfrm>
              <a:off x="2169" y="3056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8" name="任意多边形 22587"/>
            <p:cNvSpPr>
              <a:spLocks noEditPoints="1"/>
            </p:cNvSpPr>
            <p:nvPr/>
          </p:nvSpPr>
          <p:spPr>
            <a:xfrm>
              <a:off x="2169" y="346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9" name="任意多边形 22588"/>
            <p:cNvSpPr>
              <a:spLocks noEditPoints="1"/>
            </p:cNvSpPr>
            <p:nvPr/>
          </p:nvSpPr>
          <p:spPr>
            <a:xfrm>
              <a:off x="2169" y="3865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0" name="矩形 22589"/>
            <p:cNvSpPr/>
            <p:nvPr/>
          </p:nvSpPr>
          <p:spPr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11" name="矩形 22590"/>
            <p:cNvSpPr/>
            <p:nvPr/>
          </p:nvSpPr>
          <p:spPr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12" name="任意多边形 22591"/>
            <p:cNvSpPr>
              <a:spLocks noEditPoints="1"/>
            </p:cNvSpPr>
            <p:nvPr/>
          </p:nvSpPr>
          <p:spPr>
            <a:xfrm>
              <a:off x="262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3" name="任意多边形 22592"/>
            <p:cNvSpPr>
              <a:spLocks noEditPoints="1"/>
            </p:cNvSpPr>
            <p:nvPr/>
          </p:nvSpPr>
          <p:spPr>
            <a:xfrm>
              <a:off x="262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4" name="任意多边形 22593"/>
            <p:cNvSpPr>
              <a:spLocks noEditPoints="1"/>
            </p:cNvSpPr>
            <p:nvPr/>
          </p:nvSpPr>
          <p:spPr>
            <a:xfrm>
              <a:off x="262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5" name="任意多边形 22594"/>
            <p:cNvSpPr>
              <a:spLocks noEditPoints="1"/>
            </p:cNvSpPr>
            <p:nvPr/>
          </p:nvSpPr>
          <p:spPr>
            <a:xfrm>
              <a:off x="262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6" name="任意多边形 22595"/>
            <p:cNvSpPr>
              <a:spLocks noEditPoints="1"/>
            </p:cNvSpPr>
            <p:nvPr/>
          </p:nvSpPr>
          <p:spPr>
            <a:xfrm>
              <a:off x="262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7" name="任意多边形 22596"/>
            <p:cNvSpPr>
              <a:spLocks noEditPoints="1"/>
            </p:cNvSpPr>
            <p:nvPr/>
          </p:nvSpPr>
          <p:spPr>
            <a:xfrm>
              <a:off x="262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8" name="任意多边形 22597"/>
            <p:cNvSpPr>
              <a:spLocks noEditPoints="1"/>
            </p:cNvSpPr>
            <p:nvPr/>
          </p:nvSpPr>
          <p:spPr>
            <a:xfrm>
              <a:off x="262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9" name="任意多边形 22598"/>
            <p:cNvSpPr>
              <a:spLocks noEditPoints="1"/>
            </p:cNvSpPr>
            <p:nvPr/>
          </p:nvSpPr>
          <p:spPr>
            <a:xfrm>
              <a:off x="262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0" name="任意多边形 22599"/>
            <p:cNvSpPr>
              <a:spLocks noEditPoints="1"/>
            </p:cNvSpPr>
            <p:nvPr/>
          </p:nvSpPr>
          <p:spPr>
            <a:xfrm>
              <a:off x="262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1" name="任意多边形 22600"/>
            <p:cNvSpPr>
              <a:spLocks noEditPoints="1"/>
            </p:cNvSpPr>
            <p:nvPr/>
          </p:nvSpPr>
          <p:spPr>
            <a:xfrm>
              <a:off x="262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2" name="矩形 22601"/>
            <p:cNvSpPr/>
            <p:nvPr/>
          </p:nvSpPr>
          <p:spPr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23" name="矩形 22602"/>
            <p:cNvSpPr/>
            <p:nvPr/>
          </p:nvSpPr>
          <p:spPr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24" name="任意多边形 22603"/>
            <p:cNvSpPr>
              <a:spLocks noEditPoints="1"/>
            </p:cNvSpPr>
            <p:nvPr/>
          </p:nvSpPr>
          <p:spPr>
            <a:xfrm>
              <a:off x="3065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5" name="任意多边形 22604"/>
            <p:cNvSpPr>
              <a:spLocks noEditPoints="1"/>
            </p:cNvSpPr>
            <p:nvPr/>
          </p:nvSpPr>
          <p:spPr>
            <a:xfrm>
              <a:off x="3065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6" name="任意多边形 22605"/>
            <p:cNvSpPr>
              <a:spLocks noEditPoints="1"/>
            </p:cNvSpPr>
            <p:nvPr/>
          </p:nvSpPr>
          <p:spPr>
            <a:xfrm>
              <a:off x="3065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7" name="任意多边形 22606"/>
            <p:cNvSpPr>
              <a:spLocks noEditPoints="1"/>
            </p:cNvSpPr>
            <p:nvPr/>
          </p:nvSpPr>
          <p:spPr>
            <a:xfrm>
              <a:off x="3065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8" name="任意多边形 22607"/>
            <p:cNvSpPr>
              <a:spLocks noEditPoints="1"/>
            </p:cNvSpPr>
            <p:nvPr/>
          </p:nvSpPr>
          <p:spPr>
            <a:xfrm>
              <a:off x="3065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9" name="任意多边形 22608"/>
            <p:cNvSpPr>
              <a:spLocks noEditPoints="1"/>
            </p:cNvSpPr>
            <p:nvPr/>
          </p:nvSpPr>
          <p:spPr>
            <a:xfrm>
              <a:off x="3065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0" name="任意多边形 22609"/>
            <p:cNvSpPr>
              <a:spLocks noEditPoints="1"/>
            </p:cNvSpPr>
            <p:nvPr/>
          </p:nvSpPr>
          <p:spPr>
            <a:xfrm>
              <a:off x="3065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1" name="任意多边形 22610"/>
            <p:cNvSpPr>
              <a:spLocks noEditPoints="1"/>
            </p:cNvSpPr>
            <p:nvPr/>
          </p:nvSpPr>
          <p:spPr>
            <a:xfrm>
              <a:off x="3065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2" name="任意多边形 22611"/>
            <p:cNvSpPr>
              <a:spLocks noEditPoints="1"/>
            </p:cNvSpPr>
            <p:nvPr/>
          </p:nvSpPr>
          <p:spPr>
            <a:xfrm>
              <a:off x="3065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3" name="任意多边形 22612"/>
            <p:cNvSpPr>
              <a:spLocks noEditPoints="1"/>
            </p:cNvSpPr>
            <p:nvPr/>
          </p:nvSpPr>
          <p:spPr>
            <a:xfrm>
              <a:off x="3065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4" name="矩形 22613"/>
            <p:cNvSpPr/>
            <p:nvPr/>
          </p:nvSpPr>
          <p:spPr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35" name="矩形 22614"/>
            <p:cNvSpPr/>
            <p:nvPr/>
          </p:nvSpPr>
          <p:spPr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36" name="任意多边形 22615"/>
            <p:cNvSpPr>
              <a:spLocks noEditPoints="1"/>
            </p:cNvSpPr>
            <p:nvPr/>
          </p:nvSpPr>
          <p:spPr>
            <a:xfrm>
              <a:off x="351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7" name="任意多边形 22616"/>
            <p:cNvSpPr>
              <a:spLocks noEditPoints="1"/>
            </p:cNvSpPr>
            <p:nvPr/>
          </p:nvSpPr>
          <p:spPr>
            <a:xfrm>
              <a:off x="351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8" name="任意多边形 22617"/>
            <p:cNvSpPr>
              <a:spLocks noEditPoints="1"/>
            </p:cNvSpPr>
            <p:nvPr/>
          </p:nvSpPr>
          <p:spPr>
            <a:xfrm>
              <a:off x="351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9" name="任意多边形 22618"/>
            <p:cNvSpPr>
              <a:spLocks noEditPoints="1"/>
            </p:cNvSpPr>
            <p:nvPr/>
          </p:nvSpPr>
          <p:spPr>
            <a:xfrm>
              <a:off x="351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0" name="任意多边形 22619"/>
            <p:cNvSpPr>
              <a:spLocks noEditPoints="1"/>
            </p:cNvSpPr>
            <p:nvPr/>
          </p:nvSpPr>
          <p:spPr>
            <a:xfrm>
              <a:off x="351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1" name="任意多边形 22620"/>
            <p:cNvSpPr>
              <a:spLocks noEditPoints="1"/>
            </p:cNvSpPr>
            <p:nvPr/>
          </p:nvSpPr>
          <p:spPr>
            <a:xfrm>
              <a:off x="351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2" name="任意多边形 22621"/>
            <p:cNvSpPr>
              <a:spLocks noEditPoints="1"/>
            </p:cNvSpPr>
            <p:nvPr/>
          </p:nvSpPr>
          <p:spPr>
            <a:xfrm>
              <a:off x="351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3" name="任意多边形 22622"/>
            <p:cNvSpPr>
              <a:spLocks noEditPoints="1"/>
            </p:cNvSpPr>
            <p:nvPr/>
          </p:nvSpPr>
          <p:spPr>
            <a:xfrm>
              <a:off x="351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4" name="任意多边形 22623"/>
            <p:cNvSpPr>
              <a:spLocks noEditPoints="1"/>
            </p:cNvSpPr>
            <p:nvPr/>
          </p:nvSpPr>
          <p:spPr>
            <a:xfrm>
              <a:off x="351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5" name="任意多边形 22624"/>
            <p:cNvSpPr>
              <a:spLocks noEditPoints="1"/>
            </p:cNvSpPr>
            <p:nvPr/>
          </p:nvSpPr>
          <p:spPr>
            <a:xfrm>
              <a:off x="351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6" name="矩形 22625"/>
            <p:cNvSpPr/>
            <p:nvPr/>
          </p:nvSpPr>
          <p:spPr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47" name="矩形 22626"/>
            <p:cNvSpPr/>
            <p:nvPr/>
          </p:nvSpPr>
          <p:spPr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48" name="任意多边形 22627"/>
            <p:cNvSpPr>
              <a:spLocks noEditPoints="1"/>
            </p:cNvSpPr>
            <p:nvPr/>
          </p:nvSpPr>
          <p:spPr>
            <a:xfrm>
              <a:off x="396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9" name="任意多边形 22628"/>
            <p:cNvSpPr>
              <a:spLocks noEditPoints="1"/>
            </p:cNvSpPr>
            <p:nvPr/>
          </p:nvSpPr>
          <p:spPr>
            <a:xfrm>
              <a:off x="396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" name="任意多边形 22629"/>
            <p:cNvSpPr>
              <a:spLocks noEditPoints="1"/>
            </p:cNvSpPr>
            <p:nvPr/>
          </p:nvSpPr>
          <p:spPr>
            <a:xfrm>
              <a:off x="396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" name="任意多边形 22630"/>
            <p:cNvSpPr>
              <a:spLocks noEditPoints="1"/>
            </p:cNvSpPr>
            <p:nvPr/>
          </p:nvSpPr>
          <p:spPr>
            <a:xfrm>
              <a:off x="396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" name="任意多边形 22631"/>
            <p:cNvSpPr>
              <a:spLocks noEditPoints="1"/>
            </p:cNvSpPr>
            <p:nvPr/>
          </p:nvSpPr>
          <p:spPr>
            <a:xfrm>
              <a:off x="396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3" name="任意多边形 22632"/>
            <p:cNvSpPr>
              <a:spLocks noEditPoints="1"/>
            </p:cNvSpPr>
            <p:nvPr/>
          </p:nvSpPr>
          <p:spPr>
            <a:xfrm>
              <a:off x="396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4" name="任意多边形 22633"/>
            <p:cNvSpPr>
              <a:spLocks noEditPoints="1"/>
            </p:cNvSpPr>
            <p:nvPr/>
          </p:nvSpPr>
          <p:spPr>
            <a:xfrm>
              <a:off x="396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5" name="任意多边形 22634"/>
            <p:cNvSpPr>
              <a:spLocks noEditPoints="1"/>
            </p:cNvSpPr>
            <p:nvPr/>
          </p:nvSpPr>
          <p:spPr>
            <a:xfrm>
              <a:off x="396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6" name="任意多边形 22635"/>
            <p:cNvSpPr>
              <a:spLocks noEditPoints="1"/>
            </p:cNvSpPr>
            <p:nvPr/>
          </p:nvSpPr>
          <p:spPr>
            <a:xfrm>
              <a:off x="396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7" name="任意多边形 22636"/>
            <p:cNvSpPr>
              <a:spLocks noEditPoints="1"/>
            </p:cNvSpPr>
            <p:nvPr/>
          </p:nvSpPr>
          <p:spPr>
            <a:xfrm>
              <a:off x="396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8" name="矩形 22637"/>
            <p:cNvSpPr/>
            <p:nvPr/>
          </p:nvSpPr>
          <p:spPr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9" name="矩形 22638"/>
            <p:cNvSpPr/>
            <p:nvPr/>
          </p:nvSpPr>
          <p:spPr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60" name="任意多边形 22639"/>
            <p:cNvSpPr>
              <a:spLocks noEditPoints="1"/>
            </p:cNvSpPr>
            <p:nvPr/>
          </p:nvSpPr>
          <p:spPr>
            <a:xfrm>
              <a:off x="4405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1" name="任意多边形 22640"/>
            <p:cNvSpPr>
              <a:spLocks noEditPoints="1"/>
            </p:cNvSpPr>
            <p:nvPr/>
          </p:nvSpPr>
          <p:spPr>
            <a:xfrm>
              <a:off x="4405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2" name="任意多边形 22641"/>
            <p:cNvSpPr>
              <a:spLocks noEditPoints="1"/>
            </p:cNvSpPr>
            <p:nvPr/>
          </p:nvSpPr>
          <p:spPr>
            <a:xfrm>
              <a:off x="4405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3" name="任意多边形 22642"/>
            <p:cNvSpPr>
              <a:spLocks noEditPoints="1"/>
            </p:cNvSpPr>
            <p:nvPr/>
          </p:nvSpPr>
          <p:spPr>
            <a:xfrm>
              <a:off x="4405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4" name="任意多边形 22643"/>
            <p:cNvSpPr>
              <a:spLocks noEditPoints="1"/>
            </p:cNvSpPr>
            <p:nvPr/>
          </p:nvSpPr>
          <p:spPr>
            <a:xfrm>
              <a:off x="4405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5" name="任意多边形 22644"/>
            <p:cNvSpPr>
              <a:spLocks noEditPoints="1"/>
            </p:cNvSpPr>
            <p:nvPr/>
          </p:nvSpPr>
          <p:spPr>
            <a:xfrm>
              <a:off x="4405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6" name="任意多边形 22645"/>
            <p:cNvSpPr>
              <a:spLocks noEditPoints="1"/>
            </p:cNvSpPr>
            <p:nvPr/>
          </p:nvSpPr>
          <p:spPr>
            <a:xfrm>
              <a:off x="4405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7" name="任意多边形 22646"/>
            <p:cNvSpPr>
              <a:spLocks noEditPoints="1"/>
            </p:cNvSpPr>
            <p:nvPr/>
          </p:nvSpPr>
          <p:spPr>
            <a:xfrm>
              <a:off x="4405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8" name="任意多边形 22647"/>
            <p:cNvSpPr>
              <a:spLocks noEditPoints="1"/>
            </p:cNvSpPr>
            <p:nvPr/>
          </p:nvSpPr>
          <p:spPr>
            <a:xfrm>
              <a:off x="4405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9" name="任意多边形 22648"/>
            <p:cNvSpPr>
              <a:spLocks noEditPoints="1"/>
            </p:cNvSpPr>
            <p:nvPr/>
          </p:nvSpPr>
          <p:spPr>
            <a:xfrm>
              <a:off x="4405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0" name="矩形 22649"/>
            <p:cNvSpPr/>
            <p:nvPr/>
          </p:nvSpPr>
          <p:spPr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71" name="矩形 22650"/>
            <p:cNvSpPr/>
            <p:nvPr/>
          </p:nvSpPr>
          <p:spPr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72" name="任意多边形 22651"/>
            <p:cNvSpPr>
              <a:spLocks noEditPoints="1"/>
            </p:cNvSpPr>
            <p:nvPr/>
          </p:nvSpPr>
          <p:spPr>
            <a:xfrm>
              <a:off x="485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3" name="任意多边形 22652"/>
            <p:cNvSpPr>
              <a:spLocks noEditPoints="1"/>
            </p:cNvSpPr>
            <p:nvPr/>
          </p:nvSpPr>
          <p:spPr>
            <a:xfrm>
              <a:off x="485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4" name="任意多边形 22653"/>
            <p:cNvSpPr>
              <a:spLocks noEditPoints="1"/>
            </p:cNvSpPr>
            <p:nvPr/>
          </p:nvSpPr>
          <p:spPr>
            <a:xfrm>
              <a:off x="485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5" name="任意多边形 22654"/>
            <p:cNvSpPr>
              <a:spLocks noEditPoints="1"/>
            </p:cNvSpPr>
            <p:nvPr/>
          </p:nvSpPr>
          <p:spPr>
            <a:xfrm>
              <a:off x="485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6" name="任意多边形 22655"/>
            <p:cNvSpPr>
              <a:spLocks noEditPoints="1"/>
            </p:cNvSpPr>
            <p:nvPr/>
          </p:nvSpPr>
          <p:spPr>
            <a:xfrm>
              <a:off x="485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7" name="任意多边形 22656"/>
            <p:cNvSpPr>
              <a:spLocks noEditPoints="1"/>
            </p:cNvSpPr>
            <p:nvPr/>
          </p:nvSpPr>
          <p:spPr>
            <a:xfrm>
              <a:off x="485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8" name="任意多边形 22657"/>
            <p:cNvSpPr>
              <a:spLocks noEditPoints="1"/>
            </p:cNvSpPr>
            <p:nvPr/>
          </p:nvSpPr>
          <p:spPr>
            <a:xfrm>
              <a:off x="485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9" name="任意多边形 22658"/>
            <p:cNvSpPr>
              <a:spLocks noEditPoints="1"/>
            </p:cNvSpPr>
            <p:nvPr/>
          </p:nvSpPr>
          <p:spPr>
            <a:xfrm>
              <a:off x="485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0" name="任意多边形 22659"/>
            <p:cNvSpPr>
              <a:spLocks noEditPoints="1"/>
            </p:cNvSpPr>
            <p:nvPr/>
          </p:nvSpPr>
          <p:spPr>
            <a:xfrm>
              <a:off x="485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1" name="任意多边形 22660"/>
            <p:cNvSpPr>
              <a:spLocks noEditPoints="1"/>
            </p:cNvSpPr>
            <p:nvPr/>
          </p:nvSpPr>
          <p:spPr>
            <a:xfrm>
              <a:off x="485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2" name="矩形 22661"/>
            <p:cNvSpPr/>
            <p:nvPr/>
          </p:nvSpPr>
          <p:spPr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83" name="矩形 22662"/>
            <p:cNvSpPr/>
            <p:nvPr/>
          </p:nvSpPr>
          <p:spPr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84" name="任意多边形 22663"/>
            <p:cNvSpPr>
              <a:spLocks noEditPoints="1"/>
            </p:cNvSpPr>
            <p:nvPr/>
          </p:nvSpPr>
          <p:spPr>
            <a:xfrm>
              <a:off x="5300" y="22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5" name="任意多边形 22664"/>
            <p:cNvSpPr>
              <a:spLocks noEditPoints="1"/>
            </p:cNvSpPr>
            <p:nvPr/>
          </p:nvSpPr>
          <p:spPr>
            <a:xfrm>
              <a:off x="5300" y="63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6" name="任意多边形 22665"/>
            <p:cNvSpPr>
              <a:spLocks noEditPoints="1"/>
            </p:cNvSpPr>
            <p:nvPr/>
          </p:nvSpPr>
          <p:spPr>
            <a:xfrm>
              <a:off x="5300" y="1034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7" name="任意多边形 22666"/>
            <p:cNvSpPr>
              <a:spLocks noEditPoints="1"/>
            </p:cNvSpPr>
            <p:nvPr/>
          </p:nvSpPr>
          <p:spPr>
            <a:xfrm>
              <a:off x="5300" y="1438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8" name="任意多边形 22667"/>
            <p:cNvSpPr>
              <a:spLocks noEditPoints="1"/>
            </p:cNvSpPr>
            <p:nvPr/>
          </p:nvSpPr>
          <p:spPr>
            <a:xfrm>
              <a:off x="5300" y="184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9" name="任意多边形 22668"/>
            <p:cNvSpPr>
              <a:spLocks noEditPoints="1"/>
            </p:cNvSpPr>
            <p:nvPr/>
          </p:nvSpPr>
          <p:spPr>
            <a:xfrm>
              <a:off x="5300" y="2247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0" name="任意多边形 22669"/>
            <p:cNvSpPr>
              <a:spLocks noEditPoints="1"/>
            </p:cNvSpPr>
            <p:nvPr/>
          </p:nvSpPr>
          <p:spPr>
            <a:xfrm>
              <a:off x="5300" y="265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1" name="任意多边形 22670"/>
            <p:cNvSpPr>
              <a:spLocks noEditPoints="1"/>
            </p:cNvSpPr>
            <p:nvPr/>
          </p:nvSpPr>
          <p:spPr>
            <a:xfrm>
              <a:off x="5300" y="3056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2" name="任意多边形 22671"/>
            <p:cNvSpPr>
              <a:spLocks noEditPoints="1"/>
            </p:cNvSpPr>
            <p:nvPr/>
          </p:nvSpPr>
          <p:spPr>
            <a:xfrm>
              <a:off x="5300" y="346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3" name="任意多边形 22672"/>
            <p:cNvSpPr>
              <a:spLocks noEditPoints="1"/>
            </p:cNvSpPr>
            <p:nvPr/>
          </p:nvSpPr>
          <p:spPr>
            <a:xfrm>
              <a:off x="5300" y="3865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4" name="矩形 22673"/>
            <p:cNvSpPr/>
            <p:nvPr/>
          </p:nvSpPr>
          <p:spPr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95" name="任意多边形 22674"/>
            <p:cNvSpPr/>
            <p:nvPr/>
          </p:nvSpPr>
          <p:spPr>
            <a:xfrm>
              <a:off x="349" y="3304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196" name="组合 22675"/>
          <p:cNvGrpSpPr/>
          <p:nvPr/>
        </p:nvGrpSpPr>
        <p:grpSpPr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2197" name="任意多边形 22676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8" name="任意多边形 22677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9" name="任意多边形 22678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0" name="任意多边形 22679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1" name="任意多边形 22680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2" name="任意多边形 22681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3" name="任意多边形 22682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4" name="任意多边形 22683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5" name="任意多边形 22684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6" name="任意多边形 22685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7" name="任意多边形 22686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8" name="任意多边形 22687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9" name="任意多边形 22688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10" name="组合 22689"/>
          <p:cNvGrpSpPr/>
          <p:nvPr/>
        </p:nvGrpSpPr>
        <p:grpSpPr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2211" name="任意多边形 22690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2" name="任意多边形 22691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3" name="任意多边形 22692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4" name="任意多边形 22693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5" name="任意多边形 22694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6" name="任意多边形 22695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7" name="任意多边形 22696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8" name="任意多边形 22697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9" name="任意多边形 22698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0" name="任意多边形 22699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1" name="任意多边形 22700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2" name="任意多边形 22701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3" name="任意多边形 22702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24" name="组合 22703"/>
          <p:cNvGrpSpPr/>
          <p:nvPr/>
        </p:nvGrpSpPr>
        <p:grpSpPr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2225" name="任意多边形 22704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6" name="任意多边形 22705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7" name="任意多边形 22706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8" name="任意多边形 22707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9" name="任意多边形 22708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0" name="任意多边形 22709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1" name="任意多边形 22710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2" name="任意多边形 22711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3" name="任意多边形 22712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4" name="任意多边形 22713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5" name="任意多边形 22714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6" name="任意多边形 22715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37" name="任意多边形 22716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38" name="组合 22717"/>
          <p:cNvGrpSpPr/>
          <p:nvPr/>
        </p:nvGrpSpPr>
        <p:grpSpPr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2239" name="任意多边形 22718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0" name="任意多边形 22719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1" name="任意多边形 22720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2" name="任意多边形 22721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3" name="任意多边形 22722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4" name="任意多边形 22723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5" name="任意多边形 22724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6" name="任意多边形 22725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7" name="任意多边形 22726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8" name="任意多边形 22727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49" name="任意多边形 22728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0" name="任意多边形 22729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1" name="任意多边形 22730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52" name="组合 22731"/>
          <p:cNvGrpSpPr/>
          <p:nvPr/>
        </p:nvGrpSpPr>
        <p:grpSpPr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2253" name="任意多边形 22732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4" name="任意多边形 22733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5" name="任意多边形 22734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6" name="任意多边形 22735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7" name="任意多边形 22736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8" name="任意多边形 22737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9" name="任意多边形 22738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0" name="任意多边形 22739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1" name="任意多边形 22740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2" name="任意多边形 22741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3" name="任意多边形 22742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4" name="任意多边形 22743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5" name="任意多边形 22744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66" name="组合 22745"/>
          <p:cNvGrpSpPr/>
          <p:nvPr/>
        </p:nvGrpSpPr>
        <p:grpSpPr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2267" name="任意多边形 22746"/>
            <p:cNvSpPr/>
            <p:nvPr userDrawn="1"/>
          </p:nvSpPr>
          <p:spPr>
            <a:xfrm>
              <a:off x="121" y="2784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8" name="任意多边形 22747"/>
            <p:cNvSpPr>
              <a:spLocks noEditPoints="1"/>
            </p:cNvSpPr>
            <p:nvPr userDrawn="1"/>
          </p:nvSpPr>
          <p:spPr>
            <a:xfrm>
              <a:off x="96" y="2789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69" name="任意多边形 22748"/>
            <p:cNvSpPr/>
            <p:nvPr userDrawn="1"/>
          </p:nvSpPr>
          <p:spPr>
            <a:xfrm>
              <a:off x="348" y="3254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0" name="任意多边形 22749"/>
            <p:cNvSpPr/>
            <p:nvPr userDrawn="1"/>
          </p:nvSpPr>
          <p:spPr>
            <a:xfrm>
              <a:off x="267" y="3295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1" name="任意多边形 22750"/>
            <p:cNvSpPr/>
            <p:nvPr userDrawn="1"/>
          </p:nvSpPr>
          <p:spPr>
            <a:xfrm>
              <a:off x="222" y="3022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2" name="任意多边形 22751"/>
            <p:cNvSpPr/>
            <p:nvPr userDrawn="1"/>
          </p:nvSpPr>
          <p:spPr>
            <a:xfrm>
              <a:off x="500" y="3345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3" name="任意多边形 22752"/>
            <p:cNvSpPr/>
            <p:nvPr userDrawn="1"/>
          </p:nvSpPr>
          <p:spPr>
            <a:xfrm>
              <a:off x="905" y="3158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4" name="任意多边形 22753"/>
            <p:cNvSpPr/>
            <p:nvPr userDrawn="1"/>
          </p:nvSpPr>
          <p:spPr>
            <a:xfrm>
              <a:off x="965" y="3153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5" name="任意多边形 22754"/>
            <p:cNvSpPr/>
            <p:nvPr userDrawn="1"/>
          </p:nvSpPr>
          <p:spPr>
            <a:xfrm>
              <a:off x="960" y="3204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6" name="任意多边形 22755"/>
            <p:cNvSpPr/>
            <p:nvPr userDrawn="1"/>
          </p:nvSpPr>
          <p:spPr>
            <a:xfrm>
              <a:off x="844" y="3285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7" name="任意多边形 22756"/>
            <p:cNvSpPr/>
            <p:nvPr userDrawn="1"/>
          </p:nvSpPr>
          <p:spPr>
            <a:xfrm>
              <a:off x="869" y="3340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8" name="任意多边形 22757"/>
            <p:cNvSpPr/>
            <p:nvPr userDrawn="1"/>
          </p:nvSpPr>
          <p:spPr>
            <a:xfrm>
              <a:off x="859" y="3386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79" name="任意多边形 22758"/>
            <p:cNvSpPr/>
            <p:nvPr userDrawn="1"/>
          </p:nvSpPr>
          <p:spPr>
            <a:xfrm>
              <a:off x="996" y="3305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280" name="组合 22759"/>
          <p:cNvGrpSpPr/>
          <p:nvPr/>
        </p:nvGrpSpPr>
        <p:grpSpPr>
          <a:xfrm>
            <a:off x="6934200" y="-7937"/>
            <a:ext cx="2317750" cy="2063750"/>
            <a:chOff x="4080" y="-5"/>
            <a:chExt cx="1748" cy="1556"/>
          </a:xfrm>
        </p:grpSpPr>
        <p:sp>
          <p:nvSpPr>
            <p:cNvPr id="2281" name="任意多边形 22760"/>
            <p:cNvSpPr/>
            <p:nvPr userDrawn="1"/>
          </p:nvSpPr>
          <p:spPr>
            <a:xfrm>
              <a:off x="4161" y="-5"/>
              <a:ext cx="1586" cy="1443"/>
            </a:xfrm>
            <a:custGeom>
              <a:avLst/>
              <a:gdLst/>
              <a:ahLst/>
              <a:cxnLst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282" name="组合 22761"/>
            <p:cNvGrpSpPr/>
            <p:nvPr userDrawn="1"/>
          </p:nvGrpSpPr>
          <p:grpSpPr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2283" name="任意多边形 22762"/>
              <p:cNvSpPr/>
              <p:nvPr/>
            </p:nvSpPr>
            <p:spPr>
              <a:xfrm>
                <a:off x="3060" y="18"/>
                <a:ext cx="490" cy="187"/>
              </a:xfrm>
              <a:custGeom>
                <a:avLst/>
                <a:gdLst/>
                <a:ahLst/>
                <a:cxnLst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4" name="任意多边形 22763"/>
              <p:cNvSpPr>
                <a:spLocks noEditPoints="1"/>
              </p:cNvSpPr>
              <p:nvPr/>
            </p:nvSpPr>
            <p:spPr>
              <a:xfrm>
                <a:off x="2918" y="18"/>
                <a:ext cx="2958" cy="2699"/>
              </a:xfrm>
              <a:custGeom>
                <a:avLst/>
                <a:gdLst/>
                <a:ahLst/>
                <a:cxnLst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5" name="任意多边形 22764"/>
              <p:cNvSpPr/>
              <p:nvPr/>
            </p:nvSpPr>
            <p:spPr>
              <a:xfrm>
                <a:off x="3621" y="1287"/>
                <a:ext cx="238" cy="283"/>
              </a:xfrm>
              <a:custGeom>
                <a:avLst/>
                <a:gdLst/>
                <a:ahLst/>
                <a:cxnLst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6" name="任意多边形 22765"/>
              <p:cNvSpPr/>
              <p:nvPr/>
            </p:nvSpPr>
            <p:spPr>
              <a:xfrm>
                <a:off x="3403" y="1403"/>
                <a:ext cx="208" cy="379"/>
              </a:xfrm>
              <a:custGeom>
                <a:avLst/>
                <a:gdLst/>
                <a:ahLst/>
                <a:cxnLst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7" name="任意多边形 22766"/>
              <p:cNvSpPr/>
              <p:nvPr/>
            </p:nvSpPr>
            <p:spPr>
              <a:xfrm>
                <a:off x="3272" y="645"/>
                <a:ext cx="683" cy="318"/>
              </a:xfrm>
              <a:custGeom>
                <a:avLst/>
                <a:gdLst/>
                <a:ahLst/>
                <a:cxnLst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8" name="任意多边形 22767"/>
              <p:cNvSpPr/>
              <p:nvPr/>
            </p:nvSpPr>
            <p:spPr>
              <a:xfrm>
                <a:off x="4046" y="1545"/>
                <a:ext cx="490" cy="515"/>
              </a:xfrm>
              <a:custGeom>
                <a:avLst/>
                <a:gdLst/>
                <a:ahLst/>
                <a:cxnLst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89" name="任意多边形 22768"/>
              <p:cNvSpPr/>
              <p:nvPr/>
            </p:nvSpPr>
            <p:spPr>
              <a:xfrm>
                <a:off x="5173" y="1024"/>
                <a:ext cx="501" cy="96"/>
              </a:xfrm>
              <a:custGeom>
                <a:avLst/>
                <a:gdLst/>
                <a:ahLst/>
                <a:cxnLst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0" name="任意多边形 22769"/>
              <p:cNvSpPr/>
              <p:nvPr/>
            </p:nvSpPr>
            <p:spPr>
              <a:xfrm>
                <a:off x="5340" y="1004"/>
                <a:ext cx="385" cy="237"/>
              </a:xfrm>
              <a:custGeom>
                <a:avLst/>
                <a:gdLst/>
                <a:ahLst/>
                <a:cxnLst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1" name="任意多边形 22770"/>
              <p:cNvSpPr/>
              <p:nvPr/>
            </p:nvSpPr>
            <p:spPr>
              <a:xfrm>
                <a:off x="5325" y="1201"/>
                <a:ext cx="415" cy="187"/>
              </a:xfrm>
              <a:custGeom>
                <a:avLst/>
                <a:gdLst/>
                <a:ahLst/>
                <a:cxnLst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2" name="任意多边形 22771"/>
              <p:cNvSpPr/>
              <p:nvPr/>
            </p:nvSpPr>
            <p:spPr>
              <a:xfrm>
                <a:off x="5001" y="1378"/>
                <a:ext cx="698" cy="167"/>
              </a:xfrm>
              <a:custGeom>
                <a:avLst/>
                <a:gdLst/>
                <a:ahLst/>
                <a:cxnLst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3" name="任意多边形 22772"/>
              <p:cNvSpPr/>
              <p:nvPr/>
            </p:nvSpPr>
            <p:spPr>
              <a:xfrm>
                <a:off x="5077" y="1540"/>
                <a:ext cx="567" cy="146"/>
              </a:xfrm>
              <a:custGeom>
                <a:avLst/>
                <a:gdLst/>
                <a:ahLst/>
                <a:cxnLst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4" name="任意多边形 22773"/>
              <p:cNvSpPr/>
              <p:nvPr/>
            </p:nvSpPr>
            <p:spPr>
              <a:xfrm>
                <a:off x="5042" y="1656"/>
                <a:ext cx="581" cy="480"/>
              </a:xfrm>
              <a:custGeom>
                <a:avLst/>
                <a:gdLst/>
                <a:ahLst/>
                <a:cxnLst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95" name="任意多边形 22774"/>
              <p:cNvSpPr/>
              <p:nvPr/>
            </p:nvSpPr>
            <p:spPr>
              <a:xfrm>
                <a:off x="5421" y="1464"/>
                <a:ext cx="329" cy="854"/>
              </a:xfrm>
              <a:custGeom>
                <a:avLst/>
                <a:gdLst/>
                <a:ahLst/>
                <a:cxnLst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2296" name="标题 22775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297" name="文本占位符 22776"/>
          <p:cNvSpPr>
            <a:spLocks noGrp="1" noRot="1"/>
          </p:cNvSpPr>
          <p:nvPr>
            <p:ph type="body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2778" name="日期占位符 22777"/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22779" name="页脚占位符 22778"/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22780" name="灯片编号占位符 22779"/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5122" name="图片 2052" descr="t014f0ef7ce68bd045b"/>
          <p:cNvPicPr>
            <a:picLocks noChangeAspect="1"/>
          </p:cNvPicPr>
          <p:nvPr/>
        </p:nvPicPr>
        <p:blipFill>
          <a:blip r:embed="rId1">
            <a:clrChange>
              <a:clrFrom>
                <a:srgbClr val="AEAFB1"/>
              </a:clrFrom>
              <a:clrTo>
                <a:srgbClr val="AEAFB1">
                  <a:alpha val="0"/>
                </a:srgbClr>
              </a:clrTo>
            </a:clrChange>
            <a:lum bright="6000"/>
          </a:blip>
          <a:stretch>
            <a:fillRect/>
          </a:stretch>
        </p:blipFill>
        <p:spPr>
          <a:xfrm>
            <a:off x="1908175" y="1773238"/>
            <a:ext cx="5327650" cy="4865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标题 2049"/>
          <p:cNvSpPr>
            <a:spLocks noGrp="1" noRot="1"/>
          </p:cNvSpPr>
          <p:nvPr>
            <p:ph type="ctrTitle"/>
          </p:nvPr>
        </p:nvSpPr>
        <p:spPr>
          <a:xfrm>
            <a:off x="611188" y="333375"/>
            <a:ext cx="7772400" cy="1470025"/>
          </a:xfrm>
        </p:spPr>
        <p:txBody>
          <a:bodyPr anchor="ctr"/>
          <a:p>
            <a:pPr defTabSz="914400">
              <a:buNone/>
            </a:pPr>
            <a:r>
              <a:rPr lang="zh-CN" altLang="en-US" sz="8000" b="1" kern="1200" baseline="0" dirty="0">
                <a:latin typeface="+mj-lt"/>
                <a:ea typeface="黑体" panose="02010609060101010101" pitchFamily="2" charset="-122"/>
                <a:cs typeface="+mj-cs"/>
              </a:rPr>
              <a:t>一个苹果</a:t>
            </a:r>
            <a:endParaRPr lang="zh-CN" altLang="en-US" sz="8000" b="1" kern="1200" baseline="0" dirty="0">
              <a:latin typeface="+mj-lt"/>
              <a:ea typeface="黑体" panose="02010609060101010101" pitchFamily="2" charset="-122"/>
              <a:cs typeface="+mj-cs"/>
            </a:endParaRPr>
          </a:p>
        </p:txBody>
      </p:sp>
      <p:sp>
        <p:nvSpPr>
          <p:cNvPr id="5124" name="文本框 2053"/>
          <p:cNvSpPr txBox="1"/>
          <p:nvPr/>
        </p:nvSpPr>
        <p:spPr>
          <a:xfrm>
            <a:off x="5892800" y="5360988"/>
            <a:ext cx="3370263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商丘市城乡一体化示范区贾寨镇张五楼小学  蔡玉兰                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5" name="文本框 2054"/>
          <p:cNvSpPr txBox="1"/>
          <p:nvPr/>
        </p:nvSpPr>
        <p:spPr>
          <a:xfrm>
            <a:off x="2627313" y="1844675"/>
            <a:ext cx="417671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五年级语文上册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99FFCC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8" name="文本框 3077"/>
          <p:cNvSpPr txBox="1"/>
          <p:nvPr/>
        </p:nvSpPr>
        <p:spPr>
          <a:xfrm>
            <a:off x="1476375" y="765175"/>
            <a:ext cx="6551613" cy="4730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黑体" panose="02010609060101010101" pitchFamily="2" charset="-122"/>
              </a:rPr>
              <a:t>一、看一看</a:t>
            </a:r>
            <a:endParaRPr lang="zh-CN" altLang="en-US" sz="40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2" charset="-122"/>
              </a:rPr>
              <a:t>学习目标：</a:t>
            </a:r>
            <a:endParaRPr lang="zh-CN" altLang="en-US"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我要做到正确、流利、有感情的朗读课文，弄清战士们推让苹果的过程。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我会抓住人物的语言、外貌、神态描写，体会战士们之间的阶级友情。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我能体会文章如何有详有略地记叙，懂得详略分明的好处。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zoom dir="in"/>
    <p:sndAc>
      <p:stSnd>
        <p:snd r:embed="rId1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charRg st="6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078">
                                            <p:txEl>
                                              <p:charRg st="6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charRg st="1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078">
                                            <p:txEl>
                                              <p:charRg st="12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charRg st="4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078">
                                            <p:txEl>
                                              <p:charRg st="47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charRg st="81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078">
                                            <p:txEl>
                                              <p:charRg st="81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66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5604" name="文本框 25603"/>
          <p:cNvSpPr txBox="1"/>
          <p:nvPr/>
        </p:nvSpPr>
        <p:spPr>
          <a:xfrm>
            <a:off x="1476375" y="765175"/>
            <a:ext cx="6624638" cy="3662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二、学一学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自学指导：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有感情地朗读课文，说说课文写了战士们几次传苹果？结果如何？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战士们需要这个苹果吗？你从哪些句子中体会到的？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0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6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5604">
                                            <p:txEl>
                                              <p:charRg st="6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5604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4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5604">
                                            <p:txEl>
                                              <p:charRg st="44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>
                <a:alpha val="100000"/>
              </a:srgbClr>
            </a:gs>
            <a:gs pos="39999">
              <a:srgbClr val="85C2FF">
                <a:alpha val="100000"/>
              </a:srgbClr>
            </a:gs>
            <a:gs pos="70000">
              <a:srgbClr val="C4D6EB">
                <a:alpha val="100000"/>
              </a:srgbClr>
            </a:gs>
            <a:gs pos="100000">
              <a:srgbClr val="FFEBFA">
                <a:alpha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6628" name="文本框 26627"/>
          <p:cNvSpPr txBox="1"/>
          <p:nvPr/>
        </p:nvSpPr>
        <p:spPr>
          <a:xfrm>
            <a:off x="1476375" y="1628775"/>
            <a:ext cx="6553200" cy="2227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黑体" panose="02010609060101010101" pitchFamily="2" charset="-122"/>
                <a:ea typeface="黑体" panose="02010609060101010101" pitchFamily="2" charset="-122"/>
              </a:rPr>
              <a:t>三、说一说</a:t>
            </a:r>
            <a:endParaRPr lang="zh-CN" altLang="en-US" sz="4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  交流自己的自学成果。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over dir="r"/>
    <p:sndAc>
      <p:stSnd>
        <p:snd r:embed="rId1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charRg st="6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6628">
                                            <p:txEl>
                                              <p:charRg st="6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C9FCB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652" name="文本框 27651"/>
          <p:cNvSpPr txBox="1"/>
          <p:nvPr/>
        </p:nvSpPr>
        <p:spPr>
          <a:xfrm>
            <a:off x="1476375" y="1412875"/>
            <a:ext cx="6227763" cy="41195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四、议一议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第一次传递苹果，战士们都没有吃，他们当时是怎样想的？又是如何做的？你从中体会到什么？（提示：抓住人物的动作、神态描写来体会）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第二次传苹果的结果如何？这一次在写法上与第一次有什么不同？为什么这样安排？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765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52">
                                            <p:txEl>
                                              <p:charRg st="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2">
                                            <p:txEl>
                                              <p:charRg st="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7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7652">
                                            <p:txEl>
                                              <p:charRg st="7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652">
                                            <p:txEl>
                                              <p:charRg st="7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8676" name="文本框 28675"/>
          <p:cNvSpPr txBox="1"/>
          <p:nvPr/>
        </p:nvSpPr>
        <p:spPr>
          <a:xfrm>
            <a:off x="1835150" y="2133600"/>
            <a:ext cx="5905500" cy="2227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有感情地朗读最后一个自然段，讨论：战士们心里真的沉静吗？这是什么样的泪水？“幸福”和“骄傲”的含义是什么？此时此刻，战士们心里在想什么？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over dir="rd"/>
    <p:sndAc>
      <p:stSnd>
        <p:snd r:embed="rId1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6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6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9700" name="文本框 29699"/>
          <p:cNvSpPr txBox="1"/>
          <p:nvPr/>
        </p:nvSpPr>
        <p:spPr>
          <a:xfrm>
            <a:off x="1187450" y="692150"/>
            <a:ext cx="6624638" cy="45481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五、练一练</a:t>
            </a:r>
            <a:endParaRPr lang="zh-CN" altLang="en-US" sz="40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填写词语：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血迹（  ）（  ）  烟（  ）火（  ）  （  ）来（  ）去  青里（  ）（  ）    战火（  ）（  ）  执行（  ）（  ）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选字填空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坚艰   （  ）苦   （  ）持         锋峰    冲（  ）   山（   ）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ircle/>
    <p:sndAc>
      <p:stSnd>
        <p:snd r:embed="rId1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6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700">
                                            <p:txEl>
                                              <p:charRg st="6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0">
                                            <p:txEl>
                                              <p:charRg st="6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9700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9700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8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9700">
                                            <p:txEl>
                                              <p:charRg st="8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9700">
                                            <p:txEl>
                                              <p:charRg st="8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9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700">
                                            <p:txEl>
                                              <p:charRg st="9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0">
                                            <p:txEl>
                                              <p:charRg st="9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0E854"/>
            </a:gs>
            <a:gs pos="100000">
              <a:schemeClr val="bg1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24" name="矩形 30723"/>
          <p:cNvSpPr/>
          <p:nvPr/>
        </p:nvSpPr>
        <p:spPr>
          <a:xfrm>
            <a:off x="1619250" y="1773238"/>
            <a:ext cx="5886450" cy="30813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根据课文回答问题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这篇课文以（       ）为线索，抓住人物的（   ）（    ）进行刻画，把（  ）次传递苹果的过程写得淋漓尽致。歌颂了（                        ）     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072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charRg st="1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0724">
                                            <p:txEl>
                                              <p:charRg st="12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吉祥如意">
  <a:themeElements>
    <a:clrScheme name="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DF8FF"/>
      </a:accent5>
      <a:accent6>
        <a:srgbClr val="E5CAB0"/>
      </a:accent6>
      <a:hlink>
        <a:srgbClr val="0066CC"/>
      </a:hlink>
      <a:folHlink>
        <a:srgbClr val="9F9FB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DF8FF"/>
        </a:accent5>
        <a:accent6>
          <a:srgbClr val="E5CAB0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2F2F2"/>
        </a:accent3>
        <a:accent4>
          <a:srgbClr val="4B4B25"/>
        </a:accent4>
        <a:accent5>
          <a:srgbClr val="E2F4FF"/>
        </a:accent5>
        <a:accent6>
          <a:srgbClr val="9FBCB2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3"/>
        </a:accent4>
        <a:accent5>
          <a:srgbClr val="FFE9E9"/>
        </a:accent5>
        <a:accent6>
          <a:srgbClr val="C6C6C6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AF1EE"/>
        </a:accent3>
        <a:accent4>
          <a:srgbClr val="000000"/>
        </a:accent4>
        <a:accent5>
          <a:srgbClr val="FFFFFF"/>
        </a:accent5>
        <a:accent6>
          <a:srgbClr val="97B99E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EFFFFF"/>
        </a:accent3>
        <a:accent4>
          <a:srgbClr val="52527B"/>
        </a:accent4>
        <a:accent5>
          <a:srgbClr val="F2F2F2"/>
        </a:accent5>
        <a:accent6>
          <a:srgbClr val="E5CAB0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9"/>
        </a:accent3>
        <a:accent4>
          <a:srgbClr val="AF0057"/>
        </a:accent4>
        <a:accent5>
          <a:srgbClr val="FFFFE2"/>
        </a:accent5>
        <a:accent6>
          <a:srgbClr val="E5E5E5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99"/>
        </a:dk1>
        <a:lt1>
          <a:srgbClr val="800000"/>
        </a:lt1>
        <a:dk2>
          <a:srgbClr val="FFFFFF"/>
        </a:dk2>
        <a:lt2>
          <a:srgbClr val="B60000"/>
        </a:lt2>
        <a:accent1>
          <a:srgbClr val="9888A4"/>
        </a:accent1>
        <a:accent2>
          <a:srgbClr val="A9335D"/>
        </a:accent2>
        <a:accent3>
          <a:srgbClr val="C1AAAA"/>
        </a:accent3>
        <a:accent4>
          <a:srgbClr val="DCDC83"/>
        </a:accent4>
        <a:accent5>
          <a:srgbClr val="CAC4CF"/>
        </a:accent5>
        <a:accent6>
          <a:srgbClr val="972D53"/>
        </a:accent6>
        <a:hlink>
          <a:srgbClr val="CCECFF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C1C1C"/>
        </a:lt1>
        <a:dk2>
          <a:srgbClr val="FFFF66"/>
        </a:dk2>
        <a:lt2>
          <a:srgbClr val="808080"/>
        </a:lt2>
        <a:accent1>
          <a:srgbClr val="9898BA"/>
        </a:accent1>
        <a:accent2>
          <a:srgbClr val="777777"/>
        </a:accent2>
        <a:accent3>
          <a:srgbClr val="AAAAAA"/>
        </a:accent3>
        <a:accent4>
          <a:srgbClr val="DCDCDC"/>
        </a:accent4>
        <a:accent5>
          <a:srgbClr val="CACAD9"/>
        </a:accent5>
        <a:accent6>
          <a:srgbClr val="6A6A6A"/>
        </a:accent6>
        <a:hlink>
          <a:srgbClr val="CCFF99"/>
        </a:hlink>
        <a:folHlink>
          <a:srgbClr val="E4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WPS 演示</Application>
  <PresentationFormat>在屏幕上显示</PresentationFormat>
  <Paragraphs>37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Comic Sans MS</vt:lpstr>
      <vt:lpstr>Wingdings 2</vt:lpstr>
      <vt:lpstr>黑体</vt:lpstr>
      <vt:lpstr>微软雅黑</vt:lpstr>
      <vt:lpstr>Arial Unicode MS</vt:lpstr>
      <vt:lpstr>Calibri</vt:lpstr>
      <vt:lpstr>Crayons</vt:lpstr>
      <vt:lpstr>吉祥如意</vt:lpstr>
      <vt:lpstr>一个苹果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一个苹果</dc:title>
  <dc:creator>oempc</dc:creator>
  <cp:lastModifiedBy>笑到醉后</cp:lastModifiedBy>
  <cp:revision>11</cp:revision>
  <dcterms:created xsi:type="dcterms:W3CDTF">2015-01-03T03:31:00Z</dcterms:created>
  <dcterms:modified xsi:type="dcterms:W3CDTF">2017-11-21T02:40:39Z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