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3" r:id="rId14"/>
    <p:sldId id="270" r:id="rId15"/>
    <p:sldId id="271" r:id="rId16"/>
    <p:sldId id="274" r:id="rId17"/>
    <p:sldId id="275" r:id="rId18"/>
    <p:sldId id="276" r:id="rId19"/>
    <p:sldId id="277" r:id="rId20"/>
    <p:sldId id="264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B418B8-0B39-45B4-84A8-FA037CAFE58F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/>
      <dgm:spPr/>
    </dgm:pt>
    <dgm:pt modelId="{42D5F883-1EC3-499C-B3B4-3F78395CEE4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zh-CN" b="1" i="0" u="none" strike="noStrike" cap="none" normalizeH="0" baseline="0" dirty="0" smtClean="0">
              <a:effectLst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rPr>
            <a:t>It</a:t>
          </a:r>
          <a:r>
            <a:rPr kumimoji="0" lang="zh-CN" altLang="en-US" b="0" i="0" u="none" strike="noStrike" cap="none" normalizeH="0" baseline="0" dirty="0" smtClean="0">
              <a:effectLst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rPr>
            <a:t>作形式主语的主语从句要点</a:t>
          </a:r>
        </a:p>
      </dgm:t>
    </dgm:pt>
    <dgm:pt modelId="{BF702ACF-A3A2-47D3-B7FD-09D7ABAF1585}" cxnId="{783C336D-4D62-45C8-85AA-7FCF39EBAE53}" type="parTrans">
      <dgm:prSet/>
      <dgm:spPr/>
      <dgm:t>
        <a:bodyPr/>
        <a:lstStyle/>
        <a:p>
          <a:endParaRPr lang="zh-CN" altLang="en-US"/>
        </a:p>
      </dgm:t>
    </dgm:pt>
    <dgm:pt modelId="{733A7380-5992-4218-9047-F1278B8F5639}" cxnId="{783C336D-4D62-45C8-85AA-7FCF39EBAE53}" type="sibTrans">
      <dgm:prSet/>
      <dgm:spPr/>
      <dgm:t>
        <a:bodyPr/>
        <a:lstStyle/>
        <a:p>
          <a:endParaRPr lang="zh-CN" altLang="en-US"/>
        </a:p>
      </dgm:t>
    </dgm:pt>
    <dgm:pt modelId="{F5E079F3-9C05-4353-BE9D-4B9A00EFD0E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zh-CN" altLang="en-US" b="0" i="0" u="none" strike="noStrike" cap="none" normalizeH="0" baseline="0" smtClean="0">
              <a:effectLst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rPr>
            <a:t>用法</a:t>
          </a:r>
          <a:endParaRPr kumimoji="0" lang="zh-CN" altLang="en-US" b="0" i="0" u="none" strike="noStrike" cap="none" normalizeH="0" baseline="0" dirty="0" smtClean="0">
            <a:effectLst/>
            <a:latin typeface="Times New Roman" panose="02020603050405020304" pitchFamily="18" charset="0"/>
            <a:ea typeface="黑体" panose="02010600030101010101" pitchFamily="2" charset="-122"/>
            <a:cs typeface="Times New Roman" panose="02020603050405020304" pitchFamily="18" charset="0"/>
          </a:endParaRPr>
        </a:p>
      </dgm:t>
    </dgm:pt>
    <dgm:pt modelId="{299322DB-B4F2-452D-AB2C-4AA5E75FBC86}" cxnId="{F6D127FE-DCC9-4091-B06E-42B086890523}" type="parTrans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黑体" panose="02010600030101010101" pitchFamily="2" charset="-122"/>
            <a:cs typeface="Times New Roman" panose="02020603050405020304" pitchFamily="18" charset="0"/>
          </a:endParaRPr>
        </a:p>
      </dgm:t>
    </dgm:pt>
    <dgm:pt modelId="{11BCA959-16D1-4D70-83F0-DC035E79C022}" cxnId="{F6D127FE-DCC9-4091-B06E-42B086890523}" type="sibTrans">
      <dgm:prSet/>
      <dgm:spPr/>
      <dgm:t>
        <a:bodyPr/>
        <a:lstStyle/>
        <a:p>
          <a:endParaRPr lang="zh-CN" altLang="en-US"/>
        </a:p>
      </dgm:t>
    </dgm:pt>
    <dgm:pt modelId="{74FD775F-8EC8-497A-A721-0D49F66E40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zh-CN" altLang="en-US" b="0" i="0" u="none" strike="noStrike" cap="none" normalizeH="0" baseline="0" smtClean="0">
              <a:effectLst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rPr>
            <a:t>分类</a:t>
          </a:r>
          <a:endParaRPr kumimoji="0" lang="zh-CN" altLang="en-US" b="0" i="0" u="none" strike="noStrike" cap="none" normalizeH="0" baseline="0" dirty="0" smtClean="0">
            <a:effectLst/>
            <a:latin typeface="Times New Roman" panose="02020603050405020304" pitchFamily="18" charset="0"/>
            <a:ea typeface="黑体" panose="02010600030101010101" pitchFamily="2" charset="-122"/>
            <a:cs typeface="Times New Roman" panose="02020603050405020304" pitchFamily="18" charset="0"/>
          </a:endParaRPr>
        </a:p>
      </dgm:t>
    </dgm:pt>
    <dgm:pt modelId="{B4D3F4AC-FDBB-45DD-82BF-AA5A13B8B05F}" cxnId="{3D87DAA1-3A6E-48DD-B243-66EE14ACB2EE}" type="parTrans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黑体" panose="02010600030101010101" pitchFamily="2" charset="-122"/>
            <a:cs typeface="Times New Roman" panose="02020603050405020304" pitchFamily="18" charset="0"/>
          </a:endParaRPr>
        </a:p>
      </dgm:t>
    </dgm:pt>
    <dgm:pt modelId="{87A2E4C1-7249-4AAC-9F18-96FBCF25F853}" cxnId="{3D87DAA1-3A6E-48DD-B243-66EE14ACB2EE}" type="sibTrans">
      <dgm:prSet/>
      <dgm:spPr/>
      <dgm:t>
        <a:bodyPr/>
        <a:lstStyle/>
        <a:p>
          <a:endParaRPr lang="zh-CN" altLang="en-US"/>
        </a:p>
      </dgm:t>
    </dgm:pt>
    <dgm:pt modelId="{AFD50FFD-7572-4E4A-AD89-6F7BC3CC2C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zh-CN" altLang="en-US" b="0" i="0" u="none" strike="noStrike" cap="none" normalizeH="0" baseline="0" dirty="0" smtClean="0">
              <a:effectLst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rPr>
            <a:t>解题技巧</a:t>
          </a:r>
        </a:p>
      </dgm:t>
    </dgm:pt>
    <dgm:pt modelId="{FDDAD252-3E69-4E93-9ADE-760EAA9352CD}" cxnId="{05B1160C-A96F-42A3-9188-7BEE3993152C}" type="parTrans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黑体" panose="02010600030101010101" pitchFamily="2" charset="-122"/>
            <a:cs typeface="Times New Roman" panose="02020603050405020304" pitchFamily="18" charset="0"/>
          </a:endParaRPr>
        </a:p>
      </dgm:t>
    </dgm:pt>
    <dgm:pt modelId="{806CE68D-4115-4BA8-ADD4-B8EE881D5C83}" cxnId="{05B1160C-A96F-42A3-9188-7BEE3993152C}" type="sibTrans">
      <dgm:prSet/>
      <dgm:spPr/>
      <dgm:t>
        <a:bodyPr/>
        <a:lstStyle/>
        <a:p>
          <a:endParaRPr lang="zh-CN" altLang="en-US"/>
        </a:p>
      </dgm:t>
    </dgm:pt>
    <dgm:pt modelId="{641BE7F7-61B0-4E5B-9E69-91DCC42858BC}" type="pres">
      <dgm:prSet presAssocID="{C5B418B8-0B39-45B4-84A8-FA037CAFE5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F2169A-49FC-4EEE-8243-F5A82DFC4AEF}" type="pres">
      <dgm:prSet presAssocID="{42D5F883-1EC3-499C-B3B4-3F78395CEE44}" presName="hierRoot1" presStyleCnt="0">
        <dgm:presLayoutVars>
          <dgm:hierBranch/>
        </dgm:presLayoutVars>
      </dgm:prSet>
      <dgm:spPr/>
    </dgm:pt>
    <dgm:pt modelId="{206E3C68-29CE-4333-BF79-B0520EDCA8B4}" type="pres">
      <dgm:prSet presAssocID="{42D5F883-1EC3-499C-B3B4-3F78395CEE44}" presName="rootComposite1" presStyleCnt="0"/>
      <dgm:spPr/>
    </dgm:pt>
    <dgm:pt modelId="{7D12D34E-32DC-4ECA-AE52-9B2CA1157BC9}" type="pres">
      <dgm:prSet presAssocID="{42D5F883-1EC3-499C-B3B4-3F78395CEE4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6EF9BD9-9043-4883-AF83-68CD02532EF0}" type="pres">
      <dgm:prSet presAssocID="{42D5F883-1EC3-499C-B3B4-3F78395CEE44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2701CD81-26A3-4E77-99CD-2281829AA00E}" type="pres">
      <dgm:prSet presAssocID="{42D5F883-1EC3-499C-B3B4-3F78395CEE44}" presName="hierChild2" presStyleCnt="0"/>
      <dgm:spPr/>
    </dgm:pt>
    <dgm:pt modelId="{76B3A31D-26D8-4814-8E61-72699367EC57}" type="pres">
      <dgm:prSet presAssocID="{299322DB-B4F2-452D-AB2C-4AA5E75FBC86}" presName="Name35" presStyleLbl="parChTrans1D2" presStyleIdx="0" presStyleCnt="3"/>
      <dgm:spPr/>
      <dgm:t>
        <a:bodyPr/>
        <a:lstStyle/>
        <a:p>
          <a:endParaRPr lang="zh-CN" altLang="en-US"/>
        </a:p>
      </dgm:t>
    </dgm:pt>
    <dgm:pt modelId="{0E0925F2-52B2-4FCA-B69C-8F9A507FD044}" type="pres">
      <dgm:prSet presAssocID="{F5E079F3-9C05-4353-BE9D-4B9A00EFD0E4}" presName="hierRoot2" presStyleCnt="0">
        <dgm:presLayoutVars>
          <dgm:hierBranch/>
        </dgm:presLayoutVars>
      </dgm:prSet>
      <dgm:spPr/>
    </dgm:pt>
    <dgm:pt modelId="{B69D0FFD-0BF3-46A9-BEC6-EABDC5B15DFB}" type="pres">
      <dgm:prSet presAssocID="{F5E079F3-9C05-4353-BE9D-4B9A00EFD0E4}" presName="rootComposite" presStyleCnt="0"/>
      <dgm:spPr/>
    </dgm:pt>
    <dgm:pt modelId="{AF25FE92-5A39-4081-BDF1-FC85AA070D04}" type="pres">
      <dgm:prSet presAssocID="{F5E079F3-9C05-4353-BE9D-4B9A00EFD0E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75E131C-3827-4E99-95FF-AAA9993C831B}" type="pres">
      <dgm:prSet presAssocID="{F5E079F3-9C05-4353-BE9D-4B9A00EFD0E4}" presName="rootConnector" presStyleLbl="node2" presStyleIdx="0" presStyleCnt="3"/>
      <dgm:spPr/>
      <dgm:t>
        <a:bodyPr/>
        <a:lstStyle/>
        <a:p>
          <a:endParaRPr lang="zh-CN" altLang="en-US"/>
        </a:p>
      </dgm:t>
    </dgm:pt>
    <dgm:pt modelId="{55CB39D8-CD80-42FE-A020-886ED5DB0ADC}" type="pres">
      <dgm:prSet presAssocID="{F5E079F3-9C05-4353-BE9D-4B9A00EFD0E4}" presName="hierChild4" presStyleCnt="0"/>
      <dgm:spPr/>
    </dgm:pt>
    <dgm:pt modelId="{EE6F1383-FC8F-44E2-9366-B1F484248272}" type="pres">
      <dgm:prSet presAssocID="{F5E079F3-9C05-4353-BE9D-4B9A00EFD0E4}" presName="hierChild5" presStyleCnt="0"/>
      <dgm:spPr/>
    </dgm:pt>
    <dgm:pt modelId="{5A033F07-0487-497B-B3F9-220F575D89AD}" type="pres">
      <dgm:prSet presAssocID="{B4D3F4AC-FDBB-45DD-82BF-AA5A13B8B05F}" presName="Name35" presStyleLbl="parChTrans1D2" presStyleIdx="1" presStyleCnt="3"/>
      <dgm:spPr/>
      <dgm:t>
        <a:bodyPr/>
        <a:lstStyle/>
        <a:p>
          <a:endParaRPr lang="zh-CN" altLang="en-US"/>
        </a:p>
      </dgm:t>
    </dgm:pt>
    <dgm:pt modelId="{CC60ADF2-AA7E-4714-8A50-71C2EE89BE79}" type="pres">
      <dgm:prSet presAssocID="{74FD775F-8EC8-497A-A721-0D49F66E40F7}" presName="hierRoot2" presStyleCnt="0">
        <dgm:presLayoutVars>
          <dgm:hierBranch/>
        </dgm:presLayoutVars>
      </dgm:prSet>
      <dgm:spPr/>
    </dgm:pt>
    <dgm:pt modelId="{E52E36DC-A344-48B9-B49F-BBB2566CC994}" type="pres">
      <dgm:prSet presAssocID="{74FD775F-8EC8-497A-A721-0D49F66E40F7}" presName="rootComposite" presStyleCnt="0"/>
      <dgm:spPr/>
    </dgm:pt>
    <dgm:pt modelId="{265DB0E3-46B5-4B38-9CA4-AFCEF75B349B}" type="pres">
      <dgm:prSet presAssocID="{74FD775F-8EC8-497A-A721-0D49F66E40F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4944C09-A3F9-491D-AD12-A974EA430BD8}" type="pres">
      <dgm:prSet presAssocID="{74FD775F-8EC8-497A-A721-0D49F66E40F7}" presName="rootConnector" presStyleLbl="node2" presStyleIdx="1" presStyleCnt="3"/>
      <dgm:spPr/>
      <dgm:t>
        <a:bodyPr/>
        <a:lstStyle/>
        <a:p>
          <a:endParaRPr lang="zh-CN" altLang="en-US"/>
        </a:p>
      </dgm:t>
    </dgm:pt>
    <dgm:pt modelId="{35181064-A1F4-4EA4-9A65-8FCE862BA22E}" type="pres">
      <dgm:prSet presAssocID="{74FD775F-8EC8-497A-A721-0D49F66E40F7}" presName="hierChild4" presStyleCnt="0"/>
      <dgm:spPr/>
    </dgm:pt>
    <dgm:pt modelId="{66673C32-C9E7-43C4-92CF-F60431902376}" type="pres">
      <dgm:prSet presAssocID="{74FD775F-8EC8-497A-A721-0D49F66E40F7}" presName="hierChild5" presStyleCnt="0"/>
      <dgm:spPr/>
    </dgm:pt>
    <dgm:pt modelId="{ABE9593A-6DFA-473B-B1BC-C58A40AAAD40}" type="pres">
      <dgm:prSet presAssocID="{FDDAD252-3E69-4E93-9ADE-760EAA9352CD}" presName="Name35" presStyleLbl="parChTrans1D2" presStyleIdx="2" presStyleCnt="3"/>
      <dgm:spPr/>
      <dgm:t>
        <a:bodyPr/>
        <a:lstStyle/>
        <a:p>
          <a:endParaRPr lang="zh-CN" altLang="en-US"/>
        </a:p>
      </dgm:t>
    </dgm:pt>
    <dgm:pt modelId="{D4F23B37-58F6-4C82-A38F-094B3DC448F1}" type="pres">
      <dgm:prSet presAssocID="{AFD50FFD-7572-4E4A-AD89-6F7BC3CC2C88}" presName="hierRoot2" presStyleCnt="0">
        <dgm:presLayoutVars>
          <dgm:hierBranch/>
        </dgm:presLayoutVars>
      </dgm:prSet>
      <dgm:spPr/>
    </dgm:pt>
    <dgm:pt modelId="{A1777C00-C919-4A27-B1A0-3FD6991E7D4C}" type="pres">
      <dgm:prSet presAssocID="{AFD50FFD-7572-4E4A-AD89-6F7BC3CC2C88}" presName="rootComposite" presStyleCnt="0"/>
      <dgm:spPr/>
    </dgm:pt>
    <dgm:pt modelId="{5F54E7DE-83DB-43F4-B288-61C4192D91ED}" type="pres">
      <dgm:prSet presAssocID="{AFD50FFD-7572-4E4A-AD89-6F7BC3CC2C8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75F98B2-727E-4FD9-ADEC-1AADDB2481BF}" type="pres">
      <dgm:prSet presAssocID="{AFD50FFD-7572-4E4A-AD89-6F7BC3CC2C88}" presName="rootConnector" presStyleLbl="node2" presStyleIdx="2" presStyleCnt="3"/>
      <dgm:spPr/>
      <dgm:t>
        <a:bodyPr/>
        <a:lstStyle/>
        <a:p>
          <a:endParaRPr lang="zh-CN" altLang="en-US"/>
        </a:p>
      </dgm:t>
    </dgm:pt>
    <dgm:pt modelId="{0246B0F7-6F7B-4273-9741-E4DF88809957}" type="pres">
      <dgm:prSet presAssocID="{AFD50FFD-7572-4E4A-AD89-6F7BC3CC2C88}" presName="hierChild4" presStyleCnt="0"/>
      <dgm:spPr/>
    </dgm:pt>
    <dgm:pt modelId="{7BDA6F63-0ADA-4657-9F87-DCBF5E68C328}" type="pres">
      <dgm:prSet presAssocID="{AFD50FFD-7572-4E4A-AD89-6F7BC3CC2C88}" presName="hierChild5" presStyleCnt="0"/>
      <dgm:spPr/>
    </dgm:pt>
    <dgm:pt modelId="{97788D9C-AE13-460E-BD55-4C2A2C5DE22A}" type="pres">
      <dgm:prSet presAssocID="{42D5F883-1EC3-499C-B3B4-3F78395CEE44}" presName="hierChild3" presStyleCnt="0"/>
      <dgm:spPr/>
    </dgm:pt>
  </dgm:ptLst>
  <dgm:cxnLst>
    <dgm:cxn modelId="{AE08F786-FC32-4A9C-96F7-2D054FA49AE2}" type="presOf" srcId="{42D5F883-1EC3-499C-B3B4-3F78395CEE44}" destId="{7D12D34E-32DC-4ECA-AE52-9B2CA1157BC9}" srcOrd="0" destOrd="0" presId="urn:microsoft.com/office/officeart/2005/8/layout/orgChart1"/>
    <dgm:cxn modelId="{DEF79209-56AE-4586-AE83-A1A763B0F3F9}" type="presOf" srcId="{F5E079F3-9C05-4353-BE9D-4B9A00EFD0E4}" destId="{B75E131C-3827-4E99-95FF-AAA9993C831B}" srcOrd="1" destOrd="0" presId="urn:microsoft.com/office/officeart/2005/8/layout/orgChart1"/>
    <dgm:cxn modelId="{EEC06306-9502-483A-8C8E-5A78F6756039}" type="presOf" srcId="{F5E079F3-9C05-4353-BE9D-4B9A00EFD0E4}" destId="{AF25FE92-5A39-4081-BDF1-FC85AA070D04}" srcOrd="0" destOrd="0" presId="urn:microsoft.com/office/officeart/2005/8/layout/orgChart1"/>
    <dgm:cxn modelId="{FCEB443F-7FE1-47CC-9B22-1CE591F18C33}" type="presOf" srcId="{299322DB-B4F2-452D-AB2C-4AA5E75FBC86}" destId="{76B3A31D-26D8-4814-8E61-72699367EC57}" srcOrd="0" destOrd="0" presId="urn:microsoft.com/office/officeart/2005/8/layout/orgChart1"/>
    <dgm:cxn modelId="{699423F6-73EC-45E2-B9FA-308E23A88EA8}" type="presOf" srcId="{74FD775F-8EC8-497A-A721-0D49F66E40F7}" destId="{265DB0E3-46B5-4B38-9CA4-AFCEF75B349B}" srcOrd="0" destOrd="0" presId="urn:microsoft.com/office/officeart/2005/8/layout/orgChart1"/>
    <dgm:cxn modelId="{783C336D-4D62-45C8-85AA-7FCF39EBAE53}" srcId="{C5B418B8-0B39-45B4-84A8-FA037CAFE58F}" destId="{42D5F883-1EC3-499C-B3B4-3F78395CEE44}" srcOrd="0" destOrd="0" parTransId="{BF702ACF-A3A2-47D3-B7FD-09D7ABAF1585}" sibTransId="{733A7380-5992-4218-9047-F1278B8F5639}"/>
    <dgm:cxn modelId="{776B5B28-2E57-4765-8018-BD7189B855D0}" type="presOf" srcId="{42D5F883-1EC3-499C-B3B4-3F78395CEE44}" destId="{E6EF9BD9-9043-4883-AF83-68CD02532EF0}" srcOrd="1" destOrd="0" presId="urn:microsoft.com/office/officeart/2005/8/layout/orgChart1"/>
    <dgm:cxn modelId="{2A4C9C43-8123-49BA-9874-CBA3F2D8E269}" type="presOf" srcId="{AFD50FFD-7572-4E4A-AD89-6F7BC3CC2C88}" destId="{D75F98B2-727E-4FD9-ADEC-1AADDB2481BF}" srcOrd="1" destOrd="0" presId="urn:microsoft.com/office/officeart/2005/8/layout/orgChart1"/>
    <dgm:cxn modelId="{80BCACAA-312F-4E5E-B4D0-745309CA8738}" type="presOf" srcId="{74FD775F-8EC8-497A-A721-0D49F66E40F7}" destId="{E4944C09-A3F9-491D-AD12-A974EA430BD8}" srcOrd="1" destOrd="0" presId="urn:microsoft.com/office/officeart/2005/8/layout/orgChart1"/>
    <dgm:cxn modelId="{60461C39-C661-4CEF-BD79-3985C494B9C0}" type="presOf" srcId="{AFD50FFD-7572-4E4A-AD89-6F7BC3CC2C88}" destId="{5F54E7DE-83DB-43F4-B288-61C4192D91ED}" srcOrd="0" destOrd="0" presId="urn:microsoft.com/office/officeart/2005/8/layout/orgChart1"/>
    <dgm:cxn modelId="{3881C7E9-8887-4621-AD95-CDF093D9B413}" type="presOf" srcId="{FDDAD252-3E69-4E93-9ADE-760EAA9352CD}" destId="{ABE9593A-6DFA-473B-B1BC-C58A40AAAD40}" srcOrd="0" destOrd="0" presId="urn:microsoft.com/office/officeart/2005/8/layout/orgChart1"/>
    <dgm:cxn modelId="{F6D127FE-DCC9-4091-B06E-42B086890523}" srcId="{42D5F883-1EC3-499C-B3B4-3F78395CEE44}" destId="{F5E079F3-9C05-4353-BE9D-4B9A00EFD0E4}" srcOrd="0" destOrd="0" parTransId="{299322DB-B4F2-452D-AB2C-4AA5E75FBC86}" sibTransId="{11BCA959-16D1-4D70-83F0-DC035E79C022}"/>
    <dgm:cxn modelId="{05B1160C-A96F-42A3-9188-7BEE3993152C}" srcId="{42D5F883-1EC3-499C-B3B4-3F78395CEE44}" destId="{AFD50FFD-7572-4E4A-AD89-6F7BC3CC2C88}" srcOrd="2" destOrd="0" parTransId="{FDDAD252-3E69-4E93-9ADE-760EAA9352CD}" sibTransId="{806CE68D-4115-4BA8-ADD4-B8EE881D5C83}"/>
    <dgm:cxn modelId="{3D87DAA1-3A6E-48DD-B243-66EE14ACB2EE}" srcId="{42D5F883-1EC3-499C-B3B4-3F78395CEE44}" destId="{74FD775F-8EC8-497A-A721-0D49F66E40F7}" srcOrd="1" destOrd="0" parTransId="{B4D3F4AC-FDBB-45DD-82BF-AA5A13B8B05F}" sibTransId="{87A2E4C1-7249-4AAC-9F18-96FBCF25F853}"/>
    <dgm:cxn modelId="{AFEADFD6-814D-42CE-907A-D2981DEE5F61}" type="presOf" srcId="{C5B418B8-0B39-45B4-84A8-FA037CAFE58F}" destId="{641BE7F7-61B0-4E5B-9E69-91DCC42858BC}" srcOrd="0" destOrd="0" presId="urn:microsoft.com/office/officeart/2005/8/layout/orgChart1"/>
    <dgm:cxn modelId="{089C870A-4173-4011-A09C-61D956CB8DA0}" type="presOf" srcId="{B4D3F4AC-FDBB-45DD-82BF-AA5A13B8B05F}" destId="{5A033F07-0487-497B-B3F9-220F575D89AD}" srcOrd="0" destOrd="0" presId="urn:microsoft.com/office/officeart/2005/8/layout/orgChart1"/>
    <dgm:cxn modelId="{CEF0C6ED-F0EB-4642-964B-CC98D6D9C78A}" type="presParOf" srcId="{641BE7F7-61B0-4E5B-9E69-91DCC42858BC}" destId="{2DF2169A-49FC-4EEE-8243-F5A82DFC4AEF}" srcOrd="0" destOrd="0" presId="urn:microsoft.com/office/officeart/2005/8/layout/orgChart1"/>
    <dgm:cxn modelId="{112D9209-D8F5-4C29-8321-E9C2FEADC044}" type="presParOf" srcId="{2DF2169A-49FC-4EEE-8243-F5A82DFC4AEF}" destId="{206E3C68-29CE-4333-BF79-B0520EDCA8B4}" srcOrd="0" destOrd="0" presId="urn:microsoft.com/office/officeart/2005/8/layout/orgChart1"/>
    <dgm:cxn modelId="{BADDDAE6-3B3B-4F3E-B194-71846F9ED997}" type="presParOf" srcId="{206E3C68-29CE-4333-BF79-B0520EDCA8B4}" destId="{7D12D34E-32DC-4ECA-AE52-9B2CA1157BC9}" srcOrd="0" destOrd="0" presId="urn:microsoft.com/office/officeart/2005/8/layout/orgChart1"/>
    <dgm:cxn modelId="{0194144F-A534-4C3D-830D-8D2062872421}" type="presParOf" srcId="{206E3C68-29CE-4333-BF79-B0520EDCA8B4}" destId="{E6EF9BD9-9043-4883-AF83-68CD02532EF0}" srcOrd="1" destOrd="0" presId="urn:microsoft.com/office/officeart/2005/8/layout/orgChart1"/>
    <dgm:cxn modelId="{93482889-E94B-43D4-87E2-F946085E5CF9}" type="presParOf" srcId="{2DF2169A-49FC-4EEE-8243-F5A82DFC4AEF}" destId="{2701CD81-26A3-4E77-99CD-2281829AA00E}" srcOrd="1" destOrd="0" presId="urn:microsoft.com/office/officeart/2005/8/layout/orgChart1"/>
    <dgm:cxn modelId="{26FEAAEC-9D33-47BF-B4AA-74C676BC76EF}" type="presParOf" srcId="{2701CD81-26A3-4E77-99CD-2281829AA00E}" destId="{76B3A31D-26D8-4814-8E61-72699367EC57}" srcOrd="0" destOrd="0" presId="urn:microsoft.com/office/officeart/2005/8/layout/orgChart1"/>
    <dgm:cxn modelId="{77AACF97-53EC-4E61-A9B9-33163CBC8987}" type="presParOf" srcId="{2701CD81-26A3-4E77-99CD-2281829AA00E}" destId="{0E0925F2-52B2-4FCA-B69C-8F9A507FD044}" srcOrd="1" destOrd="0" presId="urn:microsoft.com/office/officeart/2005/8/layout/orgChart1"/>
    <dgm:cxn modelId="{ED09C8CC-2518-40ED-A402-8B66FC6D45A8}" type="presParOf" srcId="{0E0925F2-52B2-4FCA-B69C-8F9A507FD044}" destId="{B69D0FFD-0BF3-46A9-BEC6-EABDC5B15DFB}" srcOrd="0" destOrd="0" presId="urn:microsoft.com/office/officeart/2005/8/layout/orgChart1"/>
    <dgm:cxn modelId="{B4E850DD-84AB-49EE-AA08-7E3746BD78B2}" type="presParOf" srcId="{B69D0FFD-0BF3-46A9-BEC6-EABDC5B15DFB}" destId="{AF25FE92-5A39-4081-BDF1-FC85AA070D04}" srcOrd="0" destOrd="0" presId="urn:microsoft.com/office/officeart/2005/8/layout/orgChart1"/>
    <dgm:cxn modelId="{E0DC4922-3BD9-4AED-86D8-85F12CB2252D}" type="presParOf" srcId="{B69D0FFD-0BF3-46A9-BEC6-EABDC5B15DFB}" destId="{B75E131C-3827-4E99-95FF-AAA9993C831B}" srcOrd="1" destOrd="0" presId="urn:microsoft.com/office/officeart/2005/8/layout/orgChart1"/>
    <dgm:cxn modelId="{A6B324EB-5647-40E8-93B4-382B16CA4D1A}" type="presParOf" srcId="{0E0925F2-52B2-4FCA-B69C-8F9A507FD044}" destId="{55CB39D8-CD80-42FE-A020-886ED5DB0ADC}" srcOrd="1" destOrd="0" presId="urn:microsoft.com/office/officeart/2005/8/layout/orgChart1"/>
    <dgm:cxn modelId="{69B618CA-DC3B-471F-A425-D1C2CAE52320}" type="presParOf" srcId="{0E0925F2-52B2-4FCA-B69C-8F9A507FD044}" destId="{EE6F1383-FC8F-44E2-9366-B1F484248272}" srcOrd="2" destOrd="0" presId="urn:microsoft.com/office/officeart/2005/8/layout/orgChart1"/>
    <dgm:cxn modelId="{56BC5AAB-0D80-455F-97BC-A964FC5E4B06}" type="presParOf" srcId="{2701CD81-26A3-4E77-99CD-2281829AA00E}" destId="{5A033F07-0487-497B-B3F9-220F575D89AD}" srcOrd="2" destOrd="0" presId="urn:microsoft.com/office/officeart/2005/8/layout/orgChart1"/>
    <dgm:cxn modelId="{6AE5FABD-15D2-416A-877F-EA709F8EA975}" type="presParOf" srcId="{2701CD81-26A3-4E77-99CD-2281829AA00E}" destId="{CC60ADF2-AA7E-4714-8A50-71C2EE89BE79}" srcOrd="3" destOrd="0" presId="urn:microsoft.com/office/officeart/2005/8/layout/orgChart1"/>
    <dgm:cxn modelId="{CBFA2F45-D907-49C7-A402-F30865E78E36}" type="presParOf" srcId="{CC60ADF2-AA7E-4714-8A50-71C2EE89BE79}" destId="{E52E36DC-A344-48B9-B49F-BBB2566CC994}" srcOrd="0" destOrd="0" presId="urn:microsoft.com/office/officeart/2005/8/layout/orgChart1"/>
    <dgm:cxn modelId="{21799BC9-B0A1-4DEC-879C-BE55F9F46172}" type="presParOf" srcId="{E52E36DC-A344-48B9-B49F-BBB2566CC994}" destId="{265DB0E3-46B5-4B38-9CA4-AFCEF75B349B}" srcOrd="0" destOrd="0" presId="urn:microsoft.com/office/officeart/2005/8/layout/orgChart1"/>
    <dgm:cxn modelId="{DE452D83-4146-4FAF-84D2-29B12E0FE33D}" type="presParOf" srcId="{E52E36DC-A344-48B9-B49F-BBB2566CC994}" destId="{E4944C09-A3F9-491D-AD12-A974EA430BD8}" srcOrd="1" destOrd="0" presId="urn:microsoft.com/office/officeart/2005/8/layout/orgChart1"/>
    <dgm:cxn modelId="{E913D68E-632E-4E32-A82A-6A6F657B800A}" type="presParOf" srcId="{CC60ADF2-AA7E-4714-8A50-71C2EE89BE79}" destId="{35181064-A1F4-4EA4-9A65-8FCE862BA22E}" srcOrd="1" destOrd="0" presId="urn:microsoft.com/office/officeart/2005/8/layout/orgChart1"/>
    <dgm:cxn modelId="{D0251710-2879-4882-9DBE-7879E8CC416A}" type="presParOf" srcId="{CC60ADF2-AA7E-4714-8A50-71C2EE89BE79}" destId="{66673C32-C9E7-43C4-92CF-F60431902376}" srcOrd="2" destOrd="0" presId="urn:microsoft.com/office/officeart/2005/8/layout/orgChart1"/>
    <dgm:cxn modelId="{F7697B64-719B-4613-86E6-E4DCC13ECB8D}" type="presParOf" srcId="{2701CD81-26A3-4E77-99CD-2281829AA00E}" destId="{ABE9593A-6DFA-473B-B1BC-C58A40AAAD40}" srcOrd="4" destOrd="0" presId="urn:microsoft.com/office/officeart/2005/8/layout/orgChart1"/>
    <dgm:cxn modelId="{B28158FB-EC7A-4B1A-A4B2-34744C4BAE27}" type="presParOf" srcId="{2701CD81-26A3-4E77-99CD-2281829AA00E}" destId="{D4F23B37-58F6-4C82-A38F-094B3DC448F1}" srcOrd="5" destOrd="0" presId="urn:microsoft.com/office/officeart/2005/8/layout/orgChart1"/>
    <dgm:cxn modelId="{AED4AD6E-F3EA-4114-9FDC-E6BA40B563BC}" type="presParOf" srcId="{D4F23B37-58F6-4C82-A38F-094B3DC448F1}" destId="{A1777C00-C919-4A27-B1A0-3FD6991E7D4C}" srcOrd="0" destOrd="0" presId="urn:microsoft.com/office/officeart/2005/8/layout/orgChart1"/>
    <dgm:cxn modelId="{8B9AAAA4-4379-4248-A8FF-EB1C6701B75F}" type="presParOf" srcId="{A1777C00-C919-4A27-B1A0-3FD6991E7D4C}" destId="{5F54E7DE-83DB-43F4-B288-61C4192D91ED}" srcOrd="0" destOrd="0" presId="urn:microsoft.com/office/officeart/2005/8/layout/orgChart1"/>
    <dgm:cxn modelId="{2AB8DF1B-D4E1-4990-823A-930345ACCD65}" type="presParOf" srcId="{A1777C00-C919-4A27-B1A0-3FD6991E7D4C}" destId="{D75F98B2-727E-4FD9-ADEC-1AADDB2481BF}" srcOrd="1" destOrd="0" presId="urn:microsoft.com/office/officeart/2005/8/layout/orgChart1"/>
    <dgm:cxn modelId="{6C717A9B-718E-40E0-A549-D5934B34D178}" type="presParOf" srcId="{D4F23B37-58F6-4C82-A38F-094B3DC448F1}" destId="{0246B0F7-6F7B-4273-9741-E4DF88809957}" srcOrd="1" destOrd="0" presId="urn:microsoft.com/office/officeart/2005/8/layout/orgChart1"/>
    <dgm:cxn modelId="{9C1EBB07-296E-441A-875A-BB6E518A5999}" type="presParOf" srcId="{D4F23B37-58F6-4C82-A38F-094B3DC448F1}" destId="{7BDA6F63-0ADA-4657-9F87-DCBF5E68C328}" srcOrd="2" destOrd="0" presId="urn:microsoft.com/office/officeart/2005/8/layout/orgChart1"/>
    <dgm:cxn modelId="{EB72154A-2D45-4DA5-AFC9-1760E18F71A4}" type="presParOf" srcId="{2DF2169A-49FC-4EEE-8243-F5A82DFC4AEF}" destId="{97788D9C-AE13-460E-BD55-4C2A2C5DE2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9593A-6DFA-473B-B1BC-C58A40AAAD40}">
      <dsp:nvSpPr>
        <dsp:cNvPr id="0" name=""/>
        <dsp:cNvSpPr/>
      </dsp:nvSpPr>
      <dsp:spPr>
        <a:xfrm>
          <a:off x="4104481" y="1440279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95"/>
              </a:lnTo>
              <a:lnTo>
                <a:pt x="2903950" y="251995"/>
              </a:lnTo>
              <a:lnTo>
                <a:pt x="2903950" y="50399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33F07-0487-497B-B3F9-220F575D89AD}">
      <dsp:nvSpPr>
        <dsp:cNvPr id="0" name=""/>
        <dsp:cNvSpPr/>
      </dsp:nvSpPr>
      <dsp:spPr>
        <a:xfrm>
          <a:off x="4058761" y="1440279"/>
          <a:ext cx="91440" cy="503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99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3A31D-26D8-4814-8E61-72699367EC57}">
      <dsp:nvSpPr>
        <dsp:cNvPr id="0" name=""/>
        <dsp:cNvSpPr/>
      </dsp:nvSpPr>
      <dsp:spPr>
        <a:xfrm>
          <a:off x="1200530" y="1440279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2903950" y="0"/>
              </a:moveTo>
              <a:lnTo>
                <a:pt x="2903950" y="251995"/>
              </a:lnTo>
              <a:lnTo>
                <a:pt x="0" y="251995"/>
              </a:lnTo>
              <a:lnTo>
                <a:pt x="0" y="50399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2D34E-32DC-4ECA-AE52-9B2CA1157BC9}">
      <dsp:nvSpPr>
        <dsp:cNvPr id="0" name=""/>
        <dsp:cNvSpPr/>
      </dsp:nvSpPr>
      <dsp:spPr>
        <a:xfrm>
          <a:off x="2904501" y="240299"/>
          <a:ext cx="2399958" cy="1199979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CN" sz="27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rPr>
            <a:t>It</a:t>
          </a:r>
          <a:r>
            <a:rPr kumimoji="0" lang="zh-CN" altLang="en-US" sz="27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rPr>
            <a:t>作形式主语的主语从句要点</a:t>
          </a:r>
        </a:p>
      </dsp:txBody>
      <dsp:txXfrm>
        <a:off x="2904501" y="240299"/>
        <a:ext cx="2399958" cy="1199979"/>
      </dsp:txXfrm>
    </dsp:sp>
    <dsp:sp modelId="{AF25FE92-5A39-4081-BDF1-FC85AA070D04}">
      <dsp:nvSpPr>
        <dsp:cNvPr id="0" name=""/>
        <dsp:cNvSpPr/>
      </dsp:nvSpPr>
      <dsp:spPr>
        <a:xfrm>
          <a:off x="551" y="1944270"/>
          <a:ext cx="2399958" cy="1199979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zh-CN" altLang="en-US" sz="2700" b="0" i="0" u="none" strike="noStrike" kern="1200" cap="none" normalizeH="0" baseline="0" smtClean="0">
              <a:ln/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rPr>
            <a:t>用法</a:t>
          </a:r>
          <a:endParaRPr kumimoji="0" lang="zh-CN" altLang="en-US" sz="2700" b="0" i="0" u="none" strike="noStrike" kern="1200" cap="none" normalizeH="0" baseline="0" dirty="0" smtClean="0">
            <a:ln/>
            <a:effectLst/>
            <a:latin typeface="Times New Roman" panose="02020603050405020304" pitchFamily="18" charset="0"/>
            <a:ea typeface="黑体" panose="02010609060101010101" pitchFamily="49" charset="-122"/>
            <a:cs typeface="Times New Roman" panose="02020603050405020304" pitchFamily="18" charset="0"/>
          </a:endParaRPr>
        </a:p>
      </dsp:txBody>
      <dsp:txXfrm>
        <a:off x="551" y="1944270"/>
        <a:ext cx="2399958" cy="1199979"/>
      </dsp:txXfrm>
    </dsp:sp>
    <dsp:sp modelId="{265DB0E3-46B5-4B38-9CA4-AFCEF75B349B}">
      <dsp:nvSpPr>
        <dsp:cNvPr id="0" name=""/>
        <dsp:cNvSpPr/>
      </dsp:nvSpPr>
      <dsp:spPr>
        <a:xfrm>
          <a:off x="2904501" y="1944270"/>
          <a:ext cx="2399958" cy="1199979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zh-CN" altLang="en-US" sz="2700" b="0" i="0" u="none" strike="noStrike" kern="1200" cap="none" normalizeH="0" baseline="0" smtClean="0">
              <a:ln/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rPr>
            <a:t>分类</a:t>
          </a:r>
          <a:endParaRPr kumimoji="0" lang="zh-CN" altLang="en-US" sz="2700" b="0" i="0" u="none" strike="noStrike" kern="1200" cap="none" normalizeH="0" baseline="0" dirty="0" smtClean="0">
            <a:ln/>
            <a:effectLst/>
            <a:latin typeface="Times New Roman" panose="02020603050405020304" pitchFamily="18" charset="0"/>
            <a:ea typeface="黑体" panose="02010609060101010101" pitchFamily="49" charset="-122"/>
            <a:cs typeface="Times New Roman" panose="02020603050405020304" pitchFamily="18" charset="0"/>
          </a:endParaRPr>
        </a:p>
      </dsp:txBody>
      <dsp:txXfrm>
        <a:off x="2904501" y="1944270"/>
        <a:ext cx="2399958" cy="1199979"/>
      </dsp:txXfrm>
    </dsp:sp>
    <dsp:sp modelId="{5F54E7DE-83DB-43F4-B288-61C4192D91ED}">
      <dsp:nvSpPr>
        <dsp:cNvPr id="0" name=""/>
        <dsp:cNvSpPr/>
      </dsp:nvSpPr>
      <dsp:spPr>
        <a:xfrm>
          <a:off x="5808451" y="1944270"/>
          <a:ext cx="2399958" cy="1199979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zh-CN" altLang="en-US" sz="27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rPr>
            <a:t>解题技巧</a:t>
          </a:r>
        </a:p>
      </dsp:txBody>
      <dsp:txXfrm>
        <a:off x="5808451" y="1944270"/>
        <a:ext cx="2399958" cy="119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b="1" dirty="0">
                <a:latin typeface="Times New Roman" panose="02020603050405020304" pitchFamily="18" charset="0"/>
                <a:ea typeface="黑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0030101010101" pitchFamily="2" charset="-122"/>
                <a:sym typeface="宋体" panose="02010600030101010101" pitchFamily="2" charset="-122"/>
              </a:rPr>
              <a:t>It</a:t>
            </a:r>
            <a:r>
              <a:rPr lang="zh-CN" altLang="en-US" dirty="0">
                <a:latin typeface="Times New Roman" panose="02020603050405020304" pitchFamily="18" charset="0"/>
                <a:ea typeface="黑体" panose="02010600030101010101" pitchFamily="2" charset="-122"/>
                <a:sym typeface="宋体" panose="02010600030101010101" pitchFamily="2" charset="-122"/>
              </a:rPr>
              <a:t>作形式主语的主语从句</a:t>
            </a:r>
            <a:br>
              <a:rPr lang="zh-CN" altLang="en-US" dirty="0">
                <a:latin typeface="Times New Roman" panose="02020603050405020304" pitchFamily="18" charset="0"/>
                <a:ea typeface="黑体" panose="02010600030101010101" pitchFamily="2" charset="-122"/>
                <a:sym typeface="宋体" panose="02010600030101010101" pitchFamily="2" charset="-122"/>
              </a:rPr>
            </a:b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0665" y="4948873"/>
            <a:ext cx="9144000" cy="1655762"/>
          </a:xfrm>
        </p:spPr>
        <p:txBody>
          <a:bodyPr/>
          <a:p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姚庄中心校：张艳钶</a:t>
            </a:r>
            <a:endParaRPr lang="zh-CN" altLang="en-US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230120" y="987425"/>
            <a:ext cx="8251190" cy="713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it 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作形式主语的主语从句 第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类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338" name="Rectangle 3"/>
          <p:cNvSpPr>
            <a:spLocks noGrp="1"/>
          </p:cNvSpPr>
          <p:nvPr/>
        </p:nvSpPr>
        <p:spPr>
          <a:xfrm>
            <a:off x="1593850" y="2110105"/>
            <a:ext cx="7272338" cy="33940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2.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以连接代词（副词）引导的主语从句，可以使用形式主语代替主语从句，也可直接在句首使用主语从句。</a:t>
            </a:r>
            <a:endParaRPr lang="en-US" altLang="zh-CN" sz="24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pic>
        <p:nvPicPr>
          <p:cNvPr id="14343" name="Picture 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12240" y="3212465"/>
            <a:ext cx="6931660" cy="18916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105" y="2057400"/>
            <a:ext cx="7337425" cy="3811905"/>
          </a:xfrm>
        </p:spPr>
        <p:txBody>
          <a:bodyPr/>
          <a:p>
            <a:pPr marL="0" indent="0" eaLnBrk="1" hangingPunct="1">
              <a:lnSpc>
                <a:spcPct val="125000"/>
              </a:lnSpc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  <a:sym typeface="+mn-ea"/>
              </a:rPr>
              <a:t>3.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  <a:sym typeface="+mn-ea"/>
              </a:rPr>
              <a:t>如果句子是疑问句，则必须用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  <a:sym typeface="+mn-ea"/>
              </a:rPr>
              <a:t>it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  <a:sym typeface="+mn-ea"/>
              </a:rPr>
              <a:t>作形式主语的结构。</a:t>
            </a:r>
            <a:endParaRPr lang="zh-CN" altLang="en-US" sz="24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marL="0" indent="0" eaLnBrk="1" hangingPunct="1">
              <a:lnSpc>
                <a:spcPct val="125000"/>
              </a:lnSpc>
              <a:buNone/>
            </a:pPr>
            <a:r>
              <a:rPr lang="zh-CN" altLang="en-US" b="1" dirty="0">
                <a:latin typeface="Times New Roman" panose="02020603050405020304" pitchFamily="18" charset="0"/>
                <a:ea typeface="黑体" panose="02010600030101010101" pitchFamily="2" charset="-122"/>
                <a:sym typeface="+mn-ea"/>
              </a:rPr>
              <a:t>　　</a:t>
            </a:r>
            <a:endParaRPr lang="zh-CN" altLang="en-US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endParaRPr lang="zh-CN" alt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920875" y="878205"/>
            <a:ext cx="7541895" cy="713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it 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作形式主语的主语从句 第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类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5367" name="Picture 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70305" y="2755265"/>
            <a:ext cx="6091555" cy="24174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72025" y="2564765"/>
            <a:ext cx="2493645" cy="1139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 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Times New Roman" panose="02020603050405020304" pitchFamily="18" charset="0"/>
              </a:rPr>
              <a:t>易错易混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7410" name="Rectangle 3"/>
          <p:cNvSpPr>
            <a:spLocks noGrp="1"/>
          </p:cNvSpPr>
          <p:nvPr/>
        </p:nvSpPr>
        <p:spPr>
          <a:xfrm>
            <a:off x="973138" y="915988"/>
            <a:ext cx="8567737" cy="30241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eaLnBrk="1" hangingPunct="1">
              <a:lnSpc>
                <a:spcPct val="114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1. if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引导的主语从句不可居于复合句句首。 </a:t>
            </a:r>
            <a:endParaRPr lang="zh-CN" altLang="en-US" sz="24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marL="609600" indent="-609600" eaLnBrk="1" hangingPunct="1">
              <a:lnSpc>
                <a:spcPct val="114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If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 he will come depends on the weather. </a:t>
            </a:r>
            <a:endParaRPr lang="en-US" altLang="zh-CN" sz="2400" b="1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marL="609600" indent="-609600" eaLnBrk="1" hangingPunct="1">
              <a:lnSpc>
                <a:spcPct val="114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2. It is said /reported…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结构中的主语从句不可提前</a:t>
            </a:r>
            <a:endParaRPr lang="zh-CN" altLang="en-US" sz="24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marL="609600" indent="-609600" eaLnBrk="1" hangingPunct="1">
              <a:lnSpc>
                <a:spcPct val="114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 is said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that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President Jingo will visit our school next week.</a:t>
            </a:r>
            <a:endParaRPr lang="en-US" altLang="zh-CN" sz="2400" b="1" dirty="0"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pic>
        <p:nvPicPr>
          <p:cNvPr id="17416" name="Picture 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72465" y="2849880"/>
            <a:ext cx="10027285" cy="22548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</p:txBody>
      </p:sp>
      <p:grpSp>
        <p:nvGrpSpPr>
          <p:cNvPr id="18434" name="五边形 12"/>
          <p:cNvGrpSpPr/>
          <p:nvPr/>
        </p:nvGrpSpPr>
        <p:grpSpPr>
          <a:xfrm>
            <a:off x="4048125" y="2066925"/>
            <a:ext cx="3409315" cy="872490"/>
            <a:chOff x="0" y="0"/>
            <a:chExt cx="1206" cy="353"/>
          </a:xfrm>
        </p:grpSpPr>
        <p:pic>
          <p:nvPicPr>
            <p:cNvPr id="18436" name="五边形 12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1206" cy="3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" name="Text Box 6"/>
            <p:cNvSpPr txBox="1"/>
            <p:nvPr/>
          </p:nvSpPr>
          <p:spPr>
            <a:xfrm>
              <a:off x="31" y="16"/>
              <a:ext cx="1091" cy="3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4000" dirty="0">
                  <a:solidFill>
                    <a:srgbClr val="FF0000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典型应用</a:t>
              </a:r>
              <a:endParaRPr lang="zh-CN" altLang="en-US" sz="40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  <p:sp>
        <p:nvSpPr>
          <p:cNvPr id="18435" name="矩形 4"/>
          <p:cNvSpPr/>
          <p:nvPr/>
        </p:nvSpPr>
        <p:spPr>
          <a:xfrm>
            <a:off x="2133600" y="3763010"/>
            <a:ext cx="764984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通过前面的学习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，</a:t>
            </a:r>
            <a:r>
              <a:rPr lang="zh-CN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相信大家对这堂课的知识点有了初步的了解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。</a:t>
            </a:r>
            <a:r>
              <a:rPr lang="zh-CN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下面我们通过几个例题</a:t>
            </a:r>
            <a:r>
              <a:rPr lang="en-US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加深对知识的理解及运用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：</a:t>
            </a:r>
            <a:r>
              <a:rPr lang="zh-CN" altLang="zh-CN" sz="1800" dirty="0"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endParaRPr lang="zh-CN" altLang="zh-CN" sz="1800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 sz="240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endParaRPr lang="zh-CN" altLang="en-US" sz="2400"/>
          </a:p>
        </p:txBody>
      </p:sp>
      <p:sp>
        <p:nvSpPr>
          <p:cNvPr id="19458" name="Rectangle 3"/>
          <p:cNvSpPr>
            <a:spLocks noGrp="1"/>
          </p:cNvSpPr>
          <p:nvPr/>
        </p:nvSpPr>
        <p:spPr>
          <a:xfrm>
            <a:off x="1070610" y="1055688"/>
            <a:ext cx="8208963" cy="20923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【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陕西真题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】</a:t>
            </a:r>
            <a:endParaRPr lang="en-US" altLang="zh-CN" sz="24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 remains to be seen______ the newly formed committee’s policy can be put into practice.</a:t>
            </a:r>
            <a:endParaRPr lang="en-US" altLang="zh-CN" sz="2400" b="1" dirty="0"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pic>
        <p:nvPicPr>
          <p:cNvPr id="19459" name="Picture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42315" y="2712085"/>
            <a:ext cx="8801100" cy="22809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88" y="527050"/>
            <a:ext cx="3932237" cy="1600200"/>
          </a:xfrm>
        </p:spPr>
        <p:txBody>
          <a:bodyPr/>
          <a:p>
            <a:endParaRPr lang="zh-CN" altLang="en-US" sz="240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77988" y="2127250"/>
            <a:ext cx="3932237" cy="3811588"/>
          </a:xfrm>
        </p:spPr>
        <p:txBody>
          <a:bodyPr/>
          <a:p>
            <a:endParaRPr lang="zh-CN" altLang="en-US" sz="2400"/>
          </a:p>
        </p:txBody>
      </p:sp>
      <p:sp>
        <p:nvSpPr>
          <p:cNvPr id="20482" name="Rectangle 3"/>
          <p:cNvSpPr>
            <a:spLocks noGrp="1"/>
          </p:cNvSpPr>
          <p:nvPr/>
        </p:nvSpPr>
        <p:spPr>
          <a:xfrm>
            <a:off x="1162050" y="985838"/>
            <a:ext cx="8516938" cy="15843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【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湖南高考真题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】               </a:t>
            </a:r>
            <a:endParaRPr lang="en-US" altLang="zh-CN" sz="24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  Before a problem can be solved, it must be obvious ______the problem itself is. </a:t>
            </a:r>
            <a:endParaRPr lang="en-US" altLang="zh-CN" sz="2400" b="1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   A. what      B. that       C. which      D. why</a:t>
            </a:r>
            <a:endParaRPr lang="en-US" altLang="zh-CN" sz="2400" b="1" dirty="0"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pic>
        <p:nvPicPr>
          <p:cNvPr id="20483" name="Picture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62050" y="3181985"/>
            <a:ext cx="7648575" cy="22980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23555" name="TextBox 4"/>
          <p:cNvSpPr txBox="1"/>
          <p:nvPr/>
        </p:nvSpPr>
        <p:spPr>
          <a:xfrm>
            <a:off x="2349500" y="3559175"/>
            <a:ext cx="658876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dirty="0">
                <a:latin typeface="黑体" panose="02010600030101010101" pitchFamily="2" charset="-122"/>
                <a:ea typeface="黑体" panose="02010600030101010101" pitchFamily="2" charset="-122"/>
              </a:rPr>
              <a:t>通过这些例题，这节课的知识同学们是否都学会了呢？接下来跟老师一起来看看解这些题目的技巧方法吧</a:t>
            </a:r>
            <a:endParaRPr lang="zh-CN" altLang="en-US" sz="2800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3554" name="矩形 3"/>
          <p:cNvSpPr/>
          <p:nvPr/>
        </p:nvSpPr>
        <p:spPr>
          <a:xfrm>
            <a:off x="4268153" y="1773238"/>
            <a:ext cx="22402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dirty="0">
                <a:latin typeface="黑体" panose="02010600030101010101" pitchFamily="2" charset="-122"/>
                <a:ea typeface="黑体" panose="02010600030101010101" pitchFamily="2" charset="-122"/>
              </a:rPr>
              <a:t> 方法提升</a:t>
            </a:r>
            <a:endParaRPr lang="zh-CN" altLang="en-US" sz="3600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88" y="471170"/>
            <a:ext cx="3932237" cy="1600200"/>
          </a:xfrm>
        </p:spPr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77988" y="2071370"/>
            <a:ext cx="3932237" cy="3811588"/>
          </a:xfrm>
        </p:spPr>
        <p:txBody>
          <a:bodyPr/>
          <a:p>
            <a:endParaRPr lang="zh-CN" altLang="en-US" sz="3200"/>
          </a:p>
        </p:txBody>
      </p:sp>
      <p:sp>
        <p:nvSpPr>
          <p:cNvPr id="43012" name="Text Box 4"/>
          <p:cNvSpPr>
            <a:spLocks noChangeArrowheads="1"/>
          </p:cNvSpPr>
          <p:nvPr/>
        </p:nvSpPr>
        <p:spPr bwMode="auto">
          <a:xfrm>
            <a:off x="3423285" y="675005"/>
            <a:ext cx="5156835" cy="5835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解题技巧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076325" y="1457960"/>
            <a:ext cx="7940675" cy="1568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　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读题时关注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It 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的作用，判断是否作形式主语；</a:t>
            </a: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根据句意推测出主语从句所缺的成分，做出选择；尤其注意句子中的否定副词对句意的影响；</a:t>
            </a: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将答案回填进行验证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。</a:t>
            </a: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4583" name="Picture 1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78305" y="3145790"/>
            <a:ext cx="6901180" cy="21450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78935" y="1591945"/>
            <a:ext cx="5010785" cy="2239010"/>
          </a:xfrm>
        </p:spPr>
        <p:txBody>
          <a:bodyPr>
            <a:normAutofit/>
          </a:bodyPr>
          <a:p>
            <a:r>
              <a:rPr lang="zh-CN" altLang="en-US" sz="5400"/>
              <a:t>谢谢观看</a:t>
            </a:r>
            <a:endParaRPr lang="zh-CN" altLang="en-US" sz="5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 bwMode="auto">
          <a:xfrm>
            <a:off x="3420110" y="2139950"/>
            <a:ext cx="4972685" cy="86233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5400000" scaled="1"/>
            <a:tileRect/>
          </a:gradFill>
          <a:ln>
            <a:solidFill>
              <a:schemeClr val="accent5">
                <a:lumMod val="75000"/>
              </a:schemeClr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 要点归纳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</p:txBody>
      </p:sp>
      <p:sp>
        <p:nvSpPr>
          <p:cNvPr id="6146" name="矩形 4"/>
          <p:cNvSpPr/>
          <p:nvPr/>
        </p:nvSpPr>
        <p:spPr>
          <a:xfrm>
            <a:off x="2580005" y="3801745"/>
            <a:ext cx="636333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下面进入我们的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要点归纳部分，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首先我们来看（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  <a:sym typeface="宋体" panose="02010600030101010101" pitchFamily="2" charset="-122"/>
              </a:rPr>
              <a:t>It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  <a:sym typeface="宋体" panose="02010600030101010101" pitchFamily="2" charset="-122"/>
              </a:rPr>
              <a:t>作形式主语的主语从句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的要点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）</a:t>
            </a:r>
            <a:endParaRPr lang="zh-CN" altLang="zh-CN" sz="24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图示 3"/>
          <p:cNvGraphicFramePr/>
          <p:nvPr/>
        </p:nvGraphicFramePr>
        <p:xfrm>
          <a:off x="468630" y="843280"/>
          <a:ext cx="11110595" cy="4980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9" name="Picture 1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80185" y="3421380"/>
            <a:ext cx="8652510" cy="23799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 Box 7"/>
          <p:cNvSpPr txBox="1"/>
          <p:nvPr/>
        </p:nvSpPr>
        <p:spPr>
          <a:xfrm>
            <a:off x="775970" y="1927225"/>
            <a:ext cx="10366375" cy="1494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　　有时为了避免句子头重脚轻，保持句子的平衡，通常使用形式主语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来代替主语从句，而将真正的主语从句移至句末。如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0030101010101" pitchFamily="2" charset="-122"/>
              </a:rPr>
              <a:t>：</a:t>
            </a:r>
            <a:endParaRPr lang="zh-CN" altLang="en-US" sz="20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　　</a:t>
            </a:r>
            <a:endParaRPr lang="en-US" altLang="zh-CN" sz="2000" b="1" dirty="0"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2322830" y="736600"/>
            <a:ext cx="6408420" cy="713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it </a:t>
            </a: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作形式主语的主语从句</a:t>
            </a:r>
            <a:endParaRPr kumimoji="0" lang="en-US" altLang="zh-C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690370" y="636905"/>
            <a:ext cx="7880985" cy="1012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t 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作形式主语的主语从句 第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类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218" name="Rectangle 3"/>
          <p:cNvSpPr>
            <a:spLocks noGrp="1"/>
          </p:cNvSpPr>
          <p:nvPr>
            <p:ph type="body" sz="half" idx="2"/>
          </p:nvPr>
        </p:nvSpPr>
        <p:spPr>
          <a:xfrm>
            <a:off x="840105" y="1986915"/>
            <a:ext cx="10789920" cy="3882390"/>
          </a:xfrm>
        </p:spPr>
        <p:txBody>
          <a:bodyPr vert="horz" wrap="square" lIns="91440" tIns="45720" rIns="91440" bIns="45720" anchor="t"/>
          <a:p>
            <a:pPr marL="609600" indent="-609600" eaLnBrk="1" hangingPunct="1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t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作形式主语的主语从句共分三类：</a:t>
            </a:r>
            <a:endParaRPr lang="zh-CN" altLang="en-US" sz="28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marL="609600" indent="-609600" eaLnBrk="1" hangingPunct="1">
              <a:lnSpc>
                <a:spcPct val="120000"/>
              </a:lnSpc>
              <a:spcBef>
                <a:spcPts val="2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　　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1.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以连词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that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引导的主语从句，通常用形式主语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替代主语从句。</a:t>
            </a:r>
            <a:endParaRPr lang="zh-CN" altLang="en-US" sz="28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pic>
        <p:nvPicPr>
          <p:cNvPr id="9223" name="Picture 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21510" y="3245485"/>
            <a:ext cx="7282815" cy="22358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242" name="Rectangle 3"/>
          <p:cNvSpPr>
            <a:spLocks noGrp="1"/>
          </p:cNvSpPr>
          <p:nvPr>
            <p:ph type="body" sz="half" idx="2"/>
          </p:nvPr>
        </p:nvSpPr>
        <p:spPr>
          <a:xfrm>
            <a:off x="840105" y="1582420"/>
            <a:ext cx="8444865" cy="3811905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It is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+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名词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+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从句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 is a fact that… 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　　        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事实是</a:t>
            </a:r>
            <a:r>
              <a:rPr lang="en-US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；</a:t>
            </a:r>
            <a:endParaRPr lang="zh-CN" altLang="en-US" sz="2400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 is good news that …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　　          </a:t>
            </a:r>
            <a:r>
              <a:rPr lang="en-US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是好消息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；</a:t>
            </a:r>
            <a:endParaRPr lang="zh-CN" altLang="en-US" sz="24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 is a question that …                        </a:t>
            </a:r>
            <a:r>
              <a:rPr lang="en-US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是个问题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；</a:t>
            </a:r>
            <a:endParaRPr lang="zh-CN" altLang="en-US" sz="24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pic>
        <p:nvPicPr>
          <p:cNvPr id="10246" name="Picture 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83285" y="3330575"/>
            <a:ext cx="8351520" cy="16789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1266" name="Rectangle 3"/>
          <p:cNvSpPr>
            <a:spLocks noGrp="1"/>
          </p:cNvSpPr>
          <p:nvPr/>
        </p:nvSpPr>
        <p:spPr>
          <a:xfrm>
            <a:off x="625475" y="871855"/>
            <a:ext cx="9354185" cy="33940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It is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+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形容词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+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从句</a:t>
            </a:r>
            <a:b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</a:br>
            <a:r>
              <a:rPr lang="zh-CN" altLang="en-US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 is necessary that … 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有必要</a:t>
            </a:r>
            <a:r>
              <a:rPr lang="en-US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；</a:t>
            </a:r>
            <a:endParaRPr lang="zh-CN" altLang="en-US" sz="24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           It is clear that …          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很明显</a:t>
            </a:r>
            <a:r>
              <a:rPr lang="en-US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；</a:t>
            </a:r>
            <a:endParaRPr lang="zh-CN" altLang="en-US" sz="2400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           It is likely/ possible /probable that …     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很可能</a:t>
            </a:r>
            <a:r>
              <a:rPr lang="en-US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；</a:t>
            </a:r>
            <a:endParaRPr lang="zh-CN" altLang="en-US" sz="2400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  <a:t>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 is obvious that …            </a:t>
            </a:r>
            <a:r>
              <a:rPr lang="zh-CN" altLang="en-US" sz="2400" dirty="0">
                <a:latin typeface="黑体" panose="02010600030101010101" pitchFamily="2" charset="-122"/>
                <a:ea typeface="黑体" panose="02010600030101010101" pitchFamily="2" charset="-122"/>
              </a:rPr>
              <a:t>显而易见的是</a:t>
            </a:r>
            <a:r>
              <a:rPr lang="en-US" altLang="zh-CN" sz="2400" dirty="0"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br>
              <a:rPr lang="en-US" altLang="zh-CN" sz="2400" dirty="0">
                <a:latin typeface="Times New Roman" panose="02020603050405020304" pitchFamily="18" charset="0"/>
                <a:ea typeface="黑体" panose="02010600030101010101" pitchFamily="2" charset="-122"/>
              </a:rPr>
            </a:br>
            <a:endParaRPr lang="en-US" altLang="zh-CN" sz="2400" b="1" dirty="0"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pic>
        <p:nvPicPr>
          <p:cNvPr id="11270" name="Picture 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22400" y="2950210"/>
            <a:ext cx="9237980" cy="25215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2290" name="Rectangle 3"/>
          <p:cNvSpPr>
            <a:spLocks noGrp="1"/>
          </p:cNvSpPr>
          <p:nvPr/>
        </p:nvSpPr>
        <p:spPr>
          <a:xfrm>
            <a:off x="323850" y="915988"/>
            <a:ext cx="8569325" cy="33940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It is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+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过去分词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+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从句</a:t>
            </a:r>
            <a:b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</a:b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　　 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 is said that …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　　　　　</a:t>
            </a:r>
            <a:r>
              <a:rPr lang="zh-CN" altLang="en-US" sz="2800" dirty="0">
                <a:latin typeface="黑体" panose="02010600030101010101" pitchFamily="2" charset="-122"/>
                <a:ea typeface="黑体" panose="02010600030101010101" pitchFamily="2" charset="-122"/>
              </a:rPr>
              <a:t>据说</a:t>
            </a:r>
            <a:r>
              <a:rPr lang="en-US" altLang="zh-CN" sz="2800" dirty="0"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r>
              <a:rPr lang="zh-CN" altLang="en-US" sz="2800" dirty="0">
                <a:latin typeface="黑体" panose="02010600030101010101" pitchFamily="2" charset="-122"/>
                <a:ea typeface="黑体" panose="02010600030101010101" pitchFamily="2" charset="-122"/>
              </a:rPr>
              <a:t>；</a:t>
            </a:r>
            <a:endParaRPr lang="zh-CN" altLang="en-US" sz="2800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　　 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 is reported that …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　　　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据</a:t>
            </a:r>
            <a:r>
              <a:rPr lang="zh-CN" altLang="en-US" sz="2800" dirty="0">
                <a:latin typeface="黑体" panose="02010600030101010101" pitchFamily="2" charset="-122"/>
                <a:ea typeface="黑体" panose="02010600030101010101" pitchFamily="2" charset="-122"/>
              </a:rPr>
              <a:t>报道</a:t>
            </a:r>
            <a:r>
              <a:rPr lang="en-US" altLang="zh-CN" sz="2800" dirty="0"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r>
              <a:rPr lang="zh-CN" altLang="en-US" sz="2800" dirty="0">
                <a:latin typeface="黑体" panose="02010600030101010101" pitchFamily="2" charset="-122"/>
                <a:ea typeface="黑体" panose="02010600030101010101" pitchFamily="2" charset="-122"/>
              </a:rPr>
              <a:t>；</a:t>
            </a:r>
            <a:endParaRPr lang="zh-CN" altLang="en-US" sz="2800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　　 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It has been proved that …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　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已</a:t>
            </a:r>
            <a:r>
              <a:rPr lang="zh-CN" altLang="en-US" sz="2800" dirty="0">
                <a:latin typeface="黑体" panose="02010600030101010101" pitchFamily="2" charset="-122"/>
                <a:ea typeface="黑体" panose="02010600030101010101" pitchFamily="2" charset="-122"/>
              </a:rPr>
              <a:t>证明</a:t>
            </a:r>
            <a:r>
              <a:rPr lang="en-US" altLang="zh-CN" sz="2800" dirty="0"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r>
              <a:rPr lang="zh-CN" altLang="en-US" sz="2800" dirty="0">
                <a:latin typeface="黑体" panose="02010600030101010101" pitchFamily="2" charset="-122"/>
                <a:ea typeface="黑体" panose="02010600030101010101" pitchFamily="2" charset="-122"/>
              </a:rPr>
              <a:t>；</a:t>
            </a:r>
            <a:endParaRPr lang="zh-CN" altLang="en-US" sz="2800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pic>
        <p:nvPicPr>
          <p:cNvPr id="12294" name="Picture 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59485" y="3086100"/>
            <a:ext cx="9968865" cy="25825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3314" name="Rectangle 3"/>
          <p:cNvSpPr>
            <a:spLocks noGrp="1"/>
          </p:cNvSpPr>
          <p:nvPr>
            <p:ph type="body" sz="half" idx="2"/>
          </p:nvPr>
        </p:nvSpPr>
        <p:spPr>
          <a:xfrm>
            <a:off x="840105" y="2057400"/>
            <a:ext cx="9622790" cy="3811905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4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It appears/seems that …      </a:t>
            </a:r>
            <a:r>
              <a:rPr lang="zh-CN" altLang="en-US" sz="2800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似乎</a:t>
            </a:r>
            <a:r>
              <a:rPr lang="en-US" altLang="zh-CN" sz="2800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r>
              <a:rPr lang="zh-CN" altLang="en-US" sz="2800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；好像</a:t>
            </a:r>
            <a:r>
              <a:rPr lang="en-US" altLang="zh-CN" sz="2800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endParaRPr lang="zh-CN" altLang="en-US" sz="2800" dirty="0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       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It happened that …                </a:t>
            </a:r>
            <a:r>
              <a:rPr lang="zh-CN" altLang="en-US" sz="2800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碰巧</a:t>
            </a:r>
            <a:r>
              <a:rPr lang="en-US" altLang="zh-CN" sz="2800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r>
              <a:rPr lang="zh-CN" altLang="en-US" sz="2800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pic>
        <p:nvPicPr>
          <p:cNvPr id="13318" name="Picture 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00100" y="3242945"/>
            <a:ext cx="8599170" cy="1698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1573</Words>
  <Application>WPS 演示</Application>
  <PresentationFormat>宽屏</PresentationFormat>
  <Paragraphs>82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黑体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艳钶</cp:lastModifiedBy>
  <cp:revision>5</cp:revision>
  <dcterms:created xsi:type="dcterms:W3CDTF">2015-05-05T08:02:00Z</dcterms:created>
  <dcterms:modified xsi:type="dcterms:W3CDTF">2017-12-24T03:35:29Z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