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5F0C"/>
    <a:srgbClr val="EEB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jpeg"/><Relationship Id="rId3" Type="http://schemas.microsoft.com/office/2007/relationships/media" Target="file:///C:\Users\Administrator.USER-20150701TG\Desktop\&#24555;&#21098;&#36753;&#35270;&#39057;\&#35768;&#28023;&#23792;&#8220;0&#8221;&#30340;&#31361;&#30772;.mp4" TargetMode="External"/><Relationship Id="rId2" Type="http://schemas.openxmlformats.org/officeDocument/2006/relationships/video" Target="file:///C:\Users\Administrator.USER-20150701TG\Desktop\&#24555;&#21098;&#36753;&#35270;&#39057;\&#35768;&#28023;&#23792;&#8220;0&#8221;&#30340;&#31361;&#30772;.mp4" TargetMode="Externa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75360" y="741363"/>
            <a:ext cx="9144000" cy="2387600"/>
          </a:xfrm>
        </p:spPr>
        <p:txBody>
          <a:bodyPr/>
          <a:p>
            <a:r>
              <a:rPr lang="en-US" altLang="zh-CN" sz="8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“0” </a:t>
            </a:r>
            <a:r>
              <a:rPr lang="zh-CN" altLang="en-US" sz="8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的 突 破</a:t>
            </a:r>
            <a:endParaRPr lang="zh-CN" altLang="en-US" sz="8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531995"/>
            <a:ext cx="9144000" cy="787400"/>
          </a:xfrm>
        </p:spPr>
        <p:txBody>
          <a:bodyPr/>
          <a:p>
            <a:r>
              <a:rPr lang="en-US" altLang="zh-CN"/>
              <a:t>                                                                              </a:t>
            </a:r>
            <a:r>
              <a:rPr lang="en-US" altLang="zh-CN" b="1"/>
              <a:t> </a:t>
            </a:r>
            <a:r>
              <a:rPr lang="zh-CN" altLang="en-US" sz="3200" b="1"/>
              <a:t>教师：钱程</a:t>
            </a:r>
            <a:endParaRPr lang="zh-CN" altLang="en-US" sz="32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2" grpId="6"/>
      <p:bldP spid="2" grpId="7"/>
      <p:bldP spid="2" grpId="8"/>
      <p:bldP spid="2" grpId="9"/>
      <p:bldP spid="2" grpId="10"/>
      <p:bldP spid="2" grpId="11"/>
      <p:bldP spid="2" grpId="12"/>
      <p:bldP spid="2" grpId="13"/>
      <p:bldP spid="2" grpId="14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8810" y="878840"/>
            <a:ext cx="900430" cy="4383405"/>
          </a:xfrm>
        </p:spPr>
        <p:txBody>
          <a:bodyPr vert="eaVert">
            <a:scene3d>
              <a:camera prst="orthographicFront"/>
              <a:lightRig rig="threePt" dir="t"/>
            </a:scene3d>
          </a:bodyPr>
          <a:p>
            <a:r>
              <a:rPr lang="zh-CN" altLang="en-US" sz="4800" b="1">
                <a:solidFill>
                  <a:srgbClr val="E75F0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自 学 提 纲</a:t>
            </a:r>
            <a:endParaRPr lang="zh-CN" altLang="en-US" sz="4800" b="1">
              <a:solidFill>
                <a:srgbClr val="E75F0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87880" y="1834515"/>
            <a:ext cx="7422515" cy="2326005"/>
          </a:xfrm>
        </p:spPr>
        <p:txBody>
          <a:bodyPr>
            <a:noAutofit/>
          </a:bodyPr>
          <a:p>
            <a:pPr algn="l"/>
            <a:r>
              <a:rPr lang="en-US" altLang="zh-CN" sz="3200" b="1"/>
              <a:t>1.</a:t>
            </a:r>
            <a:r>
              <a:rPr lang="zh-CN" altLang="en-US" sz="3200" b="1"/>
              <a:t>他在预赛中表现怎么样？</a:t>
            </a:r>
            <a:endParaRPr lang="zh-CN" altLang="en-US" sz="3200" b="1"/>
          </a:p>
          <a:p>
            <a:pPr algn="l"/>
            <a:endParaRPr lang="zh-CN" altLang="en-US" sz="3200" b="1"/>
          </a:p>
          <a:p>
            <a:pPr algn="l">
              <a:lnSpc>
                <a:spcPct val="100000"/>
              </a:lnSpc>
            </a:pPr>
            <a:r>
              <a:rPr lang="en-US" altLang="zh-CN" sz="3200" b="1"/>
              <a:t>2.</a:t>
            </a:r>
            <a:r>
              <a:rPr lang="zh-CN" altLang="en-US" sz="3200" b="1"/>
              <a:t>决赛中遇到什么情况，他怎么做的？结果怎么样？</a:t>
            </a:r>
            <a:endParaRPr lang="zh-CN" altLang="en-US" sz="32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914400" y="589280"/>
            <a:ext cx="6873240" cy="1579880"/>
          </a:xfrm>
        </p:spPr>
        <p:txBody>
          <a:bodyPr/>
          <a:p>
            <a:r>
              <a:rPr lang="zh-CN" altLang="en-US" sz="5400" b="1">
                <a:ln w="22225">
                  <a:solidFill>
                    <a:srgbClr val="E75F0C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我 会 理 解：</a:t>
            </a:r>
            <a:endParaRPr lang="zh-CN" altLang="en-US" sz="5400" b="1">
              <a:ln w="22225">
                <a:solidFill>
                  <a:srgbClr val="E75F0C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10640" y="2535555"/>
            <a:ext cx="9144000" cy="2920365"/>
          </a:xfrm>
        </p:spPr>
        <p:txBody>
          <a:bodyPr>
            <a:noAutofit/>
          </a:bodyPr>
          <a:p>
            <a:pPr marL="457200" indent="-457200" algn="l">
              <a:lnSpc>
                <a:spcPct val="80000"/>
              </a:lnSpc>
              <a:buClr>
                <a:srgbClr val="E75F0C"/>
              </a:buClr>
              <a:buFont typeface="Wingdings" panose="05000000000000000000" charset="0"/>
              <a:buChar char=""/>
            </a:pP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击碎它！击碎它！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许海峰决心为祖国争光。 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 algn="l">
              <a:lnSpc>
                <a:spcPct val="80000"/>
              </a:lnSpc>
              <a:buFont typeface="Wingdings" panose="05000000000000000000" charset="0"/>
              <a:buChar char=""/>
            </a:pP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 algn="l">
              <a:lnSpc>
                <a:spcPct val="80000"/>
              </a:lnSpc>
              <a:buClr>
                <a:srgbClr val="E75F0C"/>
              </a:buClr>
              <a:buFont typeface="Wingdings" panose="05000000000000000000" charset="0"/>
              <a:buChar char=""/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许海峰稳稳地把枪举过头顶，又慢慢直臂下落，轻轻地扣动扳机。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 algn="l">
              <a:lnSpc>
                <a:spcPct val="80000"/>
              </a:lnSpc>
              <a:buClr>
                <a:srgbClr val="E75F0C"/>
              </a:buClr>
              <a:buFont typeface="Wingdings" panose="05000000000000000000" charset="0"/>
              <a:buChar char=""/>
            </a:pP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indent="-457200" algn="l">
              <a:lnSpc>
                <a:spcPct val="80000"/>
              </a:lnSpc>
              <a:buClr>
                <a:srgbClr val="E75F0C"/>
              </a:buClr>
              <a:buFont typeface="Wingdings" panose="05000000000000000000" charset="0"/>
              <a:buChar char=""/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他静静地坐了一会儿，又走上靶位。只见他轻松地左手插兜，右手握枪，一双大眼睛闪出必胜的光芒。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许海峰“0”的突破" descr="C:\Users\Administrator.USER-20150701TG\Desktop\新建文件夹\12.jpg12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>
          <a:xfrm>
            <a:off x="10846435" y="4300220"/>
            <a:ext cx="1291590" cy="117030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480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showWhenStopped="0">
                <p:cTn id="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427163"/>
            <a:ext cx="9144000" cy="238760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 sz="8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谢 谢 观 赏 ！</a:t>
            </a:r>
            <a:endParaRPr lang="zh-CN" altLang="en-US" sz="8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WPS 演示</Application>
  <PresentationFormat>宽屏</PresentationFormat>
  <Paragraphs>20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黑体</vt:lpstr>
      <vt:lpstr>Wingdings</vt:lpstr>
      <vt:lpstr>Calibri Light</vt:lpstr>
      <vt:lpstr>Calibri</vt:lpstr>
      <vt:lpstr>微软雅黑</vt:lpstr>
      <vt:lpstr>Arial Unicode MS</vt:lpstr>
      <vt:lpstr>Office 主题</vt:lpstr>
      <vt:lpstr>“0” 的 突 破</vt:lpstr>
      <vt:lpstr>PowerPoint 演示文稿</vt:lpstr>
      <vt:lpstr>PowerPoint 演示文稿</vt:lpstr>
      <vt:lpstr>PowerPoint 演示文稿</vt:lpstr>
      <vt:lpstr>PowerPoint 演示文稿</vt:lpstr>
      <vt:lpstr>自 学 提 纲</vt:lpstr>
      <vt:lpstr>我 会 理 解：</vt:lpstr>
      <vt:lpstr>PowerPoint 演示文稿</vt:lpstr>
      <vt:lpstr>谢 谢 观 赏 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Halo1410605389</cp:lastModifiedBy>
  <cp:revision>6</cp:revision>
  <dcterms:created xsi:type="dcterms:W3CDTF">2015-05-05T08:02:00Z</dcterms:created>
  <dcterms:modified xsi:type="dcterms:W3CDTF">2017-12-27T01:32:25Z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