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4"/>
  </p:notesMasterIdLst>
  <p:sldIdLst>
    <p:sldId id="256" r:id="rId2"/>
    <p:sldId id="277" r:id="rId3"/>
    <p:sldId id="269" r:id="rId4"/>
    <p:sldId id="261" r:id="rId5"/>
    <p:sldId id="268" r:id="rId6"/>
    <p:sldId id="282" r:id="rId7"/>
    <p:sldId id="281" r:id="rId8"/>
    <p:sldId id="270" r:id="rId9"/>
    <p:sldId id="272" r:id="rId10"/>
    <p:sldId id="271" r:id="rId11"/>
    <p:sldId id="276" r:id="rId12"/>
    <p:sldId id="27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87B92-8A00-4623-82BF-3A8A0A3D9B71}" type="datetimeFigureOut">
              <a:rPr lang="zh-CN" altLang="en-US" smtClean="0"/>
              <a:t>2017/12/19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8FDDD-D35D-4F06-B65E-F0A5A9AFA5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45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880-9A69-407F-A5AC-DA009AD6757D}" type="datetimeFigureOut">
              <a:rPr lang="zh-CN" altLang="en-US" smtClean="0"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C124-B218-4638-9E93-5710B53B3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880-9A69-407F-A5AC-DA009AD6757D}" type="datetimeFigureOut">
              <a:rPr lang="zh-CN" altLang="en-US" smtClean="0"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C124-B218-4638-9E93-5710B53B3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880-9A69-407F-A5AC-DA009AD6757D}" type="datetimeFigureOut">
              <a:rPr lang="zh-CN" altLang="en-US" smtClean="0"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C124-B218-4638-9E93-5710B53B3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880-9A69-407F-A5AC-DA009AD6757D}" type="datetimeFigureOut">
              <a:rPr lang="zh-CN" altLang="en-US" smtClean="0"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C124-B218-4638-9E93-5710B53B3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880-9A69-407F-A5AC-DA009AD6757D}" type="datetimeFigureOut">
              <a:rPr lang="zh-CN" altLang="en-US" smtClean="0"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C124-B218-4638-9E93-5710B53B3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880-9A69-407F-A5AC-DA009AD6757D}" type="datetimeFigureOut">
              <a:rPr lang="zh-CN" altLang="en-US" smtClean="0"/>
              <a:t>2017/12/19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C124-B218-4638-9E93-5710B53B3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880-9A69-407F-A5AC-DA009AD6757D}" type="datetimeFigureOut">
              <a:rPr lang="zh-CN" altLang="en-US" smtClean="0"/>
              <a:t>2017/12/19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C124-B218-4638-9E93-5710B53B30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880-9A69-407F-A5AC-DA009AD6757D}" type="datetimeFigureOut">
              <a:rPr lang="zh-CN" altLang="en-US" smtClean="0"/>
              <a:t>2017/12/19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C124-B218-4638-9E93-5710B53B3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880-9A69-407F-A5AC-DA009AD6757D}" type="datetimeFigureOut">
              <a:rPr lang="zh-CN" altLang="en-US" smtClean="0"/>
              <a:t>2017/12/19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C124-B218-4638-9E93-5710B53B3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880-9A69-407F-A5AC-DA009AD6757D}" type="datetimeFigureOut">
              <a:rPr lang="zh-CN" altLang="en-US" smtClean="0"/>
              <a:t>2017/12/19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C124-B218-4638-9E93-5710B53B3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 useBgFill="1"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880-9A69-407F-A5AC-DA009AD6757D}" type="datetimeFigureOut">
              <a:rPr lang="zh-CN" altLang="en-US" smtClean="0"/>
              <a:t>2017/12/19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C124-B218-4638-9E93-5710B53B3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7880-9A69-407F-A5AC-DA009AD6757D}" type="datetimeFigureOut">
              <a:rPr lang="zh-CN" altLang="en-US" smtClean="0"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C124-B218-4638-9E93-5710B53B3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4754"/>
            <a:ext cx="1400830" cy="136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2051718" y="2636912"/>
            <a:ext cx="525658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第四期  简报</a:t>
            </a:r>
            <a:r>
              <a:rPr kumimoji="0" lang="zh-CN" altLang="en-US" sz="6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 </a:t>
            </a:r>
            <a:endParaRPr kumimoji="0" 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3616" y="1370343"/>
            <a:ext cx="6777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latin typeface="华文琥珀" pitchFamily="2" charset="-122"/>
                <a:ea typeface="华文琥珀" pitchFamily="2" charset="-122"/>
              </a:rPr>
              <a:t>建始县小学数学</a:t>
            </a:r>
            <a:r>
              <a:rPr lang="en-US" altLang="zh-CN" sz="6000" dirty="0" smtClean="0">
                <a:latin typeface="华文琥珀" pitchFamily="2" charset="-122"/>
                <a:ea typeface="华文琥珀" pitchFamily="2" charset="-122"/>
              </a:rPr>
              <a:t>4</a:t>
            </a:r>
            <a:r>
              <a:rPr lang="zh-CN" altLang="en-US" sz="6000" dirty="0" smtClean="0">
                <a:latin typeface="华文琥珀" pitchFamily="2" charset="-122"/>
                <a:ea typeface="华文琥珀" pitchFamily="2" charset="-122"/>
              </a:rPr>
              <a:t>坊</a:t>
            </a:r>
            <a:endParaRPr lang="zh-CN" altLang="en-US" sz="6000" dirty="0"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1018" y="4149080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>
                <a:latin typeface="+mj-ea"/>
                <a:ea typeface="+mj-ea"/>
              </a:rPr>
              <a:t>坊主</a:t>
            </a:r>
            <a:r>
              <a:rPr lang="en-US" altLang="zh-CN" sz="5400" dirty="0" smtClean="0">
                <a:latin typeface="+mj-ea"/>
                <a:ea typeface="+mj-ea"/>
              </a:rPr>
              <a:t>:</a:t>
            </a:r>
            <a:r>
              <a:rPr lang="zh-CN" altLang="en-US" sz="5400" dirty="0" smtClean="0">
                <a:latin typeface="+mj-ea"/>
                <a:ea typeface="+mj-ea"/>
              </a:rPr>
              <a:t>李万宏</a:t>
            </a:r>
            <a:endParaRPr lang="zh-CN" altLang="en-US" sz="5400" dirty="0">
              <a:latin typeface="+mj-ea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6345" y="5517232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+mj-ea"/>
                <a:ea typeface="+mj-ea"/>
              </a:rPr>
              <a:t>2017.12.20</a:t>
            </a:r>
            <a:endParaRPr lang="zh-CN" altLang="en-US" sz="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964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" y="4755"/>
            <a:ext cx="1184807" cy="115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1835696" y="0"/>
            <a:ext cx="6912768" cy="908720"/>
          </a:xfrm>
          <a:prstGeom prst="rect">
            <a:avLst/>
          </a:prstGeom>
        </p:spPr>
        <p:txBody>
          <a:bodyPr vert="horz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4400" dirty="0" smtClean="0">
                <a:solidFill>
                  <a:schemeClr val="bg1"/>
                </a:solidFill>
              </a:rPr>
              <a:t>           </a:t>
            </a:r>
            <a:r>
              <a:rPr lang="zh-CN" altLang="en-US" sz="6000" dirty="0" smtClean="0">
                <a:solidFill>
                  <a:srgbClr val="FF0000"/>
                </a:solidFill>
              </a:rPr>
              <a:t>资源展示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88" y="1017341"/>
            <a:ext cx="724171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5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" y="4756"/>
            <a:ext cx="1400831" cy="136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2051720" y="440713"/>
            <a:ext cx="5281942" cy="929633"/>
          </a:xfrm>
          <a:prstGeom prst="rect">
            <a:avLst/>
          </a:prstGeom>
        </p:spPr>
        <p:txBody>
          <a:bodyPr vert="horz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4400" b="1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           </a:t>
            </a:r>
            <a:r>
              <a:rPr lang="zh-CN" altLang="en-US" sz="5400" b="1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温馨提示</a:t>
            </a:r>
            <a:endParaRPr lang="zh-CN" altLang="en-US" sz="5400" b="1" dirty="0">
              <a:solidFill>
                <a:srgbClr val="FF00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000" dirty="0"/>
              <a:t/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8" name="文本框 2"/>
          <p:cNvSpPr txBox="1"/>
          <p:nvPr/>
        </p:nvSpPr>
        <p:spPr>
          <a:xfrm>
            <a:off x="376241" y="2204864"/>
            <a:ext cx="8442325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33CC"/>
                </a:solidFill>
              </a:rPr>
              <a:t>         </a:t>
            </a:r>
            <a:r>
              <a:rPr lang="zh-CN" altLang="en-US" sz="3200" b="1" dirty="0"/>
              <a:t>大家已经完成了国培学习，记得在以后也还是要关注国培群里的信息，到时会通知大家打印证书，到时看到可以打印证书时请同一学校的老师相互转告一声哦</a:t>
            </a:r>
            <a:r>
              <a:rPr lang="zh-CN" altLang="en-US" sz="4000" b="1" dirty="0"/>
              <a:t>！谢谢大家！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37812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" y="4756"/>
            <a:ext cx="1328823" cy="129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2987824" y="155775"/>
            <a:ext cx="3528392" cy="968967"/>
          </a:xfrm>
          <a:prstGeom prst="rect">
            <a:avLst/>
          </a:prstGeom>
        </p:spPr>
        <p:txBody>
          <a:bodyPr vert="horz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4400" b="1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           </a:t>
            </a:r>
            <a:endParaRPr lang="en-US" altLang="zh-CN" sz="4400" b="1" dirty="0" smtClean="0">
              <a:solidFill>
                <a:schemeClr val="bg1"/>
              </a:solidFill>
              <a:latin typeface="方正舒体" pitchFamily="2" charset="-122"/>
              <a:ea typeface="方正舒体" pitchFamily="2" charset="-122"/>
            </a:endParaRPr>
          </a:p>
          <a:p>
            <a:r>
              <a:rPr lang="zh-CN" altLang="en-US" sz="5400" b="1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卷尾寄语</a:t>
            </a:r>
            <a:endParaRPr lang="zh-CN" altLang="en-US" sz="5400" b="1" dirty="0">
              <a:solidFill>
                <a:srgbClr val="FF00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412776"/>
            <a:ext cx="69127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在国培这个广阔的平台上，我们博学笃志，我们不畏艰辛，让思想碰撞出智慧的火花，永葆展露枝头的微笑，在这短暂而璀璨的光阴里，让我们拥有梦想的翅膀，我们和花一起绽放，我们沐浴着教育的春风，将美好的青春洒满校园，让繁花万朵迎来姹紫嫣红的</a:t>
            </a:r>
            <a:r>
              <a:rPr lang="zh-CN" altLang="en-US" sz="3600" dirty="0" smtClean="0"/>
              <a:t>明天。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368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" y="4755"/>
            <a:ext cx="1400831" cy="136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椭圆 7"/>
          <p:cNvSpPr/>
          <p:nvPr/>
        </p:nvSpPr>
        <p:spPr>
          <a:xfrm>
            <a:off x="-31521" y="2276872"/>
            <a:ext cx="3163361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600" b="1" dirty="0">
                <a:solidFill>
                  <a:schemeClr val="tx1"/>
                </a:solidFill>
              </a:rPr>
              <a:t>目录</a:t>
            </a:r>
          </a:p>
          <a:p>
            <a:pPr algn="ctr"/>
            <a:endParaRPr lang="zh-CN" altLang="en-US" b="1" dirty="0"/>
          </a:p>
        </p:txBody>
      </p:sp>
      <p:sp>
        <p:nvSpPr>
          <p:cNvPr id="9" name="椭圆 8"/>
          <p:cNvSpPr/>
          <p:nvPr/>
        </p:nvSpPr>
        <p:spPr>
          <a:xfrm>
            <a:off x="3190753" y="548680"/>
            <a:ext cx="5297582" cy="6480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、卷首寄语</a:t>
            </a:r>
            <a:endParaRPr lang="zh-CN" altLang="en-US" sz="3200" b="1" dirty="0"/>
          </a:p>
        </p:txBody>
      </p:sp>
      <p:sp>
        <p:nvSpPr>
          <p:cNvPr id="10" name="椭圆 9"/>
          <p:cNvSpPr/>
          <p:nvPr/>
        </p:nvSpPr>
        <p:spPr>
          <a:xfrm>
            <a:off x="3250521" y="1628800"/>
            <a:ext cx="5252338" cy="6480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、学情通报</a:t>
            </a:r>
            <a:endParaRPr lang="zh-CN" altLang="en-US" sz="3200" b="1" dirty="0"/>
          </a:p>
        </p:txBody>
      </p:sp>
      <p:sp>
        <p:nvSpPr>
          <p:cNvPr id="11" name="椭圆 10"/>
          <p:cNvSpPr/>
          <p:nvPr/>
        </p:nvSpPr>
        <p:spPr>
          <a:xfrm>
            <a:off x="3280699" y="2780928"/>
            <a:ext cx="5272872" cy="7188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、资源展示</a:t>
            </a:r>
            <a:endParaRPr lang="zh-CN" altLang="en-US" sz="3200" b="1" dirty="0"/>
          </a:p>
        </p:txBody>
      </p:sp>
      <p:sp>
        <p:nvSpPr>
          <p:cNvPr id="13" name="椭圆 12"/>
          <p:cNvSpPr/>
          <p:nvPr/>
        </p:nvSpPr>
        <p:spPr>
          <a:xfrm>
            <a:off x="3345936" y="3938957"/>
            <a:ext cx="5142399" cy="70827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/>
              <a:t>4</a:t>
            </a:r>
            <a:r>
              <a:rPr lang="zh-CN" altLang="en-US" sz="3200" b="1" dirty="0" smtClean="0"/>
              <a:t>、温馨提示</a:t>
            </a:r>
            <a:endParaRPr lang="zh-CN" altLang="en-US" sz="3200" b="1" dirty="0"/>
          </a:p>
        </p:txBody>
      </p:sp>
      <p:sp>
        <p:nvSpPr>
          <p:cNvPr id="14" name="椭圆 13"/>
          <p:cNvSpPr/>
          <p:nvPr/>
        </p:nvSpPr>
        <p:spPr>
          <a:xfrm>
            <a:off x="3275856" y="5121188"/>
            <a:ext cx="5246443" cy="6480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/>
              <a:t>5</a:t>
            </a:r>
            <a:r>
              <a:rPr lang="zh-CN" altLang="en-US" sz="3200" b="1" dirty="0" smtClean="0"/>
              <a:t>、卷尾寄语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812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4755"/>
            <a:ext cx="1222758" cy="119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3203848" y="260648"/>
            <a:ext cx="381642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方正舒体" pitchFamily="2" charset="-122"/>
                <a:ea typeface="方正舒体" pitchFamily="2" charset="-122"/>
                <a:cs typeface="宋体" pitchFamily="2" charset="-122"/>
              </a:rPr>
              <a:t>卷首寄语</a:t>
            </a:r>
            <a:endParaRPr kumimoji="0" lang="zh-CN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方正舒体" pitchFamily="2" charset="-122"/>
              <a:ea typeface="方正舒体" pitchFamily="2" charset="-122"/>
              <a:cs typeface="宋体" pitchFamily="2" charset="-122"/>
            </a:endParaRP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973224" cy="3816424"/>
          </a:xfrm>
        </p:spPr>
        <p:txBody>
          <a:bodyPr>
            <a:noAutofit/>
          </a:bodyPr>
          <a:lstStyle/>
          <a:p>
            <a:pPr algn="l"/>
            <a:r>
              <a:rPr lang="zh-CN" altLang="en-US" sz="3600" dirty="0"/>
              <a:t>茫茫人海中，借助网络，借助国培，我们</a:t>
            </a:r>
            <a:r>
              <a:rPr lang="zh-CN" altLang="en-US" sz="3600" dirty="0" smtClean="0"/>
              <a:t>相遇</a:t>
            </a:r>
            <a:r>
              <a:rPr lang="zh-CN" altLang="en-US" sz="3600" dirty="0"/>
              <a:t>。</a:t>
            </a:r>
            <a:r>
              <a:rPr lang="zh-CN" altLang="en-US" sz="3600" dirty="0" smtClean="0"/>
              <a:t>佛说：百年</a:t>
            </a:r>
            <a:r>
              <a:rPr lang="zh-CN" altLang="en-US" sz="3600" dirty="0"/>
              <a:t>修得同船渡，温暖的问候，温和的建议，温馨的鼓励，乐着相同的乐，苦着相同的苦，共享一个志同道合的家园，不再觉得孤单，我们在此共同学习，共同进步，共同</a:t>
            </a:r>
            <a:r>
              <a:rPr lang="zh-CN" altLang="en-US" sz="3600" dirty="0" smtClean="0"/>
              <a:t>成长。</a:t>
            </a:r>
            <a:r>
              <a:rPr lang="zh-CN" altLang="en-US" sz="3600" dirty="0"/>
              <a:t/>
            </a:r>
            <a:br>
              <a:rPr lang="zh-CN" altLang="en-US" sz="3600" dirty="0"/>
            </a:br>
            <a:endParaRPr lang="zh-CN" altLang="en-US" sz="3600" dirty="0"/>
          </a:p>
          <a:p>
            <a:pPr algn="l"/>
            <a:endParaRPr lang="zh-CN" alt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7129217" cy="1440160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恭喜以下几位老师，国培研修获得满分！</a:t>
            </a:r>
            <a:endParaRPr lang="zh-CN" altLang="en-US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" y="4755"/>
            <a:ext cx="1256815" cy="122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1475656" y="288702"/>
            <a:ext cx="7488832" cy="941250"/>
          </a:xfrm>
          <a:prstGeom prst="rect">
            <a:avLst/>
          </a:prstGeom>
        </p:spPr>
        <p:txBody>
          <a:bodyPr vert="horz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       </a:t>
            </a:r>
            <a:r>
              <a:rPr lang="zh-CN" altLang="en-US" sz="54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学情通报 </a:t>
            </a:r>
            <a:r>
              <a:rPr lang="zh-CN" altLang="en-US" sz="32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（截止</a:t>
            </a:r>
            <a:r>
              <a:rPr lang="en-US" altLang="zh-CN" sz="32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12</a:t>
            </a:r>
            <a:r>
              <a:rPr lang="zh-CN" altLang="en-US" sz="32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月</a:t>
            </a:r>
            <a:r>
              <a:rPr lang="en-US" altLang="zh-CN" sz="32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19</a:t>
            </a:r>
            <a:r>
              <a:rPr lang="zh-CN" altLang="en-US" sz="32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日</a:t>
            </a:r>
            <a:r>
              <a:rPr lang="en-US" altLang="zh-CN" sz="32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32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）</a:t>
            </a:r>
            <a:endParaRPr lang="zh-CN" altLang="en-US" sz="320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710877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6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" y="4755"/>
            <a:ext cx="1296624" cy="126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1497029" y="57663"/>
            <a:ext cx="7488832" cy="606303"/>
          </a:xfrm>
          <a:prstGeom prst="rect">
            <a:avLst/>
          </a:prstGeom>
        </p:spPr>
        <p:txBody>
          <a:bodyPr vert="horz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4400" dirty="0" smtClean="0">
                <a:solidFill>
                  <a:schemeClr val="tx1"/>
                </a:solidFill>
              </a:rPr>
              <a:t>      </a:t>
            </a:r>
            <a:r>
              <a:rPr lang="zh-CN" altLang="en-US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学情通报 </a:t>
            </a:r>
            <a:r>
              <a:rPr lang="zh-CN" altLang="en-US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（截止</a:t>
            </a:r>
            <a:r>
              <a:rPr lang="en-US" altLang="zh-CN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12</a:t>
            </a:r>
            <a:r>
              <a:rPr lang="zh-CN" altLang="en-US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月</a:t>
            </a:r>
            <a:r>
              <a:rPr lang="en-US" altLang="zh-CN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19</a:t>
            </a:r>
            <a:r>
              <a:rPr lang="zh-CN" altLang="en-US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日</a:t>
            </a:r>
            <a:r>
              <a:rPr lang="en-US" altLang="zh-CN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）</a:t>
            </a:r>
            <a:endParaRPr lang="zh-CN" altLang="en-US" sz="280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ctrTitle"/>
          </p:nvPr>
        </p:nvSpPr>
        <p:spPr>
          <a:xfrm>
            <a:off x="1497029" y="668545"/>
            <a:ext cx="7488832" cy="514949"/>
          </a:xfrm>
        </p:spPr>
        <p:txBody>
          <a:bodyPr>
            <a:no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恭喜以下老师，国培研修圆满合格！</a:t>
            </a:r>
            <a:endParaRPr lang="zh-CN" altLang="en-US" sz="36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41" y="1216720"/>
            <a:ext cx="6916775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1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" y="4755"/>
            <a:ext cx="1296624" cy="126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1497029" y="57663"/>
            <a:ext cx="7488832" cy="606303"/>
          </a:xfrm>
          <a:prstGeom prst="rect">
            <a:avLst/>
          </a:prstGeom>
        </p:spPr>
        <p:txBody>
          <a:bodyPr vert="horz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4400" dirty="0" smtClean="0">
                <a:solidFill>
                  <a:schemeClr val="tx1"/>
                </a:solidFill>
              </a:rPr>
              <a:t>      </a:t>
            </a:r>
            <a:r>
              <a:rPr lang="zh-CN" altLang="en-US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学情通报 </a:t>
            </a:r>
            <a:r>
              <a:rPr lang="zh-CN" altLang="en-US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（截止</a:t>
            </a:r>
            <a:r>
              <a:rPr lang="en-US" altLang="zh-CN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12</a:t>
            </a:r>
            <a:r>
              <a:rPr lang="zh-CN" altLang="en-US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月</a:t>
            </a:r>
            <a:r>
              <a:rPr lang="en-US" altLang="zh-CN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20</a:t>
            </a:r>
            <a:r>
              <a:rPr lang="zh-CN" altLang="en-US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日</a:t>
            </a:r>
            <a:r>
              <a:rPr lang="en-US" altLang="zh-CN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）</a:t>
            </a:r>
            <a:endParaRPr lang="zh-CN" altLang="en-US" sz="280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ctrTitle"/>
          </p:nvPr>
        </p:nvSpPr>
        <p:spPr>
          <a:xfrm>
            <a:off x="1497029" y="609795"/>
            <a:ext cx="7488832" cy="658965"/>
          </a:xfrm>
        </p:spPr>
        <p:txBody>
          <a:bodyPr>
            <a:no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恭喜以下老师，国培研修圆满合格！</a:t>
            </a:r>
            <a:endParaRPr lang="zh-CN" altLang="en-US" sz="36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41" y="1412776"/>
            <a:ext cx="6872959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7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" y="4755"/>
            <a:ext cx="1296624" cy="126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1497029" y="57663"/>
            <a:ext cx="7488832" cy="606303"/>
          </a:xfrm>
          <a:prstGeom prst="rect">
            <a:avLst/>
          </a:prstGeom>
        </p:spPr>
        <p:txBody>
          <a:bodyPr vert="horz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4400" dirty="0" smtClean="0">
                <a:solidFill>
                  <a:schemeClr val="tx1"/>
                </a:solidFill>
              </a:rPr>
              <a:t>      </a:t>
            </a:r>
            <a:r>
              <a:rPr lang="zh-CN" altLang="en-US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学情通报 </a:t>
            </a:r>
            <a:r>
              <a:rPr lang="zh-CN" altLang="en-US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（截止</a:t>
            </a:r>
            <a:r>
              <a:rPr lang="en-US" altLang="zh-CN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12</a:t>
            </a:r>
            <a:r>
              <a:rPr lang="zh-CN" altLang="en-US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月</a:t>
            </a:r>
            <a:r>
              <a:rPr lang="en-US" altLang="zh-CN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19</a:t>
            </a:r>
            <a:r>
              <a:rPr lang="zh-CN" altLang="en-US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日</a:t>
            </a:r>
            <a:r>
              <a:rPr lang="en-US" altLang="zh-CN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）</a:t>
            </a:r>
            <a:endParaRPr lang="zh-CN" altLang="en-US" sz="280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ctrTitle"/>
          </p:nvPr>
        </p:nvSpPr>
        <p:spPr>
          <a:xfrm>
            <a:off x="1497029" y="548680"/>
            <a:ext cx="7646971" cy="586957"/>
          </a:xfrm>
        </p:spPr>
        <p:txBody>
          <a:bodyPr>
            <a:no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恭喜以下老师，国培研修圆满合格！</a:t>
            </a:r>
            <a:endParaRPr lang="zh-CN" altLang="en-US" sz="36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38102"/>
            <a:ext cx="6912768" cy="561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7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" y="4755"/>
            <a:ext cx="1256815" cy="122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1979712" y="4755"/>
            <a:ext cx="6912768" cy="1224136"/>
          </a:xfrm>
          <a:prstGeom prst="rect">
            <a:avLst/>
          </a:prstGeom>
        </p:spPr>
        <p:txBody>
          <a:bodyPr vert="horz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4400" dirty="0" smtClean="0">
                <a:solidFill>
                  <a:schemeClr val="bg1"/>
                </a:solidFill>
              </a:rPr>
              <a:t>           </a:t>
            </a:r>
            <a:r>
              <a:rPr lang="zh-CN" altLang="en-US" sz="6000" dirty="0" smtClean="0">
                <a:solidFill>
                  <a:srgbClr val="FF0000"/>
                </a:solidFill>
              </a:rPr>
              <a:t>资源展示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612068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3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4755"/>
            <a:ext cx="1075025" cy="104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1769380" y="130041"/>
            <a:ext cx="6912768" cy="903049"/>
          </a:xfrm>
          <a:prstGeom prst="rect">
            <a:avLst/>
          </a:prstGeom>
        </p:spPr>
        <p:txBody>
          <a:bodyPr vert="horz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4400" dirty="0" smtClean="0">
                <a:solidFill>
                  <a:schemeClr val="bg1"/>
                </a:solidFill>
              </a:rPr>
              <a:t>           </a:t>
            </a:r>
            <a:r>
              <a:rPr lang="zh-CN" altLang="en-US" sz="6000" dirty="0" smtClean="0">
                <a:solidFill>
                  <a:srgbClr val="FF0000"/>
                </a:solidFill>
              </a:rPr>
              <a:t>资源展示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7" y="1196752"/>
            <a:ext cx="73170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9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云流水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云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云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453</TotalTime>
  <Words>342</Words>
  <Application>Microsoft Office PowerPoint</Application>
  <PresentationFormat>全屏显示(4:3)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行云流水</vt:lpstr>
      <vt:lpstr>PowerPoint 演示文稿</vt:lpstr>
      <vt:lpstr>PowerPoint 演示文稿</vt:lpstr>
      <vt:lpstr>PowerPoint 演示文稿</vt:lpstr>
      <vt:lpstr>恭喜以下几位老师，国培研修获得满分！</vt:lpstr>
      <vt:lpstr>恭喜以下老师，国培研修圆满合格！</vt:lpstr>
      <vt:lpstr>恭喜以下老师，国培研修圆满合格！</vt:lpstr>
      <vt:lpstr>恭喜以下老师，国培研修圆满合格！</vt:lpstr>
      <vt:lpstr>PowerPoint 演示文稿</vt:lpstr>
      <vt:lpstr>PowerPoint 演示文稿</vt:lpstr>
      <vt:lpstr>PowerPoint 演示文稿</vt:lpstr>
      <vt:lpstr> 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40</cp:revision>
  <dcterms:created xsi:type="dcterms:W3CDTF">2017-11-29T15:29:05Z</dcterms:created>
  <dcterms:modified xsi:type="dcterms:W3CDTF">2017-12-19T11:44:10Z</dcterms:modified>
</cp:coreProperties>
</file>