
<file path=[Content_Types].xml><?xml version="1.0" encoding="utf-8"?>
<Types xmlns="http://schemas.openxmlformats.org/package/2006/content-types">
  <Default Extension="jpeg" ContentType="image/jpe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59" r:id="rId5"/>
    <p:sldId id="268" r:id="rId6"/>
    <p:sldId id="279" r:id="rId7"/>
    <p:sldId id="280" r:id="rId8"/>
    <p:sldId id="281" r:id="rId9"/>
    <p:sldId id="282" r:id="rId10"/>
    <p:sldId id="283" r:id="rId11"/>
    <p:sldId id="284" r:id="rId12"/>
    <p:sldId id="278" r:id="rId13"/>
    <p:sldId id="273" r:id="rId14"/>
    <p:sldId id="265" r:id="rId15"/>
    <p:sldId id="286" r:id="rId16"/>
    <p:sldId id="267" r:id="rId17"/>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CC00"/>
    <a:srgbClr val="660066"/>
    <a:srgbClr val="663300"/>
    <a:srgbClr val="CC0066"/>
    <a:srgbClr val="A50021"/>
    <a:srgbClr val="FF0066"/>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73" d="100"/>
          <a:sy n="73" d="100"/>
        </p:scale>
        <p:origin x="-762" y="-84"/>
      </p:cViewPr>
      <p:guideLst>
        <p:guide orient="horz" pos="2137"/>
        <p:guide pos="2928"/>
      </p:guideLst>
    </p:cSldViewPr>
  </p:slideViewPr>
  <p:notesTextViewPr>
    <p:cViewPr>
      <p:scale>
        <a:sx n="100" d="100"/>
        <a:sy n="100" d="100"/>
      </p:scale>
      <p:origin x="0" y="0"/>
    </p:cViewPr>
  </p:notesText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blipFill rotWithShape="0">
          <a:blip r:embed="rId2"/>
          <a:stretch>
            <a:fillRect/>
          </a:stretch>
        </a:blipFill>
        <a:effectLst/>
      </p:bgPr>
    </p:bg>
    <p:spTree>
      <p:nvGrpSpPr>
        <p:cNvPr id="1" name=""/>
        <p:cNvGrpSpPr/>
        <p:nvPr/>
      </p:nvGrpSpPr>
      <p:grpSpPr/>
      <p:pic>
        <p:nvPicPr>
          <p:cNvPr id="2050" name="Picture 7" descr="door_view_clouds_hg_clr"/>
          <p:cNvPicPr>
            <a:picLocks noChangeAspect="1"/>
          </p:cNvPicPr>
          <p:nvPr/>
        </p:nvPicPr>
        <p:blipFill>
          <a:blip r:embed="rId3"/>
          <a:stretch>
            <a:fillRect/>
          </a:stretch>
        </p:blipFill>
        <p:spPr>
          <a:xfrm>
            <a:off x="7181850" y="4343400"/>
            <a:ext cx="1768475" cy="2209800"/>
          </a:xfrm>
          <a:prstGeom prst="rect">
            <a:avLst/>
          </a:prstGeom>
          <a:noFill/>
          <a:ln w="9525">
            <a:noFill/>
          </a:ln>
        </p:spPr>
      </p:pic>
      <p:sp>
        <p:nvSpPr>
          <p:cNvPr id="2051" name="Rectangle 2"/>
          <p:cNvSpPr>
            <a:spLocks noGrp="1"/>
          </p:cNvSpPr>
          <p:nvPr>
            <p:ph type="ctrTitle"/>
          </p:nvPr>
        </p:nvSpPr>
        <p:spPr>
          <a:xfrm>
            <a:off x="685800" y="2130425"/>
            <a:ext cx="7772400" cy="1470025"/>
          </a:xfrm>
          <a:prstGeom prst="rect">
            <a:avLst/>
          </a:prstGeom>
          <a:noFill/>
          <a:ln w="9525">
            <a:noFill/>
          </a:ln>
        </p:spPr>
        <p:txBody>
          <a:bodyPr anchor="ctr"/>
          <a:lstStyle>
            <a:lvl1pPr lvl="0" algn="ctr">
              <a:defRPr>
                <a:latin typeface="微软雅黑" pitchFamily="34" charset="-122"/>
                <a:ea typeface="微软雅黑" pitchFamily="34" charset="-122"/>
              </a:defRPr>
            </a:lvl1pPr>
          </a:lstStyle>
          <a:p>
            <a:pPr lvl="0"/>
            <a:r>
              <a:rPr lang="zh-CN" altLang="en-US"/>
              <a:t>单击此处编辑母版标题样式</a:t>
            </a:r>
            <a:endParaRPr lang="zh-CN" altLang="en-US"/>
          </a:p>
        </p:txBody>
      </p:sp>
      <p:sp>
        <p:nvSpPr>
          <p:cNvPr id="2052" name="Rectangle 3"/>
          <p:cNvSpPr>
            <a:spLocks noGrp="1"/>
          </p:cNvSpPr>
          <p:nvPr>
            <p:ph type="subTitle" idx="1"/>
          </p:nvPr>
        </p:nvSpPr>
        <p:spPr>
          <a:xfrm>
            <a:off x="1371600" y="3886200"/>
            <a:ext cx="6400800" cy="1752600"/>
          </a:xfrm>
          <a:prstGeom prst="rect">
            <a:avLst/>
          </a:prstGeom>
          <a:noFill/>
          <a:ln w="9525">
            <a:noFill/>
          </a:ln>
        </p:spPr>
        <p:txBody>
          <a:bodyPr anchor="t"/>
          <a:lstStyle>
            <a:lvl1pPr marL="0" lvl="0" indent="0" algn="ctr">
              <a:buNone/>
              <a:defRPr>
                <a:latin typeface="微软雅黑" pitchFamily="34" charset="-122"/>
                <a:ea typeface="微软雅黑" pitchFamily="34" charset="-122"/>
              </a:defRPr>
            </a:lvl1pPr>
            <a:lvl2pPr marL="457200" lvl="1" indent="0" algn="ctr">
              <a:buNone/>
              <a:defRPr>
                <a:latin typeface="微软雅黑" pitchFamily="34" charset="-122"/>
                <a:ea typeface="微软雅黑" pitchFamily="34" charset="-122"/>
              </a:defRPr>
            </a:lvl2pPr>
            <a:lvl3pPr marL="914400" lvl="2" indent="0" algn="ctr">
              <a:buNone/>
              <a:defRPr>
                <a:latin typeface="微软雅黑" pitchFamily="34" charset="-122"/>
                <a:ea typeface="微软雅黑" pitchFamily="34" charset="-122"/>
              </a:defRPr>
            </a:lvl3pPr>
            <a:lvl4pPr marL="1371600" lvl="3" indent="0" algn="ctr">
              <a:buNone/>
              <a:defRPr>
                <a:latin typeface="微软雅黑" pitchFamily="34" charset="-122"/>
                <a:ea typeface="微软雅黑" pitchFamily="34" charset="-122"/>
              </a:defRPr>
            </a:lvl4pPr>
            <a:lvl5pPr marL="1828800" lvl="4" indent="0" algn="ctr">
              <a:buNone/>
              <a:defRPr>
                <a:latin typeface="微软雅黑" pitchFamily="34" charset="-122"/>
                <a:ea typeface="微软雅黑" pitchFamily="34" charset="-122"/>
              </a:defRPr>
            </a:lvl5pPr>
          </a:lstStyle>
          <a:p>
            <a:pPr lvl="0"/>
            <a:r>
              <a:rPr lang="zh-CN" altLang="en-US"/>
              <a:t>单击此处编辑母版副标题样式</a:t>
            </a:r>
            <a:endParaRPr lang="zh-CN" altLang="en-US"/>
          </a:p>
        </p:txBody>
      </p:sp>
      <p:sp>
        <p:nvSpPr>
          <p:cNvPr id="2053" name="Rectangle 4"/>
          <p:cNvSpPr>
            <a:spLocks noGrp="1"/>
          </p:cNvSpPr>
          <p:nvPr>
            <p:ph type="dt" sz="half" idx="2"/>
          </p:nvPr>
        </p:nvSpPr>
        <p:spPr>
          <a:xfrm>
            <a:off x="457200" y="6245225"/>
            <a:ext cx="2133600" cy="476250"/>
          </a:xfrm>
          <a:prstGeom prst="rect">
            <a:avLst/>
          </a:prstGeom>
          <a:noFill/>
          <a:ln w="9525">
            <a:noFill/>
          </a:ln>
        </p:spPr>
        <p:txBody>
          <a:bodyPr anchor="t"/>
          <a:lstStyle>
            <a:lvl1pPr>
              <a:defRPr sz="1000" b="1">
                <a:solidFill>
                  <a:schemeClr val="bg1"/>
                </a:solidFill>
              </a:defRPr>
            </a:lvl1pPr>
          </a:lstStyle>
          <a:p>
            <a:endParaRPr lang="zh-CN" altLang="en-US" dirty="0">
              <a:latin typeface="Arial" panose="020B0604020202020204" pitchFamily="34" charset="0"/>
            </a:endParaRPr>
          </a:p>
        </p:txBody>
      </p:sp>
      <p:sp>
        <p:nvSpPr>
          <p:cNvPr id="2054" name="Rectangle 5"/>
          <p:cNvSpPr>
            <a:spLocks noGrp="1"/>
          </p:cNvSpPr>
          <p:nvPr>
            <p:ph type="ftr" sz="quarter" idx="3"/>
          </p:nvPr>
        </p:nvSpPr>
        <p:spPr>
          <a:xfrm>
            <a:off x="3124200" y="6245225"/>
            <a:ext cx="2895600" cy="476250"/>
          </a:xfrm>
          <a:prstGeom prst="rect">
            <a:avLst/>
          </a:prstGeom>
          <a:noFill/>
          <a:ln w="9525">
            <a:noFill/>
          </a:ln>
        </p:spPr>
        <p:txBody>
          <a:bodyPr anchor="t"/>
          <a:lstStyle>
            <a:lvl1pPr>
              <a:defRPr sz="1000" b="1">
                <a:solidFill>
                  <a:schemeClr val="bg1"/>
                </a:solidFill>
              </a:defRPr>
            </a:lvl1pPr>
          </a:lstStyle>
          <a:p>
            <a:endParaRPr lang="zh-CN" altLang="en-US" dirty="0">
              <a:latin typeface="Arial" panose="020B0604020202020204" pitchFamily="34" charset="0"/>
            </a:endParaRPr>
          </a:p>
        </p:txBody>
      </p:sp>
      <p:sp>
        <p:nvSpPr>
          <p:cNvPr id="2055" name="Rectangle 6"/>
          <p:cNvSpPr>
            <a:spLocks noGrp="1"/>
          </p:cNvSpPr>
          <p:nvPr>
            <p:ph type="sldNum" sz="quarter" idx="4"/>
          </p:nvPr>
        </p:nvSpPr>
        <p:spPr>
          <a:xfrm>
            <a:off x="6553200" y="6245225"/>
            <a:ext cx="2133600" cy="476250"/>
          </a:xfrm>
          <a:prstGeom prst="rect">
            <a:avLst/>
          </a:prstGeom>
          <a:noFill/>
          <a:ln w="9525">
            <a:noFill/>
          </a:ln>
        </p:spPr>
        <p:txBody>
          <a:bodyPr anchor="t"/>
          <a:lstStyle>
            <a:lvl1pPr algn="r">
              <a:defRPr sz="1000" b="1">
                <a:solidFill>
                  <a:schemeClr val="bg1"/>
                </a:solidFill>
              </a:defRPr>
            </a:lvl1pPr>
          </a:lstStyle>
          <a:p>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524000" y="1557338"/>
            <a:ext cx="3584448" cy="491966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254752" y="1557338"/>
            <a:ext cx="3584448" cy="491966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10400" y="368300"/>
            <a:ext cx="1828800" cy="61087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524000" y="368300"/>
            <a:ext cx="5380383" cy="61087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86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p:txBody>
          <a:bodyPr/>
          <a:lstStyle/>
          <a:p>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2.GIF"/><Relationship Id="rId14" Type="http://schemas.openxmlformats.org/officeDocument/2006/relationships/image" Target="../media/image1.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p:pic>
        <p:nvPicPr>
          <p:cNvPr id="1026" name="Picture 7" descr="door_view_clouds_hg_clr"/>
          <p:cNvPicPr>
            <a:picLocks noChangeAspect="1"/>
          </p:cNvPicPr>
          <p:nvPr/>
        </p:nvPicPr>
        <p:blipFill>
          <a:blip r:embed="rId15"/>
          <a:stretch>
            <a:fillRect/>
          </a:stretch>
        </p:blipFill>
        <p:spPr>
          <a:xfrm>
            <a:off x="7181850" y="4343400"/>
            <a:ext cx="1768475" cy="2209800"/>
          </a:xfrm>
          <a:prstGeom prst="rect">
            <a:avLst/>
          </a:prstGeom>
          <a:noFill/>
          <a:ln w="9525">
            <a:noFill/>
          </a:ln>
        </p:spPr>
      </p:pic>
      <p:sp>
        <p:nvSpPr>
          <p:cNvPr id="1027" name="Rectangle 2"/>
          <p:cNvSpPr>
            <a:spLocks noGrp="1"/>
          </p:cNvSpPr>
          <p:nvPr>
            <p:ph type="title"/>
          </p:nvPr>
        </p:nvSpPr>
        <p:spPr>
          <a:xfrm>
            <a:off x="1524000" y="368300"/>
            <a:ext cx="7315200" cy="1044575"/>
          </a:xfrm>
          <a:prstGeom prst="rect">
            <a:avLst/>
          </a:prstGeom>
          <a:noFill/>
          <a:ln w="9525">
            <a:noFill/>
          </a:ln>
        </p:spPr>
        <p:txBody>
          <a:bodyPr anchor="ctr"/>
          <a:p>
            <a:pPr lvl="0"/>
            <a:r>
              <a:rPr lang="en-US" altLang="zh-CN"/>
              <a:t>Click to edit Master title style</a:t>
            </a:r>
            <a:endParaRPr lang="en-US" altLang="zh-CN"/>
          </a:p>
        </p:txBody>
      </p:sp>
      <p:sp>
        <p:nvSpPr>
          <p:cNvPr id="1028" name="Rectangle 3"/>
          <p:cNvSpPr>
            <a:spLocks noGrp="1"/>
          </p:cNvSpPr>
          <p:nvPr>
            <p:ph type="body" idx="1"/>
          </p:nvPr>
        </p:nvSpPr>
        <p:spPr>
          <a:xfrm>
            <a:off x="1524000" y="1557338"/>
            <a:ext cx="7315200" cy="4919662"/>
          </a:xfrm>
          <a:prstGeom prst="rect">
            <a:avLst/>
          </a:prstGeom>
          <a:noFill/>
          <a:ln w="9525">
            <a:noFill/>
          </a:ln>
        </p:spPr>
        <p:txBody>
          <a:bodyPr/>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altLang="zh-CN"/>
          </a:p>
        </p:txBody>
      </p:sp>
      <p:sp>
        <p:nvSpPr>
          <p:cNvPr id="1029" name="Rectangle 4"/>
          <p:cNvSpPr>
            <a:spLocks noGrp="1"/>
          </p:cNvSpPr>
          <p:nvPr>
            <p:ph type="dt" sz="half" idx="2"/>
          </p:nvPr>
        </p:nvSpPr>
        <p:spPr>
          <a:xfrm>
            <a:off x="0" y="6626225"/>
            <a:ext cx="2133600" cy="155575"/>
          </a:xfrm>
          <a:prstGeom prst="rect">
            <a:avLst/>
          </a:prstGeom>
          <a:noFill/>
          <a:ln w="9525">
            <a:noFill/>
          </a:ln>
        </p:spPr>
        <p:txBody>
          <a:bodyPr/>
          <a:lstStyle>
            <a:lvl1pPr>
              <a:defRPr sz="1000" b="1">
                <a:solidFill>
                  <a:schemeClr val="bg1"/>
                </a:solidFill>
              </a:defRPr>
            </a:lvl1pPr>
          </a:lstStyle>
          <a:p>
            <a:pPr lvl="0"/>
            <a:endParaRPr lang="zh-CN" altLang="en-US" dirty="0">
              <a:latin typeface="Arial" panose="020B0604020202020204" pitchFamily="34" charset="0"/>
            </a:endParaRPr>
          </a:p>
        </p:txBody>
      </p:sp>
      <p:sp>
        <p:nvSpPr>
          <p:cNvPr id="1030" name="Rectangle 5"/>
          <p:cNvSpPr>
            <a:spLocks noGrp="1"/>
          </p:cNvSpPr>
          <p:nvPr>
            <p:ph type="ftr" sz="quarter" idx="3"/>
          </p:nvPr>
        </p:nvSpPr>
        <p:spPr>
          <a:xfrm>
            <a:off x="3124200" y="6623050"/>
            <a:ext cx="2895600" cy="155575"/>
          </a:xfrm>
          <a:prstGeom prst="rect">
            <a:avLst/>
          </a:prstGeom>
          <a:noFill/>
          <a:ln w="9525">
            <a:noFill/>
          </a:ln>
        </p:spPr>
        <p:txBody>
          <a:bodyPr/>
          <a:lstStyle>
            <a:lvl1pPr>
              <a:defRPr sz="1000" b="1">
                <a:solidFill>
                  <a:schemeClr val="bg1"/>
                </a:solidFill>
              </a:defRPr>
            </a:lvl1pPr>
          </a:lstStyle>
          <a:p>
            <a:pPr lvl="0"/>
            <a:endParaRPr lang="zh-CN" altLang="en-US" dirty="0">
              <a:latin typeface="Arial" panose="020B0604020202020204" pitchFamily="34" charset="0"/>
            </a:endParaRPr>
          </a:p>
        </p:txBody>
      </p:sp>
      <p:sp>
        <p:nvSpPr>
          <p:cNvPr id="1031" name="Rectangle 6"/>
          <p:cNvSpPr>
            <a:spLocks noGrp="1"/>
          </p:cNvSpPr>
          <p:nvPr>
            <p:ph type="sldNum" sz="quarter" idx="4"/>
          </p:nvPr>
        </p:nvSpPr>
        <p:spPr>
          <a:xfrm>
            <a:off x="7010400" y="6623050"/>
            <a:ext cx="2133600" cy="155575"/>
          </a:xfrm>
          <a:prstGeom prst="rect">
            <a:avLst/>
          </a:prstGeom>
          <a:noFill/>
          <a:ln w="9525">
            <a:noFill/>
          </a:ln>
        </p:spPr>
        <p:txBody>
          <a:bodyPr/>
          <a:lstStyle>
            <a:lvl1pPr algn="r">
              <a:defRPr sz="1000" b="1">
                <a:solidFill>
                  <a:schemeClr val="bg1"/>
                </a:solidFill>
              </a:defRPr>
            </a:lvl1p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marL="0" lvl="0" indent="0" algn="l" defTabSz="914400" rtl="0" eaLnBrk="0" fontAlgn="base" latinLnBrk="0" hangingPunct="0">
        <a:lnSpc>
          <a:spcPct val="100000"/>
        </a:lnSpc>
        <a:spcBef>
          <a:spcPct val="0"/>
        </a:spcBef>
        <a:spcAft>
          <a:spcPct val="0"/>
        </a:spcAft>
        <a:buNone/>
        <a:defRPr sz="3200" b="1" i="0" u="none" kern="1200" baseline="0">
          <a:solidFill>
            <a:schemeClr val="bg1"/>
          </a:solidFill>
          <a:latin typeface="+mj-lt"/>
          <a:ea typeface="+mj-ea"/>
          <a:cs typeface="+mj-cs"/>
        </a:defRPr>
      </a:lvl1pPr>
    </p:titleStyle>
    <p:bodyStyle>
      <a:lvl1pPr marL="342900" lvl="0" indent="-342900" algn="l" defTabSz="914400" rtl="0" eaLnBrk="0" fontAlgn="base" latinLnBrk="0" hangingPunct="0">
        <a:lnSpc>
          <a:spcPct val="100000"/>
        </a:lnSpc>
        <a:spcBef>
          <a:spcPct val="20000"/>
        </a:spcBef>
        <a:spcAft>
          <a:spcPct val="0"/>
        </a:spcAft>
        <a:buChar char="•"/>
        <a:defRPr sz="2400" b="1" i="0" u="none" kern="1200" baseline="0">
          <a:solidFill>
            <a:srgbClr val="0099CC"/>
          </a:solidFill>
          <a:latin typeface="+mn-lt"/>
          <a:ea typeface="+mn-ea"/>
          <a:cs typeface="+mn-cs"/>
        </a:defRPr>
      </a:lvl1pPr>
      <a:lvl2pPr marL="742950" lvl="1" indent="-285750" algn="l" defTabSz="914400" rtl="0" eaLnBrk="0" fontAlgn="base" latinLnBrk="0" hangingPunct="0">
        <a:lnSpc>
          <a:spcPct val="100000"/>
        </a:lnSpc>
        <a:spcBef>
          <a:spcPct val="20000"/>
        </a:spcBef>
        <a:spcAft>
          <a:spcPct val="0"/>
        </a:spcAft>
        <a:buChar char="–"/>
        <a:defRPr sz="2000" b="1" i="0" u="none" kern="1200" baseline="0">
          <a:solidFill>
            <a:srgbClr val="0099CC"/>
          </a:solidFill>
          <a:latin typeface="+mn-lt"/>
          <a:ea typeface="+mn-ea"/>
          <a:cs typeface="+mn-cs"/>
        </a:defRPr>
      </a:lvl2pPr>
      <a:lvl3pPr marL="1143000" lvl="2" indent="-22860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mn-lt"/>
          <a:ea typeface="+mn-ea"/>
          <a:cs typeface="+mn-cs"/>
        </a:defRPr>
      </a:lvl3pPr>
      <a:lvl4pPr marL="1600200" lvl="3"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mn-lt"/>
          <a:ea typeface="+mn-ea"/>
          <a:cs typeface="+mn-cs"/>
        </a:defRPr>
      </a:lvl4pPr>
      <a:lvl5pPr marL="2057400" lvl="4"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mn-lt"/>
          <a:ea typeface="+mn-ea"/>
          <a:cs typeface="+mn-cs"/>
        </a:defRPr>
      </a:lvl5pPr>
      <a:lvl6pPr marL="2514600" lvl="5"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mn-lt"/>
          <a:ea typeface="+mn-ea"/>
          <a:cs typeface="+mn-cs"/>
        </a:defRPr>
      </a:lvl6pPr>
      <a:lvl7pPr marL="2971800" lvl="6"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mn-lt"/>
          <a:ea typeface="+mn-ea"/>
          <a:cs typeface="+mn-cs"/>
        </a:defRPr>
      </a:lvl7pPr>
      <a:lvl8pPr marL="3429000" lvl="7"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mn-lt"/>
          <a:ea typeface="+mn-ea"/>
          <a:cs typeface="+mn-cs"/>
        </a:defRPr>
      </a:lvl8pPr>
      <a:lvl9pPr marL="3886200" lvl="8"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GIF"/><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slide" Target="slide15.xml"/><Relationship Id="rId4" Type="http://schemas.openxmlformats.org/officeDocument/2006/relationships/slide" Target="slide13.xml"/><Relationship Id="rId3" Type="http://schemas.openxmlformats.org/officeDocument/2006/relationships/slide" Target="slide1.xml"/><Relationship Id="rId2" Type="http://schemas.openxmlformats.org/officeDocument/2006/relationships/image" Target="../media/image6.jpe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4099" name="文本框 4098"/>
          <p:cNvSpPr txBox="1"/>
          <p:nvPr/>
        </p:nvSpPr>
        <p:spPr>
          <a:xfrm>
            <a:off x="4648200" y="4800600"/>
            <a:ext cx="4495800" cy="457200"/>
          </a:xfrm>
          <a:prstGeom prst="rect">
            <a:avLst/>
          </a:prstGeom>
          <a:noFill/>
          <a:ln w="9525">
            <a:noFill/>
          </a:ln>
        </p:spPr>
        <p:txBody>
          <a:bodyPr>
            <a:spAutoFit/>
          </a:bodyPr>
          <a:p>
            <a:pPr>
              <a:spcBef>
                <a:spcPct val="50000"/>
              </a:spcBef>
            </a:pPr>
            <a:r>
              <a:rPr lang="zh-CN" altLang="en-US">
                <a:solidFill>
                  <a:srgbClr val="0000FF"/>
                </a:solidFill>
                <a:latin typeface="Arial" panose="020B0604020202020204" pitchFamily="34" charset="0"/>
                <a:ea typeface="黑体" panose="02010600030101010101" pitchFamily="49" charset="-122"/>
              </a:rPr>
              <a:t> </a:t>
            </a:r>
            <a:endParaRPr lang="zh-CN" altLang="en-US" sz="2000">
              <a:solidFill>
                <a:srgbClr val="6600CC"/>
              </a:solidFill>
              <a:latin typeface="Arial" panose="020B0604020202020204" pitchFamily="34" charset="0"/>
            </a:endParaRPr>
          </a:p>
        </p:txBody>
      </p:sp>
      <p:pic>
        <p:nvPicPr>
          <p:cNvPr id="4100" name="图片 4099" descr="u=4127230346,4154948892&amp;fm=13&amp;gp=0"/>
          <p:cNvPicPr>
            <a:picLocks noChangeAspect="1"/>
          </p:cNvPicPr>
          <p:nvPr/>
        </p:nvPicPr>
        <p:blipFill>
          <a:blip r:embed="rId2"/>
          <a:stretch>
            <a:fillRect/>
          </a:stretch>
        </p:blipFill>
        <p:spPr>
          <a:xfrm>
            <a:off x="1752600" y="4038600"/>
            <a:ext cx="1371600" cy="1028700"/>
          </a:xfrm>
          <a:prstGeom prst="rect">
            <a:avLst/>
          </a:prstGeom>
          <a:noFill/>
          <a:ln w="9525">
            <a:noFill/>
          </a:ln>
        </p:spPr>
      </p:pic>
      <p:sp>
        <p:nvSpPr>
          <p:cNvPr id="4101" name="矩形 4100"/>
          <p:cNvSpPr/>
          <p:nvPr/>
        </p:nvSpPr>
        <p:spPr>
          <a:xfrm>
            <a:off x="4800600" y="609600"/>
            <a:ext cx="4114800" cy="1028700"/>
          </a:xfrm>
          <a:prstGeom prst="rect">
            <a:avLst/>
          </a:prstGeom>
        </p:spPr>
        <p:txBody>
          <a:bodyPr wrap="none" fromWordArt="1">
            <a:prstTxWarp prst="textSlantUp">
              <a:avLst>
                <a:gd name="adj" fmla="val 55556"/>
              </a:avLst>
            </a:prstTxWarp>
            <a:normAutofit/>
          </a:bodyPr>
          <a:p>
            <a:pPr algn="ctr"/>
            <a:r>
              <a:rPr lang="zh-CN" altLang="en-US" sz="3600" b="0">
                <a:ln w="9525" cap="flat" cmpd="sng">
                  <a:solidFill>
                    <a:srgbClr val="FF00FF"/>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随县初中政史地2坊第四期简报</a:t>
            </a:r>
            <a:endParaRPr lang="zh-CN" altLang="en-US" sz="3600" b="0">
              <a:ln w="9525" cap="flat" cmpd="sng">
                <a:solidFill>
                  <a:srgbClr val="FF00FF"/>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sp>
        <p:nvSpPr>
          <p:cNvPr id="4102" name="文本框 4101"/>
          <p:cNvSpPr txBox="1"/>
          <p:nvPr/>
        </p:nvSpPr>
        <p:spPr>
          <a:xfrm>
            <a:off x="3581400" y="3505200"/>
            <a:ext cx="2057400" cy="366713"/>
          </a:xfrm>
          <a:prstGeom prst="rect">
            <a:avLst/>
          </a:prstGeom>
          <a:noFill/>
          <a:ln w="9525">
            <a:noFill/>
          </a:ln>
        </p:spPr>
        <p:txBody>
          <a:bodyPr>
            <a:spAutoFit/>
          </a:bodyPr>
          <a:p>
            <a:pPr>
              <a:spcBef>
                <a:spcPct val="50000"/>
              </a:spcBef>
            </a:pPr>
            <a:endParaRPr lang="zh-CN" altLang="en-US" sz="1800" b="0" dirty="0">
              <a:latin typeface="Arial" panose="020B0604020202020204" pitchFamily="34" charset="0"/>
            </a:endParaRPr>
          </a:p>
        </p:txBody>
      </p:sp>
      <p:sp>
        <p:nvSpPr>
          <p:cNvPr id="4103" name="文本框 4102"/>
          <p:cNvSpPr txBox="1"/>
          <p:nvPr/>
        </p:nvSpPr>
        <p:spPr>
          <a:xfrm>
            <a:off x="5105400" y="4343400"/>
            <a:ext cx="4343400" cy="1311275"/>
          </a:xfrm>
          <a:prstGeom prst="rect">
            <a:avLst/>
          </a:prstGeom>
          <a:noFill/>
          <a:ln w="9525">
            <a:noFill/>
          </a:ln>
        </p:spPr>
        <p:txBody>
          <a:bodyPr>
            <a:spAutoFit/>
          </a:bodyPr>
          <a:p>
            <a:pPr>
              <a:spcBef>
                <a:spcPct val="50000"/>
              </a:spcBef>
            </a:pPr>
            <a:r>
              <a:rPr lang="zh-CN" altLang="en-US" sz="2000" dirty="0">
                <a:solidFill>
                  <a:srgbClr val="6600CC"/>
                </a:solidFill>
                <a:latin typeface="Arial" panose="020B0604020202020204" pitchFamily="34" charset="0"/>
              </a:rPr>
              <a:t>坊主：加利</a:t>
            </a:r>
            <a:endParaRPr lang="zh-CN" altLang="en-US" sz="2000" dirty="0">
              <a:solidFill>
                <a:srgbClr val="6600CC"/>
              </a:solidFill>
              <a:latin typeface="Arial" panose="020B0604020202020204" pitchFamily="34" charset="0"/>
            </a:endParaRPr>
          </a:p>
          <a:p>
            <a:pPr>
              <a:spcBef>
                <a:spcPct val="50000"/>
              </a:spcBef>
            </a:pPr>
            <a:r>
              <a:rPr lang="zh-CN" altLang="en-US" sz="2000" dirty="0">
                <a:solidFill>
                  <a:srgbClr val="6600CC"/>
                </a:solidFill>
                <a:latin typeface="Arial" panose="020B0604020202020204" pitchFamily="34" charset="0"/>
              </a:rPr>
              <a:t>组长：杜睿</a:t>
            </a:r>
            <a:endParaRPr lang="zh-CN" altLang="en-US" sz="2000">
              <a:solidFill>
                <a:srgbClr val="6600CC"/>
              </a:solidFill>
              <a:latin typeface="Arial" panose="020B0604020202020204" pitchFamily="34" charset="0"/>
            </a:endParaRPr>
          </a:p>
          <a:p>
            <a:pPr>
              <a:spcBef>
                <a:spcPct val="50000"/>
              </a:spcBef>
            </a:pPr>
            <a:r>
              <a:rPr lang="zh-CN" altLang="en-US" sz="2000">
                <a:solidFill>
                  <a:srgbClr val="6600CC"/>
                </a:solidFill>
                <a:latin typeface="Arial" panose="020B0604020202020204" pitchFamily="34" charset="0"/>
              </a:rPr>
              <a:t>                </a:t>
            </a:r>
            <a:endParaRPr lang="zh-CN" altLang="en-US" sz="2000">
              <a:solidFill>
                <a:srgbClr val="6600CC"/>
              </a:solidFill>
              <a:latin typeface="Arial" panose="020B0604020202020204" pitchFamily="34" charset="0"/>
            </a:endParaRPr>
          </a:p>
        </p:txBody>
      </p:sp>
      <p:sp>
        <p:nvSpPr>
          <p:cNvPr id="4104" name="直接连接符 4103"/>
          <p:cNvSpPr/>
          <p:nvPr/>
        </p:nvSpPr>
        <p:spPr>
          <a:xfrm flipV="1">
            <a:off x="3048000" y="1447800"/>
            <a:ext cx="1676400" cy="228600"/>
          </a:xfrm>
          <a:prstGeom prst="line">
            <a:avLst/>
          </a:prstGeom>
          <a:ln w="76200" cap="flat" cmpd="sng">
            <a:solidFill>
              <a:schemeClr val="tx1"/>
            </a:solidFill>
            <a:prstDash val="solid"/>
            <a:headEnd type="none" w="med" len="med"/>
            <a:tailEnd type="none" w="med" len="med"/>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04"/>
                                        </p:tgtEl>
                                        <p:attrNameLst>
                                          <p:attrName>style.visibility</p:attrName>
                                        </p:attrNameLst>
                                      </p:cBhvr>
                                      <p:to>
                                        <p:strVal val="visible"/>
                                      </p:to>
                                    </p:set>
                                    <p:anim calcmode="lin" valueType="num">
                                      <p:cBhvr additive="base">
                                        <p:cTn id="7" dur="500" fill="hold"/>
                                        <p:tgtEl>
                                          <p:spTgt spid="4104"/>
                                        </p:tgtEl>
                                        <p:attrNameLst>
                                          <p:attrName>ppt_x</p:attrName>
                                        </p:attrNameLst>
                                      </p:cBhvr>
                                      <p:tavLst>
                                        <p:tav tm="0">
                                          <p:val>
                                            <p:strVal val="#ppt_x"/>
                                          </p:val>
                                        </p:tav>
                                        <p:tav tm="100000">
                                          <p:val>
                                            <p:strVal val="#ppt_x"/>
                                          </p:val>
                                        </p:tav>
                                      </p:tavLst>
                                    </p:anim>
                                    <p:anim calcmode="lin" valueType="num">
                                      <p:cBhvr additive="base">
                                        <p:cTn id="8" dur="500" fill="hold"/>
                                        <p:tgtEl>
                                          <p:spTgt spid="410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4101"/>
                                        </p:tgtEl>
                                        <p:attrNameLst>
                                          <p:attrName>style.visibility</p:attrName>
                                        </p:attrNameLst>
                                      </p:cBhvr>
                                      <p:to>
                                        <p:strVal val="visible"/>
                                      </p:to>
                                    </p:set>
                                    <p:animEffect transition="in" filter="blinds(horizontal)">
                                      <p:cBhvr>
                                        <p:cTn id="13" dur="500"/>
                                        <p:tgtEl>
                                          <p:spTgt spid="4101"/>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103"/>
                                        </p:tgtEl>
                                        <p:attrNameLst>
                                          <p:attrName>style.visibility</p:attrName>
                                        </p:attrNameLst>
                                      </p:cBhvr>
                                      <p:to>
                                        <p:strVal val="visible"/>
                                      </p:to>
                                    </p:set>
                                    <p:anim calcmode="lin" valueType="num">
                                      <p:cBhvr additive="base">
                                        <p:cTn id="18" dur="500" fill="hold"/>
                                        <p:tgtEl>
                                          <p:spTgt spid="4103"/>
                                        </p:tgtEl>
                                        <p:attrNameLst>
                                          <p:attrName>ppt_x</p:attrName>
                                        </p:attrNameLst>
                                      </p:cBhvr>
                                      <p:tavLst>
                                        <p:tav tm="0">
                                          <p:val>
                                            <p:strVal val="#ppt_x"/>
                                          </p:val>
                                        </p:tav>
                                        <p:tav tm="100000">
                                          <p:val>
                                            <p:strVal val="#ppt_x"/>
                                          </p:val>
                                        </p:tav>
                                      </p:tavLst>
                                    </p:anim>
                                    <p:anim calcmode="lin" valueType="num">
                                      <p:cBhvr additive="base">
                                        <p:cTn id="19" dur="500" fill="hold"/>
                                        <p:tgtEl>
                                          <p:spTgt spid="410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099"/>
                                        </p:tgtEl>
                                        <p:attrNameLst>
                                          <p:attrName>style.visibility</p:attrName>
                                        </p:attrNameLst>
                                      </p:cBhvr>
                                      <p:to>
                                        <p:strVal val="visible"/>
                                      </p:to>
                                    </p:set>
                                    <p:anim calcmode="lin" valueType="num">
                                      <p:cBhvr additive="base">
                                        <p:cTn id="24" dur="500" fill="hold"/>
                                        <p:tgtEl>
                                          <p:spTgt spid="4099"/>
                                        </p:tgtEl>
                                        <p:attrNameLst>
                                          <p:attrName>ppt_x</p:attrName>
                                        </p:attrNameLst>
                                      </p:cBhvr>
                                      <p:tavLst>
                                        <p:tav tm="0">
                                          <p:val>
                                            <p:strVal val="#ppt_x"/>
                                          </p:val>
                                        </p:tav>
                                        <p:tav tm="100000">
                                          <p:val>
                                            <p:strVal val="#ppt_x"/>
                                          </p:val>
                                        </p:tav>
                                      </p:tavLst>
                                    </p:anim>
                                    <p:anim calcmode="lin" valueType="num">
                                      <p:cBhvr additive="base">
                                        <p:cTn id="25" dur="500" fill="hold"/>
                                        <p:tgtEl>
                                          <p:spTgt spid="40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410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5122" name="文本框 5121"/>
          <p:cNvSpPr txBox="1"/>
          <p:nvPr/>
        </p:nvSpPr>
        <p:spPr>
          <a:xfrm>
            <a:off x="1600200" y="0"/>
            <a:ext cx="7543800" cy="457200"/>
          </a:xfrm>
          <a:prstGeom prst="rect">
            <a:avLst/>
          </a:prstGeom>
          <a:noFill/>
          <a:ln w="9525">
            <a:noFill/>
          </a:ln>
        </p:spPr>
        <p:txBody>
          <a:bodyPr>
            <a:spAutoFit/>
          </a:bodyPr>
          <a:p>
            <a:endParaRPr lang="zh-CN" altLang="en-US" dirty="0">
              <a:solidFill>
                <a:srgbClr val="000066"/>
              </a:solidFill>
              <a:latin typeface="Arial" panose="020B0604020202020204" pitchFamily="34" charset="0"/>
            </a:endParaRPr>
          </a:p>
        </p:txBody>
      </p:sp>
      <p:grpSp>
        <p:nvGrpSpPr>
          <p:cNvPr id="5123" name="组合 5122"/>
          <p:cNvGrpSpPr/>
          <p:nvPr/>
        </p:nvGrpSpPr>
        <p:grpSpPr>
          <a:xfrm>
            <a:off x="152400" y="152400"/>
            <a:ext cx="3124200" cy="1524000"/>
            <a:chOff x="0" y="0"/>
            <a:chExt cx="3780" cy="1820"/>
          </a:xfrm>
        </p:grpSpPr>
        <p:pic>
          <p:nvPicPr>
            <p:cNvPr id="5124" name="图片 5123" descr="0f2370bce3620b3218d81fff[1]"/>
            <p:cNvPicPr>
              <a:picLocks noChangeAspect="1"/>
            </p:cNvPicPr>
            <p:nvPr/>
          </p:nvPicPr>
          <p:blipFill>
            <a:blip r:embed="rId2">
              <a:clrChange>
                <a:clrFrom>
                  <a:srgbClr val="FFFFFF"/>
                </a:clrFrom>
                <a:clrTo>
                  <a:srgbClr val="FFFFFF">
                    <a:alpha val="0"/>
                  </a:srgbClr>
                </a:clrTo>
              </a:clrChange>
            </a:blip>
            <a:stretch>
              <a:fillRect/>
            </a:stretch>
          </p:blipFill>
          <p:spPr>
            <a:xfrm>
              <a:off x="0" y="0"/>
              <a:ext cx="3780" cy="1820"/>
            </a:xfrm>
            <a:prstGeom prst="rect">
              <a:avLst/>
            </a:prstGeom>
            <a:noFill/>
            <a:ln w="9525">
              <a:noFill/>
            </a:ln>
          </p:spPr>
        </p:pic>
        <p:sp>
          <p:nvSpPr>
            <p:cNvPr id="5125" name="矩形 5124"/>
            <p:cNvSpPr/>
            <p:nvPr/>
          </p:nvSpPr>
          <p:spPr>
            <a:xfrm>
              <a:off x="540" y="468"/>
              <a:ext cx="2490" cy="762"/>
            </a:xfrm>
            <a:prstGeom prst="rect">
              <a:avLst/>
            </a:prstGeom>
          </p:spPr>
          <p:txBody>
            <a:bodyPr wrap="none" fromWordArt="1">
              <a:prstTxWarp prst="textPlain">
                <a:avLst>
                  <a:gd name="adj" fmla="val 50000"/>
                </a:avLst>
              </a:prstTxWarp>
              <a:normAutofit/>
            </a:bodyPr>
            <a:p>
              <a:pPr algn="ctr"/>
              <a:r>
                <a:rPr lang="zh-CN" altLang="en-US" sz="3600" b="1">
                  <a:ln w="12700" cap="flat" cmpd="sng">
                    <a:solidFill>
                      <a:srgbClr val="3333CC"/>
                    </a:solidFill>
                    <a:prstDash val="solid"/>
                    <a:headEnd type="none" w="med" len="med"/>
                    <a:tailEnd type="none" w="med" len="med"/>
                  </a:ln>
                  <a:solidFill>
                    <a:srgbClr val="B2B2B2">
                      <a:alpha val="50000"/>
                    </a:srgbClr>
                  </a:solidFill>
                  <a:effectLst>
                    <a:outerShdw dist="45791" dir="2021404" algn="ctr" rotWithShape="0">
                      <a:srgbClr val="9999FF"/>
                    </a:outerShdw>
                  </a:effectLst>
                  <a:latin typeface="宋体" panose="02010600030101010101" pitchFamily="2" charset="-122"/>
                  <a:ea typeface="宋体" panose="02010600030101010101" pitchFamily="2" charset="-122"/>
                </a:rPr>
                <a:t>本期导航：</a:t>
              </a:r>
              <a:endParaRPr lang="zh-CN" altLang="en-US" sz="3600" b="1">
                <a:ln w="12700" cap="flat" cmpd="sng">
                  <a:solidFill>
                    <a:srgbClr val="3333CC"/>
                  </a:solidFill>
                  <a:prstDash val="solid"/>
                  <a:headEnd type="none" w="med" len="med"/>
                  <a:tailEnd type="none" w="med" len="med"/>
                </a:ln>
                <a:solidFill>
                  <a:srgbClr val="B2B2B2">
                    <a:alpha val="50000"/>
                  </a:srgbClr>
                </a:solidFill>
                <a:effectLst>
                  <a:outerShdw dist="45791" dir="2021404" algn="ctr" rotWithShape="0">
                    <a:srgbClr val="9999FF"/>
                  </a:outerShdw>
                </a:effectLst>
                <a:latin typeface="宋体" panose="02010600030101010101" pitchFamily="2" charset="-122"/>
                <a:ea typeface="宋体" panose="02010600030101010101" pitchFamily="2" charset="-122"/>
              </a:endParaRPr>
            </a:p>
          </p:txBody>
        </p:sp>
      </p:grpSp>
      <p:sp>
        <p:nvSpPr>
          <p:cNvPr id="5126" name="文本框 5125">
            <a:hlinkClick r:id="rId3" action="ppaction://hlinksldjump"/>
          </p:cNvPr>
          <p:cNvSpPr txBox="1"/>
          <p:nvPr/>
        </p:nvSpPr>
        <p:spPr>
          <a:xfrm>
            <a:off x="2362200" y="3124200"/>
            <a:ext cx="3048000" cy="457200"/>
          </a:xfrm>
          <a:prstGeom prst="rect">
            <a:avLst/>
          </a:prstGeom>
          <a:noFill/>
          <a:ln w="9525">
            <a:noFill/>
          </a:ln>
        </p:spPr>
        <p:txBody>
          <a:bodyPr>
            <a:spAutoFit/>
          </a:bodyPr>
          <a:p>
            <a:pPr marL="342900" indent="-342900" algn="dist">
              <a:spcBef>
                <a:spcPct val="50000"/>
              </a:spcBef>
            </a:pPr>
            <a:r>
              <a:rPr lang="en-US" altLang="zh-CN">
                <a:solidFill>
                  <a:srgbClr val="1717DF"/>
                </a:solidFill>
                <a:effectLst>
                  <a:outerShdw blurRad="38100" dist="38100" dir="2700000">
                    <a:srgbClr val="000000"/>
                  </a:outerShdw>
                </a:effectLst>
                <a:latin typeface="楷体_GB2312" panose="02010609030101010101" pitchFamily="49" charset="-122"/>
                <a:ea typeface="楷体_GB2312" panose="02010609030101010101" pitchFamily="49" charset="-122"/>
              </a:rPr>
              <a:t>2</a:t>
            </a:r>
            <a:r>
              <a:rPr lang="zh-CN" altLang="en-US" dirty="0">
                <a:solidFill>
                  <a:srgbClr val="1717DF"/>
                </a:solidFill>
                <a:effectLst>
                  <a:outerShdw blurRad="38100" dist="38100" dir="2700000">
                    <a:srgbClr val="000000"/>
                  </a:outerShdw>
                </a:effectLst>
                <a:latin typeface="楷体_GB2312" panose="02010609030101010101" pitchFamily="49" charset="-122"/>
                <a:ea typeface="楷体_GB2312" panose="02010609030101010101" pitchFamily="49" charset="-122"/>
              </a:rPr>
              <a:t>学情统计</a:t>
            </a:r>
            <a:endParaRPr lang="zh-CN" altLang="en-US">
              <a:solidFill>
                <a:srgbClr val="1717DF"/>
              </a:solidFill>
              <a:effectLst>
                <a:outerShdw blurRad="38100" dist="38100" dir="2700000">
                  <a:srgbClr val="000000"/>
                </a:outerShdw>
              </a:effectLst>
              <a:latin typeface="楷体_GB2312" panose="02010609030101010101" pitchFamily="49" charset="-122"/>
              <a:ea typeface="楷体_GB2312" panose="02010609030101010101" pitchFamily="49" charset="-122"/>
            </a:endParaRPr>
          </a:p>
        </p:txBody>
      </p:sp>
      <p:sp>
        <p:nvSpPr>
          <p:cNvPr id="5127" name="文本框 5126">
            <a:hlinkClick r:id="rId4" action="ppaction://hlinksldjump"/>
          </p:cNvPr>
          <p:cNvSpPr txBox="1"/>
          <p:nvPr/>
        </p:nvSpPr>
        <p:spPr>
          <a:xfrm>
            <a:off x="2438400" y="3810000"/>
            <a:ext cx="2209800" cy="457200"/>
          </a:xfrm>
          <a:prstGeom prst="rect">
            <a:avLst/>
          </a:prstGeom>
          <a:noFill/>
          <a:ln w="9525">
            <a:noFill/>
          </a:ln>
        </p:spPr>
        <p:txBody>
          <a:bodyPr>
            <a:spAutoFit/>
          </a:bodyPr>
          <a:p>
            <a:pPr marL="342900" indent="-342900" algn="dist">
              <a:spcBef>
                <a:spcPct val="50000"/>
              </a:spcBef>
            </a:pPr>
            <a:r>
              <a:rPr lang="en-US" altLang="zh-CN">
                <a:solidFill>
                  <a:srgbClr val="1717DF"/>
                </a:solidFill>
                <a:effectLst>
                  <a:outerShdw blurRad="38100" dist="38100" dir="2700000">
                    <a:srgbClr val="000000"/>
                  </a:outerShdw>
                </a:effectLst>
                <a:latin typeface="楷体_GB2312" panose="02010609030101010101" pitchFamily="49" charset="-122"/>
                <a:ea typeface="楷体_GB2312" panose="02010609030101010101" pitchFamily="49" charset="-122"/>
              </a:rPr>
              <a:t>3</a:t>
            </a:r>
            <a:r>
              <a:rPr lang="zh-CN" altLang="en-US" dirty="0">
                <a:solidFill>
                  <a:srgbClr val="1717DF"/>
                </a:solidFill>
                <a:effectLst>
                  <a:outerShdw blurRad="38100" dist="38100" dir="2700000">
                    <a:srgbClr val="000000"/>
                  </a:outerShdw>
                </a:effectLst>
                <a:latin typeface="楷体_GB2312" panose="02010609030101010101" pitchFamily="49" charset="-122"/>
                <a:ea typeface="楷体_GB2312" panose="02010609030101010101" pitchFamily="49" charset="-122"/>
              </a:rPr>
              <a:t>培训感</a:t>
            </a:r>
            <a:r>
              <a:rPr lang="zh-CN" altLang="en-US">
                <a:solidFill>
                  <a:srgbClr val="1717DF"/>
                </a:solidFill>
                <a:effectLst>
                  <a:outerShdw blurRad="38100" dist="38100" dir="2700000">
                    <a:srgbClr val="000000"/>
                  </a:outerShdw>
                </a:effectLst>
                <a:latin typeface="楷体_GB2312" panose="02010609030101010101" pitchFamily="49" charset="-122"/>
                <a:ea typeface="楷体_GB2312" panose="02010609030101010101" pitchFamily="49" charset="-122"/>
              </a:rPr>
              <a:t>言</a:t>
            </a:r>
            <a:endParaRPr lang="zh-CN" altLang="en-US">
              <a:solidFill>
                <a:srgbClr val="1717DF"/>
              </a:solidFill>
              <a:effectLst>
                <a:outerShdw blurRad="38100" dist="38100" dir="2700000">
                  <a:srgbClr val="000000"/>
                </a:outerShdw>
              </a:effectLst>
              <a:latin typeface="楷体_GB2312" panose="02010609030101010101" pitchFamily="49" charset="-122"/>
              <a:ea typeface="楷体_GB2312" panose="02010609030101010101" pitchFamily="49" charset="-122"/>
            </a:endParaRPr>
          </a:p>
        </p:txBody>
      </p:sp>
      <p:sp>
        <p:nvSpPr>
          <p:cNvPr id="5128" name="文本框 5127">
            <a:hlinkClick r:id="rId5" action="ppaction://hlinksldjump"/>
          </p:cNvPr>
          <p:cNvSpPr txBox="1"/>
          <p:nvPr/>
        </p:nvSpPr>
        <p:spPr>
          <a:xfrm>
            <a:off x="2438400" y="4419600"/>
            <a:ext cx="2895600" cy="457200"/>
          </a:xfrm>
          <a:prstGeom prst="rect">
            <a:avLst/>
          </a:prstGeom>
          <a:noFill/>
          <a:ln w="9525">
            <a:noFill/>
          </a:ln>
        </p:spPr>
        <p:txBody>
          <a:bodyPr>
            <a:spAutoFit/>
          </a:bodyPr>
          <a:p>
            <a:pPr marL="342900" indent="-342900" algn="dist">
              <a:spcBef>
                <a:spcPct val="50000"/>
              </a:spcBef>
            </a:pPr>
            <a:r>
              <a:rPr lang="en-US" altLang="zh-CN">
                <a:solidFill>
                  <a:srgbClr val="1717DF"/>
                </a:solidFill>
                <a:effectLst>
                  <a:outerShdw blurRad="38100" dist="38100" dir="2700000">
                    <a:srgbClr val="000000"/>
                  </a:outerShdw>
                </a:effectLst>
                <a:latin typeface="楷体_GB2312" panose="02010609030101010101" pitchFamily="49" charset="-122"/>
                <a:ea typeface="楷体_GB2312" panose="02010609030101010101" pitchFamily="49" charset="-122"/>
              </a:rPr>
              <a:t>4</a:t>
            </a:r>
            <a:r>
              <a:rPr lang="zh-CN" altLang="en-US" dirty="0">
                <a:solidFill>
                  <a:srgbClr val="1717DF"/>
                </a:solidFill>
                <a:effectLst>
                  <a:outerShdw blurRad="38100" dist="38100" dir="2700000">
                    <a:srgbClr val="000000"/>
                  </a:outerShdw>
                </a:effectLst>
                <a:latin typeface="楷体_GB2312" panose="02010609030101010101" pitchFamily="49" charset="-122"/>
                <a:ea typeface="楷体_GB2312" panose="02010609030101010101" pitchFamily="49" charset="-122"/>
              </a:rPr>
              <a:t>学员推优</a:t>
            </a:r>
            <a:endParaRPr lang="zh-CN" altLang="en-US">
              <a:solidFill>
                <a:srgbClr val="1717DF"/>
              </a:solidFill>
              <a:effectLst>
                <a:outerShdw blurRad="38100" dist="38100" dir="2700000">
                  <a:srgbClr val="000000"/>
                </a:outerShdw>
              </a:effectLst>
              <a:latin typeface="楷体_GB2312" panose="02010609030101010101" pitchFamily="49" charset="-122"/>
              <a:ea typeface="楷体_GB2312" panose="02010609030101010101" pitchFamily="49" charset="-122"/>
            </a:endParaRPr>
          </a:p>
        </p:txBody>
      </p:sp>
      <p:sp>
        <p:nvSpPr>
          <p:cNvPr id="5129" name="文本框 5128">
            <a:hlinkClick r:id="rId6" action="ppaction://hlinksldjump"/>
          </p:cNvPr>
          <p:cNvSpPr txBox="1"/>
          <p:nvPr/>
        </p:nvSpPr>
        <p:spPr>
          <a:xfrm rot="-10800000" flipV="1">
            <a:off x="2435225" y="2435225"/>
            <a:ext cx="3282950" cy="457200"/>
          </a:xfrm>
          <a:prstGeom prst="rect">
            <a:avLst/>
          </a:prstGeom>
          <a:noFill/>
          <a:ln w="9525">
            <a:noFill/>
          </a:ln>
        </p:spPr>
        <p:txBody>
          <a:bodyPr>
            <a:spAutoFit/>
          </a:bodyPr>
          <a:p>
            <a:pPr marL="342900" indent="-342900">
              <a:spcBef>
                <a:spcPct val="50000"/>
              </a:spcBef>
            </a:pPr>
            <a:r>
              <a:rPr lang="en-US" altLang="zh-CN">
                <a:solidFill>
                  <a:srgbClr val="1717DF"/>
                </a:solidFill>
                <a:effectLst>
                  <a:outerShdw blurRad="38100" dist="38100" dir="2700000">
                    <a:srgbClr val="000000"/>
                  </a:outerShdw>
                </a:effectLst>
                <a:latin typeface="楷体_GB2312" panose="02010609030101010101" pitchFamily="49" charset="-122"/>
                <a:ea typeface="楷体_GB2312" panose="02010609030101010101" pitchFamily="49" charset="-122"/>
              </a:rPr>
              <a:t>1  </a:t>
            </a:r>
            <a:r>
              <a:rPr lang="zh-CN" altLang="en-US">
                <a:solidFill>
                  <a:srgbClr val="1717DF"/>
                </a:solidFill>
                <a:effectLst>
                  <a:outerShdw blurRad="38100" dist="38100" dir="2700000">
                    <a:srgbClr val="000000"/>
                  </a:outerShdw>
                </a:effectLst>
                <a:latin typeface="楷体_GB2312" panose="02010609030101010101" pitchFamily="49" charset="-122"/>
                <a:ea typeface="楷体_GB2312" panose="02010609030101010101" pitchFamily="49" charset="-122"/>
              </a:rPr>
              <a:t>卷 首 语 </a:t>
            </a:r>
            <a:endParaRPr lang="zh-CN" altLang="en-US">
              <a:solidFill>
                <a:srgbClr val="1717DF"/>
              </a:solidFill>
              <a:latin typeface="楷体_GB2312" panose="02010609030101010101" pitchFamily="49" charset="-122"/>
              <a:ea typeface="楷体_GB2312" panose="02010609030101010101" pitchFamily="49" charset="-122"/>
            </a:endParaRPr>
          </a:p>
        </p:txBody>
      </p:sp>
      <p:sp>
        <p:nvSpPr>
          <p:cNvPr id="5130" name="文本框 5129"/>
          <p:cNvSpPr txBox="1"/>
          <p:nvPr/>
        </p:nvSpPr>
        <p:spPr>
          <a:xfrm>
            <a:off x="2514600" y="5105400"/>
            <a:ext cx="3048000" cy="457200"/>
          </a:xfrm>
          <a:prstGeom prst="rect">
            <a:avLst/>
          </a:prstGeom>
          <a:noFill/>
          <a:ln w="9525">
            <a:noFill/>
          </a:ln>
        </p:spPr>
        <p:txBody>
          <a:bodyPr>
            <a:spAutoFit/>
          </a:bodyPr>
          <a:p>
            <a:pPr>
              <a:spcBef>
                <a:spcPct val="50000"/>
              </a:spcBef>
            </a:pPr>
            <a:r>
              <a:rPr lang="en-US" altLang="zh-CN">
                <a:solidFill>
                  <a:schemeClr val="accent2"/>
                </a:solidFill>
                <a:effectLst>
                  <a:outerShdw blurRad="38100" dist="38100" dir="2700000">
                    <a:srgbClr val="000000"/>
                  </a:outerShdw>
                </a:effectLst>
                <a:latin typeface="Arial" panose="020B0604020202020204" pitchFamily="34" charset="0"/>
              </a:rPr>
              <a:t>5    </a:t>
            </a:r>
            <a:r>
              <a:rPr lang="zh-CN" altLang="en-US" dirty="0">
                <a:solidFill>
                  <a:schemeClr val="accent2"/>
                </a:solidFill>
                <a:effectLst>
                  <a:outerShdw blurRad="38100" dist="38100" dir="2700000">
                    <a:srgbClr val="000000"/>
                  </a:outerShdw>
                </a:effectLst>
                <a:latin typeface="Arial" panose="020B0604020202020204" pitchFamily="34" charset="0"/>
              </a:rPr>
              <a:t>卷    尾    语</a:t>
            </a:r>
            <a:endParaRPr lang="zh-CN" altLang="en-US" dirty="0">
              <a:solidFill>
                <a:schemeClr val="accent2"/>
              </a:solidFill>
              <a:effectLst>
                <a:outerShdw blurRad="38100" dist="38100" dir="2700000">
                  <a:srgbClr val="000000"/>
                </a:outerShdw>
              </a:effectLst>
              <a:latin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6146" name="矩形 6145"/>
          <p:cNvSpPr/>
          <p:nvPr/>
        </p:nvSpPr>
        <p:spPr>
          <a:xfrm>
            <a:off x="0" y="0"/>
            <a:ext cx="2743200" cy="1828800"/>
          </a:xfrm>
          <a:prstGeom prst="rect">
            <a:avLst/>
          </a:prstGeom>
        </p:spPr>
        <p:txBody>
          <a:bodyPr wrap="none" fromWordArt="1">
            <a:prstTxWarp prst="textCanUp">
              <a:avLst>
                <a:gd name="adj" fmla="val 85713"/>
              </a:avLst>
            </a:prstTxWarp>
            <a:normAutofit/>
          </a:bodyPr>
          <a:p>
            <a:pPr algn="ctr"/>
            <a:r>
              <a:rPr lang="zh-CN" altLang="en-US" sz="3600" b="1">
                <a:gradFill rotWithShape="0">
                  <a:gsLst>
                    <a:gs pos="0">
                      <a:srgbClr val="FFFF00"/>
                    </a:gs>
                    <a:gs pos="100000">
                      <a:srgbClr val="FF9933"/>
                    </a:gs>
                  </a:gsLst>
                  <a:path path="rect">
                    <a:fillToRect l="50000" t="50000" r="50000" b="50000"/>
                  </a:path>
                  <a:tileRect/>
                </a:gradFill>
                <a:effectLst>
                  <a:outerShdw dist="35921" dir="2699999" algn="ctr" rotWithShape="0">
                    <a:srgbClr val="C0C0C0">
                      <a:alpha val="78999"/>
                    </a:srgbClr>
                  </a:outerShdw>
                </a:effectLst>
                <a:latin typeface="黑体" panose="02010600030101010101" pitchFamily="49" charset="-122"/>
                <a:ea typeface="黑体" panose="02010600030101010101" pitchFamily="49" charset="-122"/>
              </a:rPr>
              <a:t>卷首语：</a:t>
            </a:r>
            <a:endParaRPr lang="zh-CN" altLang="en-US" sz="3600" b="1">
              <a:gradFill rotWithShape="0">
                <a:gsLst>
                  <a:gs pos="0">
                    <a:srgbClr val="FFFF00"/>
                  </a:gs>
                  <a:gs pos="100000">
                    <a:srgbClr val="FF9933"/>
                  </a:gs>
                </a:gsLst>
                <a:path path="rect">
                  <a:fillToRect l="50000" t="50000" r="50000" b="50000"/>
                </a:path>
                <a:tileRect/>
              </a:gradFill>
              <a:effectLst>
                <a:outerShdw dist="35921" dir="2699999" algn="ctr" rotWithShape="0">
                  <a:srgbClr val="C0C0C0">
                    <a:alpha val="78999"/>
                  </a:srgbClr>
                </a:outerShdw>
              </a:effectLst>
              <a:latin typeface="黑体" panose="02010600030101010101" pitchFamily="49" charset="-122"/>
              <a:ea typeface="黑体" panose="02010600030101010101" pitchFamily="49" charset="-122"/>
            </a:endParaRPr>
          </a:p>
        </p:txBody>
      </p:sp>
      <p:pic>
        <p:nvPicPr>
          <p:cNvPr id="6149" name="图片 6148" descr="639905242090"/>
          <p:cNvPicPr>
            <a:picLocks noChangeAspect="1"/>
          </p:cNvPicPr>
          <p:nvPr/>
        </p:nvPicPr>
        <p:blipFill>
          <a:blip r:embed="rId2"/>
          <a:stretch>
            <a:fillRect/>
          </a:stretch>
        </p:blipFill>
        <p:spPr>
          <a:xfrm>
            <a:off x="0" y="0"/>
            <a:ext cx="9144000" cy="68580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ox(in)">
                                      <p:cBhvr>
                                        <p:cTn id="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70" name="内容占位符 7169" descr="pic[41]"/>
          <p:cNvPicPr>
            <a:picLocks noChangeAspect="1"/>
          </p:cNvPicPr>
          <p:nvPr>
            <p:ph sz="half" idx="2"/>
          </p:nvPr>
        </p:nvPicPr>
        <p:blipFill>
          <a:blip r:embed="rId1"/>
          <a:stretch>
            <a:fillRect/>
          </a:stretch>
        </p:blipFill>
        <p:spPr>
          <a:xfrm>
            <a:off x="1588" y="0"/>
            <a:ext cx="9142412" cy="6856413"/>
          </a:xfrm>
          <a:ln/>
        </p:spPr>
      </p:pic>
      <p:sp>
        <p:nvSpPr>
          <p:cNvPr id="7171" name="标题 7170"/>
          <p:cNvSpPr>
            <a:spLocks noGrp="1"/>
          </p:cNvSpPr>
          <p:nvPr>
            <p:ph type="title"/>
          </p:nvPr>
        </p:nvSpPr>
        <p:spPr>
          <a:ln/>
        </p:spPr>
        <p:txBody>
          <a:bodyPr anchor="ctr"/>
          <a:p>
            <a:r>
              <a:rPr lang="zh-CN" altLang="en-US" sz="2400">
                <a:ea typeface="宋体" panose="02010600030101010101" pitchFamily="2" charset="-122"/>
              </a:rPr>
              <a:t>              </a:t>
            </a:r>
            <a:endParaRPr lang="zh-CN" altLang="en-US" sz="2400" b="0">
              <a:ea typeface="宋体" panose="02010600030101010101" pitchFamily="2" charset="-122"/>
            </a:endParaRPr>
          </a:p>
        </p:txBody>
      </p:sp>
      <p:sp>
        <p:nvSpPr>
          <p:cNvPr id="7172" name="文本占位符 7171"/>
          <p:cNvSpPr>
            <a:spLocks noGrp="1"/>
          </p:cNvSpPr>
          <p:nvPr>
            <p:ph type="body" sz="half" idx="1"/>
          </p:nvPr>
        </p:nvSpPr>
        <p:spPr>
          <a:xfrm>
            <a:off x="0" y="3175"/>
            <a:ext cx="9067800" cy="6780213"/>
          </a:xfrm>
          <a:ln/>
        </p:spPr>
        <p:txBody>
          <a:bodyPr/>
          <a:p>
            <a:pPr>
              <a:lnSpc>
                <a:spcPct val="80000"/>
              </a:lnSpc>
              <a:buNone/>
            </a:pPr>
            <a:endParaRPr lang="zh-CN" altLang="en-US" sz="3600" b="0">
              <a:solidFill>
                <a:srgbClr val="0000FF"/>
              </a:solidFill>
              <a:ea typeface="宋体" panose="02010600030101010101" pitchFamily="2" charset="-122"/>
            </a:endParaRPr>
          </a:p>
          <a:p>
            <a:pPr>
              <a:lnSpc>
                <a:spcPct val="80000"/>
              </a:lnSpc>
              <a:buNone/>
            </a:pPr>
            <a:r>
              <a:rPr lang="zh-CN" altLang="en-US" sz="2000" b="0">
                <a:ea typeface="宋体" panose="02010600030101010101" pitchFamily="2" charset="-122"/>
              </a:rPr>
              <a:t>   </a:t>
            </a:r>
            <a:endParaRPr lang="zh-CN" altLang="en-US" sz="2000" b="0" u="sng">
              <a:ea typeface="宋体" panose="02010600030101010101" pitchFamily="2" charset="-122"/>
            </a:endParaRPr>
          </a:p>
          <a:p>
            <a:pPr>
              <a:lnSpc>
                <a:spcPct val="80000"/>
              </a:lnSpc>
              <a:buNone/>
            </a:pPr>
            <a:endParaRPr lang="zh-CN" altLang="en-US" sz="2000" b="0" u="sng">
              <a:ea typeface="宋体" panose="02010600030101010101" pitchFamily="2" charset="-122"/>
            </a:endParaRPr>
          </a:p>
          <a:p>
            <a:pPr>
              <a:lnSpc>
                <a:spcPct val="80000"/>
              </a:lnSpc>
              <a:buNone/>
            </a:pPr>
            <a:endParaRPr lang="zh-CN" altLang="en-US" sz="2000" b="0" u="sng">
              <a:ea typeface="宋体" panose="02010600030101010101" pitchFamily="2" charset="-122"/>
            </a:endParaRPr>
          </a:p>
        </p:txBody>
      </p:sp>
      <p:pic>
        <p:nvPicPr>
          <p:cNvPr id="7173" name="图片 7172" descr="3"/>
          <p:cNvPicPr>
            <a:picLocks noChangeAspect="1"/>
          </p:cNvPicPr>
          <p:nvPr/>
        </p:nvPicPr>
        <p:blipFill>
          <a:blip r:embed="rId2"/>
          <a:stretch>
            <a:fillRect/>
          </a:stretch>
        </p:blipFill>
        <p:spPr>
          <a:xfrm>
            <a:off x="7367588" y="5029200"/>
            <a:ext cx="1776412" cy="1828800"/>
          </a:xfrm>
          <a:prstGeom prst="rect">
            <a:avLst/>
          </a:prstGeom>
          <a:noFill/>
          <a:ln w="9525">
            <a:noFill/>
          </a:ln>
        </p:spPr>
      </p:pic>
      <p:pic>
        <p:nvPicPr>
          <p:cNvPr id="7174" name="图片 7173" descr="428197348007"/>
          <p:cNvPicPr>
            <a:picLocks noChangeAspect="1"/>
          </p:cNvPicPr>
          <p:nvPr/>
        </p:nvPicPr>
        <p:blipFill>
          <a:blip r:embed="rId3"/>
          <a:stretch>
            <a:fillRect/>
          </a:stretch>
        </p:blipFill>
        <p:spPr>
          <a:xfrm>
            <a:off x="0" y="0"/>
            <a:ext cx="9144000" cy="68580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anim calcmode="lin" valueType="num">
                                      <p:cBhvr additive="base">
                                        <p:cTn id="7" dur="500" fill="hold"/>
                                        <p:tgtEl>
                                          <p:spTgt spid="7171"/>
                                        </p:tgtEl>
                                        <p:attrNameLst>
                                          <p:attrName>ppt_x</p:attrName>
                                        </p:attrNameLst>
                                      </p:cBhvr>
                                      <p:tavLst>
                                        <p:tav tm="0">
                                          <p:val>
                                            <p:strVal val="#ppt_x"/>
                                          </p:val>
                                        </p:tav>
                                        <p:tav tm="100000">
                                          <p:val>
                                            <p:strVal val="#ppt_x"/>
                                          </p:val>
                                        </p:tav>
                                      </p:tavLst>
                                    </p:anim>
                                    <p:anim calcmode="lin" valueType="num">
                                      <p:cBhvr additive="base">
                                        <p:cTn id="8" dur="500" fill="hold"/>
                                        <p:tgtEl>
                                          <p:spTgt spid="717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72">
                                            <p:txEl>
                                              <p:charRg st="1" end="5"/>
                                            </p:txEl>
                                          </p:spTgt>
                                        </p:tgtEl>
                                        <p:attrNameLst>
                                          <p:attrName>style.visibility</p:attrName>
                                        </p:attrNameLst>
                                      </p:cBhvr>
                                      <p:to>
                                        <p:strVal val="visible"/>
                                      </p:to>
                                    </p:set>
                                    <p:anim calcmode="lin" valueType="num">
                                      <p:cBhvr additive="base">
                                        <p:cTn id="13" dur="500" fill="hold"/>
                                        <p:tgtEl>
                                          <p:spTgt spid="7172">
                                            <p:txEl>
                                              <p:charRg st="1"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172">
                                            <p:txEl>
                                              <p:charRg st="1"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1216" name="表格 21215"/>
          <p:cNvGraphicFramePr/>
          <p:nvPr/>
        </p:nvGraphicFramePr>
        <p:xfrm>
          <a:off x="381000" y="0"/>
          <a:ext cx="8458200" cy="6477000"/>
        </p:xfrm>
        <a:graphic>
          <a:graphicData uri="http://schemas.openxmlformats.org/drawingml/2006/table">
            <a:tbl>
              <a:tblPr/>
              <a:tblGrid>
                <a:gridCol w="971550"/>
                <a:gridCol w="2632075"/>
                <a:gridCol w="971550"/>
                <a:gridCol w="969963"/>
                <a:gridCol w="971550"/>
                <a:gridCol w="969962"/>
                <a:gridCol w="971550"/>
              </a:tblGrid>
              <a:tr h="644525">
                <a:tc>
                  <a:txBody>
                    <a:bodyPr/>
                    <a:p>
                      <a:pPr fontAlgn="ctr">
                        <a:buNone/>
                      </a:pPr>
                      <a:r>
                        <a:rPr lang="zh-CN" altLang="en-US" sz="1200" dirty="0">
                          <a:latin typeface="宋体" panose="02010600030101010101" pitchFamily="2" charset="-122"/>
                        </a:rPr>
                        <a:t>姓名</a:t>
                      </a:r>
                      <a:endParaRPr lang="zh-CN" altLang="en-US" dirty="0">
                        <a:latin typeface="Arial" panose="020B0604020202020204" pitchFamily="34" charset="0"/>
                      </a:endParaRPr>
                    </a:p>
                  </a:txBody>
                  <a:tcPr anchor="ctr">
                    <a:lnL cap="flat">
                      <a:noFill/>
                    </a:lnL>
                    <a:lnR>
                      <a:noFill/>
                    </a:lnR>
                    <a:lnT cap="fla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层级</a:t>
                      </a:r>
                      <a:r>
                        <a:rPr lang="en-US" altLang="zh-CN" sz="1200">
                          <a:latin typeface="宋体" panose="02010600030101010101" pitchFamily="2" charset="-122"/>
                        </a:rPr>
                        <a:t>4</a:t>
                      </a:r>
                      <a:endParaRPr lang="en-US" altLang="zh-CN">
                        <a:latin typeface="Arial" panose="020B0604020202020204" pitchFamily="34" charset="0"/>
                      </a:endParaRPr>
                    </a:p>
                  </a:txBody>
                  <a:tcPr anchor="ctr">
                    <a:lnL>
                      <a:noFill/>
                    </a:lnL>
                    <a:lnR>
                      <a:noFill/>
                    </a:lnR>
                    <a:lnT cap="fla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研修活动成绩</a:t>
                      </a:r>
                      <a:endParaRPr lang="zh-CN" altLang="en-US" dirty="0">
                        <a:latin typeface="Arial" panose="020B0604020202020204" pitchFamily="34" charset="0"/>
                      </a:endParaRPr>
                    </a:p>
                  </a:txBody>
                  <a:tcPr anchor="ctr">
                    <a:lnL>
                      <a:noFill/>
                    </a:lnL>
                    <a:lnR>
                      <a:noFill/>
                    </a:lnR>
                    <a:lnT cap="fla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课程学习成绩</a:t>
                      </a:r>
                      <a:endParaRPr lang="zh-CN" altLang="en-US" dirty="0">
                        <a:latin typeface="Arial" panose="020B0604020202020204" pitchFamily="34" charset="0"/>
                      </a:endParaRPr>
                    </a:p>
                  </a:txBody>
                  <a:tcPr anchor="ctr">
                    <a:lnL>
                      <a:noFill/>
                    </a:lnL>
                    <a:lnR>
                      <a:noFill/>
                    </a:lnR>
                    <a:lnT cap="fla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论坛研讨成绩</a:t>
                      </a:r>
                      <a:endParaRPr lang="zh-CN" altLang="en-US" dirty="0">
                        <a:latin typeface="Arial" panose="020B0604020202020204" pitchFamily="34" charset="0"/>
                      </a:endParaRPr>
                    </a:p>
                  </a:txBody>
                  <a:tcPr anchor="ctr">
                    <a:lnL>
                      <a:noFill/>
                    </a:lnL>
                    <a:lnR>
                      <a:noFill/>
                    </a:lnR>
                    <a:lnT cap="fla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校本研修成果成绩</a:t>
                      </a:r>
                      <a:endParaRPr lang="zh-CN" altLang="en-US" dirty="0">
                        <a:latin typeface="Arial" panose="020B0604020202020204" pitchFamily="34" charset="0"/>
                      </a:endParaRPr>
                    </a:p>
                  </a:txBody>
                  <a:tcPr anchor="ctr">
                    <a:lnL>
                      <a:noFill/>
                    </a:lnL>
                    <a:lnR>
                      <a:noFill/>
                    </a:lnR>
                    <a:lnT cap="fla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考核成绩</a:t>
                      </a:r>
                      <a:endParaRPr lang="zh-CN" altLang="en-US" dirty="0">
                        <a:latin typeface="Arial" panose="020B0604020202020204" pitchFamily="34" charset="0"/>
                      </a:endParaRPr>
                    </a:p>
                  </a:txBody>
                  <a:tcPr anchor="ctr">
                    <a:lnL>
                      <a:noFill/>
                    </a:lnL>
                    <a:lnR cap="flat">
                      <a:noFill/>
                    </a:lnR>
                    <a:lnT cap="flat">
                      <a:noFill/>
                    </a:lnT>
                    <a:lnB>
                      <a:noFill/>
                    </a:lnB>
                    <a:lnTlToBr>
                      <a:noFill/>
                    </a:lnTlToBr>
                    <a:lnBlToTr>
                      <a:noFill/>
                    </a:lnBlToTr>
                    <a:noFill/>
                  </a:tcPr>
                </a:tc>
              </a:tr>
              <a:tr h="277813">
                <a:tc>
                  <a:txBody>
                    <a:bodyPr/>
                    <a:p>
                      <a:pPr fontAlgn="ctr">
                        <a:buNone/>
                      </a:pPr>
                      <a:r>
                        <a:rPr lang="zh-CN" altLang="en-US" sz="1200" dirty="0">
                          <a:latin typeface="宋体" panose="02010600030101010101" pitchFamily="2" charset="-122"/>
                        </a:rPr>
                        <a:t>金凤华</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随县尚市镇二中</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100</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2">
                <a:tc>
                  <a:txBody>
                    <a:bodyPr/>
                    <a:p>
                      <a:pPr fontAlgn="ctr">
                        <a:buNone/>
                      </a:pPr>
                      <a:r>
                        <a:rPr lang="zh-CN" altLang="en-US" sz="1200" dirty="0">
                          <a:latin typeface="宋体" panose="02010600030101010101" pitchFamily="2" charset="-122"/>
                        </a:rPr>
                        <a:t>吴文杰</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随县唐县镇中心学校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100</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3">
                <a:tc>
                  <a:txBody>
                    <a:bodyPr/>
                    <a:p>
                      <a:pPr fontAlgn="ctr">
                        <a:buNone/>
                      </a:pPr>
                      <a:r>
                        <a:rPr lang="zh-CN" altLang="en-US" sz="1200" dirty="0">
                          <a:latin typeface="宋体" panose="02010600030101010101" pitchFamily="2" charset="-122"/>
                        </a:rPr>
                        <a:t>张德辉</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随县唐县镇中心学校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100</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2">
                <a:tc>
                  <a:txBody>
                    <a:bodyPr/>
                    <a:p>
                      <a:pPr fontAlgn="ctr">
                        <a:buNone/>
                      </a:pPr>
                      <a:r>
                        <a:rPr lang="zh-CN" altLang="en-US" sz="1200" dirty="0">
                          <a:latin typeface="宋体" panose="02010600030101010101" pitchFamily="2" charset="-122"/>
                        </a:rPr>
                        <a:t>吴章国</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随县唐县镇中心学校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100</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3">
                <a:tc>
                  <a:txBody>
                    <a:bodyPr/>
                    <a:p>
                      <a:pPr fontAlgn="ctr">
                        <a:buNone/>
                      </a:pPr>
                      <a:r>
                        <a:rPr lang="zh-CN" altLang="en-US" sz="1200" dirty="0">
                          <a:latin typeface="宋体" panose="02010600030101010101" pitchFamily="2" charset="-122"/>
                        </a:rPr>
                        <a:t>水德波</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随县万福店农场中心学校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100</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2">
                <a:tc>
                  <a:txBody>
                    <a:bodyPr/>
                    <a:p>
                      <a:pPr fontAlgn="ctr">
                        <a:buNone/>
                      </a:pPr>
                      <a:r>
                        <a:rPr lang="zh-CN" altLang="en-US" sz="1200" dirty="0">
                          <a:latin typeface="宋体" panose="02010600030101010101" pitchFamily="2" charset="-122"/>
                        </a:rPr>
                        <a:t>梁爱军</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随县万和镇桃园中学</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100</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3">
                <a:tc>
                  <a:txBody>
                    <a:bodyPr/>
                    <a:p>
                      <a:pPr fontAlgn="ctr">
                        <a:buNone/>
                      </a:pPr>
                      <a:r>
                        <a:rPr lang="zh-CN" altLang="en-US" sz="1200" dirty="0">
                          <a:latin typeface="宋体" panose="02010600030101010101" pitchFamily="2" charset="-122"/>
                        </a:rPr>
                        <a:t>邱小林</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随县吴山镇中心学校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100</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2">
                <a:tc>
                  <a:txBody>
                    <a:bodyPr/>
                    <a:p>
                      <a:pPr fontAlgn="ctr">
                        <a:buNone/>
                      </a:pPr>
                      <a:r>
                        <a:rPr lang="zh-CN" altLang="en-US" sz="1200" dirty="0">
                          <a:latin typeface="宋体" panose="02010600030101010101" pitchFamily="2" charset="-122"/>
                        </a:rPr>
                        <a:t>刘海霞</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随县吴山镇中心学校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100</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3">
                <a:tc>
                  <a:txBody>
                    <a:bodyPr/>
                    <a:p>
                      <a:pPr fontAlgn="ctr">
                        <a:buNone/>
                      </a:pPr>
                      <a:r>
                        <a:rPr lang="zh-CN" altLang="en-US" sz="1200" dirty="0">
                          <a:latin typeface="宋体" panose="02010600030101010101" pitchFamily="2" charset="-122"/>
                        </a:rPr>
                        <a:t>温鹏辉</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随县吴山镇中心学校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100</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2">
                <a:tc>
                  <a:txBody>
                    <a:bodyPr/>
                    <a:p>
                      <a:pPr fontAlgn="ctr">
                        <a:buNone/>
                      </a:pPr>
                      <a:r>
                        <a:rPr lang="zh-CN" altLang="en-US" sz="1200" dirty="0">
                          <a:latin typeface="宋体" panose="02010600030101010101" pitchFamily="2" charset="-122"/>
                        </a:rPr>
                        <a:t>王荣鹏</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随县小林镇中心学校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100</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3">
                <a:tc>
                  <a:txBody>
                    <a:bodyPr/>
                    <a:p>
                      <a:pPr fontAlgn="ctr">
                        <a:buNone/>
                      </a:pPr>
                      <a:r>
                        <a:rPr lang="zh-CN" altLang="en-US" sz="1200" dirty="0">
                          <a:latin typeface="宋体" panose="02010600030101010101" pitchFamily="2" charset="-122"/>
                        </a:rPr>
                        <a:t>李丽敏</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随县柳林镇第二小学</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2">
                <a:tc>
                  <a:txBody>
                    <a:bodyPr/>
                    <a:p>
                      <a:pPr fontAlgn="ctr">
                        <a:buNone/>
                      </a:pPr>
                      <a:r>
                        <a:rPr lang="zh-CN" altLang="en-US" sz="1200" dirty="0">
                          <a:latin typeface="宋体" panose="02010600030101010101" pitchFamily="2" charset="-122"/>
                        </a:rPr>
                        <a:t>马晓波</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随县三里岗镇中心学校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3">
                <a:tc>
                  <a:txBody>
                    <a:bodyPr/>
                    <a:p>
                      <a:pPr fontAlgn="ctr">
                        <a:buNone/>
                      </a:pPr>
                      <a:r>
                        <a:rPr lang="zh-CN" altLang="en-US" sz="1200" dirty="0">
                          <a:latin typeface="宋体" panose="02010600030101010101" pitchFamily="2" charset="-122"/>
                        </a:rPr>
                        <a:t>张东旭</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随县三里岗镇中心学校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6225">
                <a:tc>
                  <a:txBody>
                    <a:bodyPr/>
                    <a:p>
                      <a:pPr fontAlgn="ctr">
                        <a:buNone/>
                      </a:pPr>
                      <a:r>
                        <a:rPr lang="zh-CN" altLang="en-US" sz="1200" dirty="0">
                          <a:latin typeface="宋体" panose="02010600030101010101" pitchFamily="2" charset="-122"/>
                        </a:rPr>
                        <a:t>艾文喜</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随县唐县镇中心学校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2">
                <a:tc>
                  <a:txBody>
                    <a:bodyPr/>
                    <a:p>
                      <a:pPr fontAlgn="ctr">
                        <a:buNone/>
                      </a:pPr>
                      <a:r>
                        <a:rPr lang="zh-CN" altLang="en-US" sz="1200" dirty="0">
                          <a:latin typeface="宋体" panose="02010600030101010101" pitchFamily="2" charset="-122"/>
                        </a:rPr>
                        <a:t>王秀清</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随县唐县镇中心学校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3">
                <a:tc>
                  <a:txBody>
                    <a:bodyPr/>
                    <a:p>
                      <a:pPr fontAlgn="ctr">
                        <a:buNone/>
                      </a:pPr>
                      <a:r>
                        <a:rPr lang="zh-CN" altLang="en-US" sz="1200" dirty="0">
                          <a:latin typeface="宋体" panose="02010600030101010101" pitchFamily="2" charset="-122"/>
                        </a:rPr>
                        <a:t>刘斌</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随县唐县镇中心学校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2">
                <a:tc>
                  <a:txBody>
                    <a:bodyPr/>
                    <a:p>
                      <a:pPr fontAlgn="ctr">
                        <a:buNone/>
                      </a:pPr>
                      <a:r>
                        <a:rPr lang="zh-CN" altLang="en-US" sz="1200" dirty="0">
                          <a:latin typeface="宋体" panose="02010600030101010101" pitchFamily="2" charset="-122"/>
                        </a:rPr>
                        <a:t>张卫忠</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随县唐县镇中心学校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3">
                <a:tc>
                  <a:txBody>
                    <a:bodyPr/>
                    <a:p>
                      <a:pPr fontAlgn="ctr">
                        <a:buNone/>
                      </a:pPr>
                      <a:r>
                        <a:rPr lang="zh-CN" altLang="en-US" sz="1200" dirty="0">
                          <a:latin typeface="宋体" panose="02010600030101010101" pitchFamily="2" charset="-122"/>
                        </a:rPr>
                        <a:t>雷德军</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随县万和镇中心学校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2">
                <a:tc>
                  <a:txBody>
                    <a:bodyPr/>
                    <a:p>
                      <a:pPr fontAlgn="ctr">
                        <a:buNone/>
                      </a:pPr>
                      <a:r>
                        <a:rPr lang="zh-CN" altLang="en-US" sz="1200" dirty="0">
                          <a:latin typeface="宋体" panose="02010600030101010101" pitchFamily="2" charset="-122"/>
                        </a:rPr>
                        <a:t>陈高明</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随县万和镇中心学校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3">
                <a:tc>
                  <a:txBody>
                    <a:bodyPr/>
                    <a:p>
                      <a:pPr fontAlgn="ctr">
                        <a:buNone/>
                      </a:pPr>
                      <a:r>
                        <a:rPr lang="zh-CN" altLang="en-US" sz="1200" dirty="0">
                          <a:latin typeface="宋体" panose="02010600030101010101" pitchFamily="2" charset="-122"/>
                        </a:rPr>
                        <a:t>陈胜男</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随县万和镇中心学校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7812">
                <a:tc>
                  <a:txBody>
                    <a:bodyPr/>
                    <a:p>
                      <a:pPr fontAlgn="ctr">
                        <a:buNone/>
                      </a:pPr>
                      <a:r>
                        <a:rPr lang="zh-CN" altLang="en-US" sz="1200" dirty="0">
                          <a:latin typeface="宋体" panose="02010600030101010101" pitchFamily="2" charset="-122"/>
                        </a:rPr>
                        <a:t>吴丹</a:t>
                      </a:r>
                      <a:endParaRPr lang="zh-CN" altLang="en-US" dirty="0">
                        <a:latin typeface="Arial" panose="020B0604020202020204" pitchFamily="34" charset="0"/>
                      </a:endParaRPr>
                    </a:p>
                  </a:txBody>
                  <a:tcPr anchor="ctr">
                    <a:lnL cap="flat">
                      <a:noFill/>
                    </a:lnL>
                    <a:lnR>
                      <a:noFill/>
                    </a:lnR>
                    <a:lnT>
                      <a:noFill/>
                    </a:lnT>
                    <a:lnB cap="flat">
                      <a:noFill/>
                    </a:lnB>
                    <a:lnTlToBr>
                      <a:noFill/>
                    </a:lnTlToBr>
                    <a:lnBlToTr>
                      <a:noFill/>
                    </a:lnBlToTr>
                    <a:noFill/>
                  </a:tcPr>
                </a:tc>
                <a:tc>
                  <a:txBody>
                    <a:bodyPr/>
                    <a:p>
                      <a:pPr fontAlgn="ctr">
                        <a:buNone/>
                      </a:pPr>
                      <a:r>
                        <a:rPr lang="zh-CN" altLang="en-US" sz="1200" dirty="0">
                          <a:latin typeface="宋体" panose="02010600030101010101" pitchFamily="2" charset="-122"/>
                        </a:rPr>
                        <a:t>随县小林镇中心学校</a:t>
                      </a:r>
                      <a:endParaRPr lang="zh-CN" altLang="en-US" dirty="0">
                        <a:latin typeface="Arial" panose="020B0604020202020204" pitchFamily="34" charset="0"/>
                      </a:endParaRPr>
                    </a:p>
                  </a:txBody>
                  <a:tcPr anchor="ctr">
                    <a:lnL>
                      <a:noFill/>
                    </a:lnL>
                    <a:lnR>
                      <a:noFill/>
                    </a:lnR>
                    <a:lnT>
                      <a:noFill/>
                    </a:lnT>
                    <a:lnB cap="flat">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cap="flat">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cap="flat">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cap="flat">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cap="flat">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a:noFill/>
                    </a:lnT>
                    <a:lnB cap="flat">
                      <a:noFill/>
                    </a:lnB>
                    <a:lnTlToBr>
                      <a:noFill/>
                    </a:lnTlToBr>
                    <a:lnBlToTr>
                      <a:noFill/>
                    </a:lnBlToTr>
                    <a:no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4933" name="表格 14932"/>
          <p:cNvGraphicFramePr/>
          <p:nvPr/>
        </p:nvGraphicFramePr>
        <p:xfrm>
          <a:off x="457200" y="762000"/>
          <a:ext cx="8382000" cy="5187950"/>
        </p:xfrm>
        <a:graphic>
          <a:graphicData uri="http://schemas.openxmlformats.org/drawingml/2006/table">
            <a:tbl>
              <a:tblPr/>
              <a:tblGrid>
                <a:gridCol w="962025"/>
                <a:gridCol w="2609850"/>
                <a:gridCol w="962025"/>
                <a:gridCol w="962025"/>
                <a:gridCol w="962025"/>
                <a:gridCol w="962025"/>
                <a:gridCol w="962025"/>
              </a:tblGrid>
              <a:tr h="273050">
                <a:tc>
                  <a:txBody>
                    <a:bodyPr/>
                    <a:p>
                      <a:pPr fontAlgn="ctr">
                        <a:buNone/>
                      </a:pPr>
                      <a:r>
                        <a:rPr lang="zh-CN" altLang="en-US" sz="1200" dirty="0">
                          <a:latin typeface="宋体" panose="02010600030101010101" pitchFamily="2" charset="-122"/>
                        </a:rPr>
                        <a:t>刘明武</a:t>
                      </a:r>
                      <a:endParaRPr lang="zh-CN" altLang="en-US" dirty="0">
                        <a:latin typeface="Arial" panose="020B0604020202020204" pitchFamily="34" charset="0"/>
                      </a:endParaRPr>
                    </a:p>
                  </a:txBody>
                  <a:tcPr anchor="ctr">
                    <a:lnL cap="flat">
                      <a:noFill/>
                    </a:lnL>
                    <a:lnR>
                      <a:noFill/>
                    </a:lnR>
                    <a:lnT cap="fla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随县新街镇第一小学</a:t>
                      </a:r>
                      <a:endParaRPr lang="zh-CN" altLang="en-US" dirty="0">
                        <a:latin typeface="Arial" panose="020B0604020202020204" pitchFamily="34" charset="0"/>
                      </a:endParaRPr>
                    </a:p>
                  </a:txBody>
                  <a:tcPr anchor="ctr">
                    <a:lnL>
                      <a:noFill/>
                    </a:lnL>
                    <a:lnR>
                      <a:noFill/>
                    </a:lnR>
                    <a:lnT cap="fla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cap="fla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cap="fla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cap="fla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cap="fla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cap="fla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李国昌</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随县殷店镇东坡中学</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王泽荣</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随县殷店镇天河口中学</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马东升</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随县殷店镇天河口中学</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97</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杨丹</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随县唐县镇中心学校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14</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96</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张建平</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随县万和镇中心学校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8.5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95.5</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魏启义</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随县厉山镇中心学校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95</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熊元芬</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随县柳林镇中心学校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95</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张红林</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随县三里岗镇中心学校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95</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徐奎</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随县尚市镇中心学校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95</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艾保东</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随县万福店农场中心学校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95</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祁先玲</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随县万和镇桃园中学</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95</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吴启兵</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随县万和镇中心学校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95</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刘青林</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随县吴山镇中心学校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95</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王会云</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随县吴山镇中心学校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95</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杨清秀</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随县吴山镇中心学校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95</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王玉琴</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随县吴山镇中心学校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95</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刘厚信</a:t>
                      </a:r>
                      <a:endParaRPr lang="zh-CN" altLang="en-US" dirty="0">
                        <a:latin typeface="Arial" panose="020B0604020202020204" pitchFamily="34" charset="0"/>
                      </a:endParaRPr>
                    </a:p>
                  </a:txBody>
                  <a:tcPr anchor="ctr">
                    <a:lnL cap="flat">
                      <a:noFill/>
                    </a:lnL>
                    <a:lnR>
                      <a:noFill/>
                    </a:lnR>
                    <a:lnT>
                      <a:noFill/>
                    </a:lnT>
                    <a:lnB>
                      <a:noFill/>
                    </a:lnB>
                    <a:lnTlToBr>
                      <a:noFill/>
                    </a:lnTlToBr>
                    <a:lnBlToTr>
                      <a:noFill/>
                    </a:lnBlToTr>
                    <a:noFill/>
                  </a:tcPr>
                </a:tc>
                <a:tc>
                  <a:txBody>
                    <a:bodyPr/>
                    <a:p>
                      <a:pPr fontAlgn="ctr">
                        <a:buNone/>
                      </a:pPr>
                      <a:r>
                        <a:rPr lang="zh-CN" altLang="en-US" sz="1200" dirty="0">
                          <a:latin typeface="宋体" panose="02010600030101010101" pitchFamily="2" charset="-122"/>
                        </a:rPr>
                        <a:t>随县小林镇中心学校</a:t>
                      </a:r>
                      <a:endParaRPr lang="zh-CN" altLang="en-US" dirty="0">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25</a:t>
                      </a:r>
                      <a:endParaRPr lang="en-US" altLang="zh-CN">
                        <a:latin typeface="Arial" panose="020B0604020202020204" pitchFamily="34" charset="0"/>
                      </a:endParaRPr>
                    </a:p>
                  </a:txBody>
                  <a:tcPr anchor="ctr">
                    <a:lnL>
                      <a:noFill/>
                    </a:lnL>
                    <a:lnR>
                      <a:noFill/>
                    </a:lnR>
                    <a:lnT>
                      <a:noFill/>
                    </a:lnT>
                    <a:lnB>
                      <a:noFill/>
                    </a:lnB>
                    <a:lnTlToBr>
                      <a:noFill/>
                    </a:lnTlToBr>
                    <a:lnBlToTr>
                      <a:noFill/>
                    </a:lnBlToTr>
                    <a:noFill/>
                  </a:tcPr>
                </a:tc>
                <a:tc>
                  <a:txBody>
                    <a:bodyPr/>
                    <a:p>
                      <a:pPr algn="r" fontAlgn="ctr">
                        <a:buNone/>
                      </a:pPr>
                      <a:r>
                        <a:rPr lang="en-US" altLang="zh-CN" sz="1200">
                          <a:latin typeface="宋体" panose="02010600030101010101" pitchFamily="2" charset="-122"/>
                        </a:rPr>
                        <a:t>95</a:t>
                      </a:r>
                      <a:endParaRPr lang="en-US" altLang="zh-CN">
                        <a:latin typeface="Arial" panose="020B0604020202020204" pitchFamily="34" charset="0"/>
                      </a:endParaRPr>
                    </a:p>
                  </a:txBody>
                  <a:tcPr anchor="ctr">
                    <a:lnL>
                      <a:noFill/>
                    </a:lnL>
                    <a:lnR cap="flat">
                      <a:noFill/>
                    </a:lnR>
                    <a:lnT>
                      <a:noFill/>
                    </a:lnT>
                    <a:lnB>
                      <a:noFill/>
                    </a:lnB>
                    <a:lnTlToBr>
                      <a:noFill/>
                    </a:lnTlToBr>
                    <a:lnBlToTr>
                      <a:noFill/>
                    </a:lnBlToTr>
                    <a:noFill/>
                  </a:tcPr>
                </a:tc>
              </a:tr>
              <a:tr h="273050">
                <a:tc>
                  <a:txBody>
                    <a:bodyPr/>
                    <a:p>
                      <a:pPr fontAlgn="ctr">
                        <a:buNone/>
                      </a:pPr>
                      <a:r>
                        <a:rPr lang="zh-CN" altLang="en-US" sz="1200" dirty="0">
                          <a:latin typeface="宋体" panose="02010600030101010101" pitchFamily="2" charset="-122"/>
                        </a:rPr>
                        <a:t>加乐</a:t>
                      </a:r>
                      <a:endParaRPr lang="zh-CN" altLang="en-US" dirty="0">
                        <a:latin typeface="Arial" panose="020B0604020202020204" pitchFamily="34" charset="0"/>
                      </a:endParaRPr>
                    </a:p>
                  </a:txBody>
                  <a:tcPr anchor="ctr">
                    <a:lnL cap="flat">
                      <a:noFill/>
                    </a:lnL>
                    <a:lnR>
                      <a:noFill/>
                    </a:lnR>
                    <a:lnT>
                      <a:noFill/>
                    </a:lnT>
                    <a:lnB cap="flat">
                      <a:noFill/>
                    </a:lnB>
                    <a:lnTlToBr>
                      <a:noFill/>
                    </a:lnTlToBr>
                    <a:lnBlToTr>
                      <a:noFill/>
                    </a:lnBlToTr>
                    <a:noFill/>
                  </a:tcPr>
                </a:tc>
                <a:tc>
                  <a:txBody>
                    <a:bodyPr/>
                    <a:p>
                      <a:pPr fontAlgn="ctr">
                        <a:buNone/>
                      </a:pPr>
                      <a:r>
                        <a:rPr lang="zh-CN" altLang="en-US" sz="1200" dirty="0">
                          <a:latin typeface="宋体" panose="02010600030101010101" pitchFamily="2" charset="-122"/>
                        </a:rPr>
                        <a:t>随县新街镇第一小学</a:t>
                      </a:r>
                      <a:endParaRPr lang="zh-CN" altLang="en-US" dirty="0">
                        <a:latin typeface="Arial" panose="020B0604020202020204" pitchFamily="34" charset="0"/>
                      </a:endParaRPr>
                    </a:p>
                  </a:txBody>
                  <a:tcPr anchor="ctr">
                    <a:lnL>
                      <a:noFill/>
                    </a:lnL>
                    <a:lnR>
                      <a:noFill/>
                    </a:lnR>
                    <a:lnT>
                      <a:noFill/>
                    </a:lnT>
                    <a:lnB cap="flat">
                      <a:noFill/>
                    </a:lnB>
                    <a:lnTlToBr>
                      <a:noFill/>
                    </a:lnTlToBr>
                    <a:lnBlToTr>
                      <a:noFill/>
                    </a:lnBlToTr>
                    <a:noFill/>
                  </a:tcPr>
                </a:tc>
                <a:tc>
                  <a:txBody>
                    <a:bodyPr/>
                    <a:p>
                      <a:pPr algn="r" fontAlgn="ctr">
                        <a:buNone/>
                      </a:pPr>
                      <a:r>
                        <a:rPr lang="en-US" altLang="zh-CN" sz="1200">
                          <a:latin typeface="宋体" panose="02010600030101010101" pitchFamily="2" charset="-122"/>
                        </a:rPr>
                        <a:t>15</a:t>
                      </a:r>
                      <a:endParaRPr lang="en-US" altLang="zh-CN">
                        <a:latin typeface="Arial" panose="020B0604020202020204" pitchFamily="34" charset="0"/>
                      </a:endParaRPr>
                    </a:p>
                  </a:txBody>
                  <a:tcPr anchor="ctr">
                    <a:lnL>
                      <a:noFill/>
                    </a:lnL>
                    <a:lnR>
                      <a:noFill/>
                    </a:lnR>
                    <a:lnT>
                      <a:noFill/>
                    </a:lnT>
                    <a:lnB cap="flat">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cap="flat">
                      <a:noFill/>
                    </a:lnB>
                    <a:lnTlToBr>
                      <a:noFill/>
                    </a:lnTlToBr>
                    <a:lnBlToTr>
                      <a:noFill/>
                    </a:lnBlToTr>
                    <a:noFill/>
                  </a:tcPr>
                </a:tc>
                <a:tc>
                  <a:txBody>
                    <a:bodyPr/>
                    <a:p>
                      <a:pPr algn="r" fontAlgn="ctr">
                        <a:buNone/>
                      </a:pPr>
                      <a:r>
                        <a:rPr lang="en-US" altLang="zh-CN" sz="1200">
                          <a:latin typeface="宋体" panose="02010600030101010101" pitchFamily="2" charset="-122"/>
                        </a:rPr>
                        <a:t>10</a:t>
                      </a:r>
                      <a:endParaRPr lang="en-US" altLang="zh-CN">
                        <a:latin typeface="Arial" panose="020B0604020202020204" pitchFamily="34" charset="0"/>
                      </a:endParaRPr>
                    </a:p>
                  </a:txBody>
                  <a:tcPr anchor="ctr">
                    <a:lnL>
                      <a:noFill/>
                    </a:lnL>
                    <a:lnR>
                      <a:noFill/>
                    </a:lnR>
                    <a:lnT>
                      <a:noFill/>
                    </a:lnT>
                    <a:lnB cap="flat">
                      <a:noFill/>
                    </a:lnB>
                    <a:lnTlToBr>
                      <a:noFill/>
                    </a:lnTlToBr>
                    <a:lnBlToTr>
                      <a:noFill/>
                    </a:lnBlToTr>
                    <a:noFill/>
                  </a:tcPr>
                </a:tc>
                <a:tc>
                  <a:txBody>
                    <a:bodyPr/>
                    <a:p>
                      <a:pPr algn="r" fontAlgn="ctr">
                        <a:buNone/>
                      </a:pPr>
                      <a:r>
                        <a:rPr lang="en-US" altLang="zh-CN" sz="1200">
                          <a:latin typeface="宋体" panose="02010600030101010101" pitchFamily="2" charset="-122"/>
                        </a:rPr>
                        <a:t>30</a:t>
                      </a:r>
                      <a:endParaRPr lang="en-US" altLang="zh-CN">
                        <a:latin typeface="Arial" panose="020B0604020202020204" pitchFamily="34" charset="0"/>
                      </a:endParaRPr>
                    </a:p>
                  </a:txBody>
                  <a:tcPr anchor="ctr">
                    <a:lnL>
                      <a:noFill/>
                    </a:lnL>
                    <a:lnR>
                      <a:noFill/>
                    </a:lnR>
                    <a:lnT>
                      <a:noFill/>
                    </a:lnT>
                    <a:lnB cap="flat">
                      <a:noFill/>
                    </a:lnB>
                    <a:lnTlToBr>
                      <a:noFill/>
                    </a:lnTlToBr>
                    <a:lnBlToTr>
                      <a:noFill/>
                    </a:lnBlToTr>
                    <a:noFill/>
                  </a:tcPr>
                </a:tc>
                <a:tc>
                  <a:txBody>
                    <a:bodyPr/>
                    <a:p>
                      <a:pPr algn="r" fontAlgn="ctr">
                        <a:buNone/>
                      </a:pPr>
                      <a:r>
                        <a:rPr lang="en-US" altLang="zh-CN" sz="1200">
                          <a:latin typeface="宋体" panose="02010600030101010101" pitchFamily="2" charset="-122"/>
                        </a:rPr>
                        <a:t>95</a:t>
                      </a:r>
                      <a:endParaRPr lang="en-US" altLang="zh-CN">
                        <a:latin typeface="Arial" panose="020B0604020202020204" pitchFamily="34" charset="0"/>
                      </a:endParaRPr>
                    </a:p>
                  </a:txBody>
                  <a:tcPr anchor="ctr">
                    <a:lnL>
                      <a:noFill/>
                    </a:lnL>
                    <a:lnR cap="flat">
                      <a:noFill/>
                    </a:lnR>
                    <a:lnT>
                      <a:noFill/>
                    </a:lnT>
                    <a:lnB cap="flat">
                      <a:noFill/>
                    </a:lnB>
                    <a:lnTlToBr>
                      <a:noFill/>
                    </a:lnTlToBr>
                    <a:lnBlToTr>
                      <a:noFill/>
                    </a:lnBlToTr>
                    <a:no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5668" name="内容占位符 15667"/>
          <p:cNvGraphicFramePr/>
          <p:nvPr>
            <p:ph idx="1"/>
          </p:nvPr>
        </p:nvGraphicFramePr>
        <p:xfrm>
          <a:off x="1219200" y="228600"/>
          <a:ext cx="7315200" cy="5734050"/>
        </p:xfrm>
        <a:graphic>
          <a:graphicData uri="http://schemas.openxmlformats.org/drawingml/2006/table">
            <a:tbl>
              <a:tblPr/>
              <a:tblGrid>
                <a:gridCol w="862013"/>
                <a:gridCol w="2109787"/>
                <a:gridCol w="896938"/>
                <a:gridCol w="862012"/>
                <a:gridCol w="862013"/>
                <a:gridCol w="860425"/>
                <a:gridCol w="862012"/>
              </a:tblGrid>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占世友</a:t>
                      </a:r>
                      <a:endParaRPr lang="zh-CN" altLang="en-US" sz="1800" b="0" dirty="0">
                        <a:solidFill>
                          <a:schemeClr val="tx1"/>
                        </a:solidFill>
                        <a:ea typeface="宋体" panose="02010600030101010101" pitchFamily="2" charset="-122"/>
                      </a:endParaRPr>
                    </a:p>
                  </a:txBody>
                  <a:tcPr anchor="ctr">
                    <a:lnL cap="flat">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随县殷店镇东坡中学</a:t>
                      </a:r>
                      <a:endParaRPr lang="zh-CN" altLang="en-US" sz="1800" b="0" dirty="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95</a:t>
                      </a:r>
                      <a:endParaRPr lang="en-US" altLang="zh-CN" sz="1800" b="0">
                        <a:solidFill>
                          <a:schemeClr val="tx1"/>
                        </a:solidFill>
                        <a:ea typeface="宋体" panose="02010600030101010101" pitchFamily="2" charset="-122"/>
                      </a:endParaRPr>
                    </a:p>
                  </a:txBody>
                  <a:tcPr anchor="ctr">
                    <a:lnL>
                      <a:noFill/>
                    </a:lnL>
                    <a:lnR cap="flat">
                      <a:noFill/>
                    </a:lnR>
                    <a:lnT cap="fla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何雪松</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随县殷店镇天河口中学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95</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袁伟庆</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随县殷店镇天河口中学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95</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韩友朝</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随县新街镇第二小学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27.8</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94.8</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刘自立</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14</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94</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金国庆</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随县小林镇中心学校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93.5</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贺从超</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随县吴山镇中心学校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92.5</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陈雨</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随县小林镇中心学校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92.5</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刘玉</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随县厉山镇中心学校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92</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梁仁山</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随县新街镇第二小学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92</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何向东</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随县新街镇中心学校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92</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熊家华</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随县殷店镇天河口中学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24.63</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91.63</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李艳</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随县柳林镇中心学校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91.5</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蔡秀波</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随县三里岗镇中心学校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江中海</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林莉</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吴军</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刘艳</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随县小林镇中心学校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赵艳章</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随县新街镇中心学校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廖玉梅</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随县殷店镇东坡中学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郭杰</a:t>
                      </a:r>
                      <a:endParaRPr lang="zh-CN" altLang="en-US" sz="1800" b="0" dirty="0">
                        <a:solidFill>
                          <a:schemeClr val="tx1"/>
                        </a:solidFill>
                        <a:ea typeface="宋体" panose="02010600030101010101" pitchFamily="2" charset="-122"/>
                      </a:endParaRPr>
                    </a:p>
                  </a:txBody>
                  <a:tcPr anchor="ctr">
                    <a:lnL cap="flat">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90</a:t>
                      </a:r>
                      <a:endParaRPr lang="en-US" altLang="zh-CN" sz="1800" b="0">
                        <a:solidFill>
                          <a:schemeClr val="tx1"/>
                        </a:solidFill>
                        <a:ea typeface="宋体" panose="02010600030101010101" pitchFamily="2" charset="-122"/>
                      </a:endParaRPr>
                    </a:p>
                  </a:txBody>
                  <a:tcPr anchor="ctr">
                    <a:lnL>
                      <a:noFill/>
                    </a:lnL>
                    <a:lnR cap="flat">
                      <a:noFill/>
                    </a:lnR>
                    <a:lnT>
                      <a:noFill/>
                    </a:lnT>
                    <a:lnB cap="flat">
                      <a:noFill/>
                    </a:lnB>
                    <a:lnTlToBr>
                      <a:noFill/>
                    </a:lnTlToBr>
                    <a:lnBlToTr>
                      <a:noFill/>
                    </a:lnBlToTr>
                    <a:no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3873" name="内容占位符 23872"/>
          <p:cNvGraphicFramePr/>
          <p:nvPr>
            <p:ph idx="1"/>
          </p:nvPr>
        </p:nvGraphicFramePr>
        <p:xfrm>
          <a:off x="609600" y="152400"/>
          <a:ext cx="7315200" cy="6007100"/>
        </p:xfrm>
        <a:graphic>
          <a:graphicData uri="http://schemas.openxmlformats.org/drawingml/2006/table">
            <a:tbl>
              <a:tblPr/>
              <a:tblGrid>
                <a:gridCol w="839788"/>
                <a:gridCol w="2278062"/>
                <a:gridCol w="839788"/>
                <a:gridCol w="838200"/>
                <a:gridCol w="839787"/>
                <a:gridCol w="839788"/>
                <a:gridCol w="839787"/>
              </a:tblGrid>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彭书玲</a:t>
                      </a:r>
                      <a:endParaRPr lang="zh-CN" altLang="en-US" sz="1800" b="0" dirty="0">
                        <a:solidFill>
                          <a:schemeClr val="tx1"/>
                        </a:solidFill>
                        <a:ea typeface="宋体" panose="02010600030101010101" pitchFamily="2" charset="-122"/>
                      </a:endParaRPr>
                    </a:p>
                  </a:txBody>
                  <a:tcPr anchor="ctr">
                    <a:lnL cap="flat">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随县吴山镇中心学校</a:t>
                      </a:r>
                      <a:endParaRPr lang="zh-CN" altLang="en-US" sz="1800" b="0" dirty="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7.5</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89.5</a:t>
                      </a:r>
                      <a:endParaRPr lang="en-US" altLang="zh-CN" sz="1800" b="0">
                        <a:solidFill>
                          <a:schemeClr val="tx1"/>
                        </a:solidFill>
                        <a:ea typeface="宋体" panose="02010600030101010101" pitchFamily="2" charset="-122"/>
                      </a:endParaRPr>
                    </a:p>
                  </a:txBody>
                  <a:tcPr anchor="ctr">
                    <a:lnL>
                      <a:noFill/>
                    </a:lnL>
                    <a:lnR cap="flat">
                      <a:noFill/>
                    </a:lnR>
                    <a:lnT cap="fla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申先黎</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89</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李明福</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随县殷店镇白庙小学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89</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王 鹏</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随县殷店镇东坡中学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88.5</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刘金国</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随县尚市镇二中</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6</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88</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周磊</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随县小林镇中心学校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6</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88</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胡冰</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87</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周启应</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随县小林镇中心学校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87</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蒋晓明</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随县新街镇第二小学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87</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刘晓芝</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随县新街镇第二小学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87</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张贵勇</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随县新街镇第二小学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87</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祁克忠</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随县殷店镇东坡中学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87</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吴爱玲</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随县万和镇桃园中学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85</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张兴国</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随县吴山镇中心学校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85</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黄小红</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随县小林镇中心学校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85</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丁志坤</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28.17</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83.17</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邹开义</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随县尚市镇中心学校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82</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毛全兴</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82</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丁敏</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随县万和镇中心学校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82</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罗  洪</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随县三里岗镇中心学校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4</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81</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覃从伟</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随县三里岗镇中心学校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黄宗武</a:t>
                      </a:r>
                      <a:endParaRPr lang="zh-CN" altLang="en-US" sz="1800" b="0" dirty="0">
                        <a:solidFill>
                          <a:schemeClr val="tx1"/>
                        </a:solidFill>
                        <a:ea typeface="宋体" panose="02010600030101010101" pitchFamily="2" charset="-122"/>
                      </a:endParaRPr>
                    </a:p>
                  </a:txBody>
                  <a:tcPr anchor="ctr">
                    <a:lnL cap="flat">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随县万福店农场中心学校</a:t>
                      </a:r>
                      <a:endParaRPr lang="zh-CN" altLang="en-US" sz="1800" b="0" dirty="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80</a:t>
                      </a:r>
                      <a:endParaRPr lang="en-US" altLang="zh-CN" sz="1800" b="0">
                        <a:solidFill>
                          <a:schemeClr val="tx1"/>
                        </a:solidFill>
                        <a:ea typeface="宋体" panose="02010600030101010101" pitchFamily="2" charset="-122"/>
                      </a:endParaRPr>
                    </a:p>
                  </a:txBody>
                  <a:tcPr anchor="ctr">
                    <a:lnL>
                      <a:noFill/>
                    </a:lnL>
                    <a:lnR cap="flat">
                      <a:noFill/>
                    </a:lnR>
                    <a:lnT>
                      <a:noFill/>
                    </a:lnT>
                    <a:lnB cap="flat">
                      <a:noFill/>
                    </a:lnB>
                    <a:lnTlToBr>
                      <a:noFill/>
                    </a:lnTlToBr>
                    <a:lnBlToTr>
                      <a:noFill/>
                    </a:lnBlToTr>
                    <a:no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4897" name="内容占位符 24896"/>
          <p:cNvGraphicFramePr/>
          <p:nvPr>
            <p:ph idx="1"/>
          </p:nvPr>
        </p:nvGraphicFramePr>
        <p:xfrm>
          <a:off x="228600" y="228600"/>
          <a:ext cx="7315200" cy="6007100"/>
        </p:xfrm>
        <a:graphic>
          <a:graphicData uri="http://schemas.openxmlformats.org/drawingml/2006/table">
            <a:tbl>
              <a:tblPr/>
              <a:tblGrid>
                <a:gridCol w="862013"/>
                <a:gridCol w="2144712"/>
                <a:gridCol w="862013"/>
                <a:gridCol w="862012"/>
                <a:gridCol w="862013"/>
                <a:gridCol w="860425"/>
                <a:gridCol w="862012"/>
              </a:tblGrid>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刘菊</a:t>
                      </a:r>
                      <a:endParaRPr lang="zh-CN" altLang="en-US" sz="1800" b="0" dirty="0">
                        <a:solidFill>
                          <a:schemeClr val="tx1"/>
                        </a:solidFill>
                        <a:ea typeface="宋体" panose="02010600030101010101" pitchFamily="2" charset="-122"/>
                      </a:endParaRPr>
                    </a:p>
                  </a:txBody>
                  <a:tcPr anchor="ctr">
                    <a:lnL cap="flat">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随县尚市镇中心学校</a:t>
                      </a:r>
                      <a:endParaRPr lang="zh-CN" altLang="en-US" sz="1800" b="0" dirty="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14</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79</a:t>
                      </a:r>
                      <a:endParaRPr lang="en-US" altLang="zh-CN" sz="1800" b="0">
                        <a:solidFill>
                          <a:schemeClr val="tx1"/>
                        </a:solidFill>
                        <a:ea typeface="宋体" panose="02010600030101010101" pitchFamily="2" charset="-122"/>
                      </a:endParaRPr>
                    </a:p>
                  </a:txBody>
                  <a:tcPr anchor="ctr">
                    <a:lnL>
                      <a:noFill/>
                    </a:lnL>
                    <a:lnR cap="flat">
                      <a:noFill/>
                    </a:lnR>
                    <a:lnT cap="fla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阮巧云</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14</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79</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徐开洲</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随县柳林镇中心学校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77</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张华锋</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随县尚市镇中心学校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77</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陈学良</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随县万和镇中心学校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77</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李付忠</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14</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76</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姜庆超</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72</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王运明</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69</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曾宪奎</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62</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颜贤然</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随县殷店镇天河口中学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4.87</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25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53.37</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方敏</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52</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吴桂华</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52</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王荣红</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随县万和镇中心学校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52</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李汉升</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52</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曹俊军</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随县尚市镇二中</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50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秦淑慧</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随县尚市镇中心学校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50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刘清翠</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随县尚市镇中心学校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50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桂运涛</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随县三里岗镇中心学校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46</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廖星明</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随县殷店镇东坡中学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1.5</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43.5</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吴卫兵</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43</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石立新</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随县殷店镇东坡中学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42</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273050">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汪德刚</a:t>
                      </a:r>
                      <a:endParaRPr lang="zh-CN" altLang="en-US" sz="1800" b="0" dirty="0">
                        <a:solidFill>
                          <a:schemeClr val="tx1"/>
                        </a:solidFill>
                        <a:ea typeface="宋体" panose="02010600030101010101" pitchFamily="2" charset="-122"/>
                      </a:endParaRPr>
                    </a:p>
                  </a:txBody>
                  <a:tcPr anchor="ctr">
                    <a:lnL cap="flat">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cap="flat">
                      <a:noFill/>
                    </a:lnR>
                    <a:lnT>
                      <a:noFill/>
                    </a:lnT>
                    <a:lnB cap="flat">
                      <a:noFill/>
                    </a:lnB>
                    <a:lnTlToBr>
                      <a:noFill/>
                    </a:lnTlToBr>
                    <a:lnBlToTr>
                      <a:noFill/>
                    </a:lnBlToTr>
                    <a:no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5723" name="内容占位符 25722"/>
          <p:cNvGraphicFramePr/>
          <p:nvPr>
            <p:ph idx="1"/>
          </p:nvPr>
        </p:nvGraphicFramePr>
        <p:xfrm>
          <a:off x="304800" y="685800"/>
          <a:ext cx="7315200" cy="4919663"/>
        </p:xfrm>
        <a:graphic>
          <a:graphicData uri="http://schemas.openxmlformats.org/drawingml/2006/table">
            <a:tbl>
              <a:tblPr/>
              <a:tblGrid>
                <a:gridCol w="862013"/>
                <a:gridCol w="2144712"/>
                <a:gridCol w="862013"/>
                <a:gridCol w="862012"/>
                <a:gridCol w="862013"/>
                <a:gridCol w="860425"/>
                <a:gridCol w="862012"/>
              </a:tblGrid>
              <a:tr h="94297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张忠群</a:t>
                      </a:r>
                      <a:endParaRPr lang="zh-CN" altLang="en-US" sz="1800" b="0" dirty="0">
                        <a:solidFill>
                          <a:schemeClr val="tx1"/>
                        </a:solidFill>
                        <a:ea typeface="宋体" panose="02010600030101010101" pitchFamily="2" charset="-122"/>
                      </a:endParaRPr>
                    </a:p>
                  </a:txBody>
                  <a:tcPr anchor="ctr">
                    <a:lnL cap="flat">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随县万福店农场中心学校</a:t>
                      </a:r>
                      <a:endParaRPr lang="zh-CN" altLang="en-US" sz="1800" b="0" dirty="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cap="flat">
                      <a:noFill/>
                    </a:lnR>
                    <a:lnT cap="flat">
                      <a:noFill/>
                    </a:lnT>
                    <a:lnB>
                      <a:noFill/>
                    </a:lnB>
                    <a:lnTlToBr>
                      <a:noFill/>
                    </a:lnTlToBr>
                    <a:lnBlToTr>
                      <a:noFill/>
                    </a:lnBlToTr>
                    <a:noFill/>
                  </a:tcPr>
                </a:tc>
              </a:tr>
              <a:tr h="5683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梁远涛</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随县万和镇桃园中学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5683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成天云</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随县殷店镇天河口中学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566738">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张恩国</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随县殷店镇天河口中学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30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5683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马明刚</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7.8</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7.8</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5683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谢远君</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5683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张镇阳</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随县小林镇中心学校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5683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程仕虎</a:t>
                      </a:r>
                      <a:endParaRPr lang="zh-CN" altLang="en-US" sz="1800" b="0" dirty="0">
                        <a:solidFill>
                          <a:schemeClr val="tx1"/>
                        </a:solidFill>
                        <a:ea typeface="宋体" panose="02010600030101010101" pitchFamily="2" charset="-122"/>
                      </a:endParaRPr>
                    </a:p>
                  </a:txBody>
                  <a:tcPr anchor="ctr">
                    <a:lnL cap="flat">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随县殷店镇天河口中学</a:t>
                      </a:r>
                      <a:endParaRPr lang="zh-CN" altLang="en-US" sz="1800" b="0" dirty="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0</a:t>
                      </a:r>
                      <a:endParaRPr lang="en-US" altLang="zh-CN" sz="1800" b="0">
                        <a:solidFill>
                          <a:schemeClr val="tx1"/>
                        </a:solidFill>
                        <a:ea typeface="宋体" panose="02010600030101010101" pitchFamily="2" charset="-122"/>
                      </a:endParaRPr>
                    </a:p>
                  </a:txBody>
                  <a:tcPr anchor="ctr">
                    <a:lnL>
                      <a:noFill/>
                    </a:lnL>
                    <a:lnR cap="flat">
                      <a:noFill/>
                    </a:lnR>
                    <a:lnT>
                      <a:noFill/>
                    </a:lnT>
                    <a:lnB cap="flat">
                      <a:noFill/>
                    </a:lnB>
                    <a:lnTlToBr>
                      <a:noFill/>
                    </a:lnTlToBr>
                    <a:lnBlToTr>
                      <a:noFill/>
                    </a:lnBlToTr>
                    <a:no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5" name="文本占位符 8194"/>
          <p:cNvSpPr>
            <a:spLocks noGrp="1"/>
          </p:cNvSpPr>
          <p:nvPr>
            <p:ph type="body" idx="1"/>
          </p:nvPr>
        </p:nvSpPr>
        <p:spPr>
          <a:xfrm>
            <a:off x="228600" y="1524000"/>
            <a:ext cx="8686800" cy="5105400"/>
          </a:xfrm>
          <a:ln/>
        </p:spPr>
        <p:txBody>
          <a:bodyPr/>
          <a:p>
            <a:pPr>
              <a:spcBef>
                <a:spcPct val="50000"/>
              </a:spcBef>
            </a:pPr>
            <a:r>
              <a:rPr lang="zh-CN" altLang="en-US" b="0">
                <a:solidFill>
                  <a:schemeClr val="tx1"/>
                </a:solidFill>
                <a:effectLst>
                  <a:outerShdw blurRad="38100" dist="38100" dir="2700000">
                    <a:srgbClr val="FFFFFF"/>
                  </a:outerShdw>
                </a:effectLst>
                <a:ea typeface="宋体" panose="02010600030101010101" pitchFamily="2" charset="-122"/>
              </a:rPr>
              <a:t>当我走</a:t>
            </a:r>
            <a:r>
              <a:rPr lang="zh-CN" altLang="en-US" b="0" dirty="0">
                <a:solidFill>
                  <a:schemeClr val="tx1"/>
                </a:solidFill>
                <a:effectLst>
                  <a:outerShdw blurRad="38100" dist="38100" dir="2700000">
                    <a:srgbClr val="FFFFFF"/>
                  </a:outerShdw>
                </a:effectLst>
                <a:ea typeface="宋体" panose="02010600030101010101" pitchFamily="2" charset="-122"/>
              </a:rPr>
              <a:t>进这个班集体，</a:t>
            </a:r>
            <a:r>
              <a:rPr lang="zh-CN" altLang="en-US" b="0">
                <a:solidFill>
                  <a:schemeClr val="tx1"/>
                </a:solidFill>
                <a:effectLst>
                  <a:outerShdw blurRad="38100" dist="38100" dir="2700000">
                    <a:srgbClr val="FFFFFF"/>
                  </a:outerShdw>
                </a:effectLst>
                <a:ea typeface="宋体" panose="02010600030101010101" pitchFamily="2" charset="-122"/>
              </a:rPr>
              <a:t>发现这里才真正是佼佼者的舞台，于是在众多教学精英当中我找不到自己的坐标，因为我发现原来自己是如此的渺小。面对著名的专家和特级教师，我更是一片茫然，因为对于诗意的教学艺术，我竟然操作得如此简单。什么确定目标，萃取内容在我的教学中似乎永远没有变化。我惊叹于专家对于文本的个性解读，更惊叹于他们充满智慧的教学思想。无论是长文短教，还是短文长教都一样</a:t>
            </a:r>
            <a:r>
              <a:rPr lang="zh-CN" altLang="en-US" b="0" dirty="0">
                <a:solidFill>
                  <a:schemeClr val="tx1"/>
                </a:solidFill>
                <a:effectLst>
                  <a:outerShdw blurRad="38100" dist="38100" dir="2700000">
                    <a:srgbClr val="FFFFFF"/>
                  </a:outerShdw>
                </a:effectLst>
                <a:ea typeface="宋体" panose="02010600030101010101" pitchFamily="2" charset="-122"/>
              </a:rPr>
              <a:t>精彩。</a:t>
            </a:r>
            <a:r>
              <a:rPr lang="zh-CN" altLang="en-US" b="0">
                <a:solidFill>
                  <a:schemeClr val="tx1"/>
                </a:solidFill>
                <a:effectLst>
                  <a:outerShdw blurRad="38100" dist="38100" dir="2700000">
                    <a:srgbClr val="FFFFFF"/>
                  </a:outerShdw>
                </a:effectLst>
                <a:ea typeface="宋体" panose="02010600030101010101" pitchFamily="2" charset="-122"/>
              </a:rPr>
              <a:t> </a:t>
            </a:r>
            <a:r>
              <a:rPr lang="zh-CN" altLang="en-US" b="0" dirty="0">
                <a:solidFill>
                  <a:schemeClr val="tx1"/>
                </a:solidFill>
                <a:effectLst>
                  <a:outerShdw blurRad="38100" dist="38100" dir="2700000">
                    <a:srgbClr val="FFFFFF"/>
                  </a:outerShdw>
                </a:effectLst>
                <a:ea typeface="宋体" panose="02010600030101010101" pitchFamily="2" charset="-122"/>
              </a:rPr>
              <a:t>走进此次培训，</a:t>
            </a:r>
            <a:r>
              <a:rPr lang="zh-CN" altLang="en-US" b="0">
                <a:solidFill>
                  <a:schemeClr val="tx1"/>
                </a:solidFill>
                <a:effectLst>
                  <a:outerShdw blurRad="38100" dist="38100" dir="2700000">
                    <a:srgbClr val="FFFFFF"/>
                  </a:outerShdw>
                </a:effectLst>
                <a:ea typeface="宋体" panose="02010600030101010101" pitchFamily="2" charset="-122"/>
              </a:rPr>
              <a:t>我感悟到了什么是精彩人生，我听到了许多美丽的教育故事，我收获了许多深邃的教学思想。</a:t>
            </a:r>
            <a:r>
              <a:rPr lang="zh-CN" altLang="en-US" b="0" dirty="0">
                <a:solidFill>
                  <a:schemeClr val="tx1"/>
                </a:solidFill>
                <a:effectLst>
                  <a:outerShdw blurRad="38100" dist="38100" dir="2700000">
                    <a:srgbClr val="FFFFFF"/>
                  </a:outerShdw>
                </a:effectLst>
                <a:ea typeface="宋体" panose="02010600030101010101" pitchFamily="2" charset="-122"/>
              </a:rPr>
              <a:t>走进这次培训，</a:t>
            </a:r>
            <a:r>
              <a:rPr lang="zh-CN" altLang="en-US" b="0">
                <a:solidFill>
                  <a:schemeClr val="tx1"/>
                </a:solidFill>
                <a:effectLst>
                  <a:outerShdw blurRad="38100" dist="38100" dir="2700000">
                    <a:srgbClr val="FFFFFF"/>
                  </a:outerShdw>
                </a:effectLst>
                <a:ea typeface="宋体" panose="02010600030101010101" pitchFamily="2" charset="-122"/>
              </a:rPr>
              <a:t>我心海激荡，因为在那里我聆听到了教育花开的声音。  </a:t>
            </a:r>
            <a:endParaRPr lang="zh-CN" altLang="en-US" b="0">
              <a:solidFill>
                <a:schemeClr val="tx1"/>
              </a:solidFill>
              <a:effectLst>
                <a:outerShdw blurRad="38100" dist="38100" dir="2700000">
                  <a:srgbClr val="FFFFFF"/>
                </a:outerShdw>
              </a:effectLst>
              <a:ea typeface="宋体" panose="02010600030101010101" pitchFamily="2" charset="-122"/>
            </a:endParaRPr>
          </a:p>
          <a:p>
            <a:endParaRPr lang="zh-CN" altLang="en-US" b="0">
              <a:solidFill>
                <a:schemeClr val="tx1"/>
              </a:solidFill>
              <a:effectLst>
                <a:outerShdw blurRad="38100" dist="38100" dir="2700000">
                  <a:srgbClr val="FFFFFF"/>
                </a:outerShdw>
              </a:effectLst>
              <a:ea typeface="宋体" panose="02010600030101010101" pitchFamily="2" charset="-122"/>
            </a:endParaRPr>
          </a:p>
        </p:txBody>
      </p:sp>
      <p:sp>
        <p:nvSpPr>
          <p:cNvPr id="8196" name="矩形 8195"/>
          <p:cNvSpPr/>
          <p:nvPr/>
        </p:nvSpPr>
        <p:spPr>
          <a:xfrm>
            <a:off x="228600" y="304800"/>
            <a:ext cx="2743200" cy="1028700"/>
          </a:xfrm>
          <a:prstGeom prst="rect">
            <a:avLst/>
          </a:prstGeom>
        </p:spPr>
        <p:txBody>
          <a:bodyPr wrap="none" fromWordArt="1">
            <a:prstTxWarp prst="textSlantUp">
              <a:avLst>
                <a:gd name="adj" fmla="val 32056"/>
              </a:avLst>
            </a:prstTxWarp>
            <a:normAutofit/>
          </a:bodyPr>
          <a:p>
            <a:pPr algn="ctr"/>
            <a:r>
              <a:rPr lang="zh-CN" altLang="en-US" sz="3600" b="0">
                <a:ln w="9525" cap="flat" cmpd="sng">
                  <a:solidFill>
                    <a:srgbClr val="CC99FF"/>
                  </a:solidFill>
                  <a:prstDash val="solid"/>
                  <a:headEnd type="none" w="med" len="med"/>
                  <a:tailEnd type="none" w="med" len="med"/>
                </a:ln>
                <a:gradFill rotWithShape="0">
                  <a:gsLst>
                    <a:gs pos="0">
                      <a:srgbClr val="6600CC"/>
                    </a:gs>
                    <a:gs pos="100000">
                      <a:srgbClr val="CC00CC"/>
                    </a:gs>
                  </a:gsLst>
                  <a:lin ang="5400000" scaled="1"/>
                  <a:tileRect/>
                </a:gradFill>
                <a:effectLst>
                  <a:outerShdw dist="53882" dir="2699999" algn="ctr" rotWithShape="0">
                    <a:srgbClr val="9999FF">
                      <a:alpha val="78999"/>
                    </a:srgbClr>
                  </a:outerShdw>
                </a:effectLst>
                <a:latin typeface="宋体" panose="02010600030101010101" pitchFamily="2" charset="-122"/>
                <a:ea typeface="宋体" panose="02010600030101010101" pitchFamily="2" charset="-122"/>
              </a:rPr>
              <a:t>培训感言</a:t>
            </a:r>
            <a:endParaRPr lang="zh-CN" altLang="en-US" sz="3600" b="0">
              <a:ln w="9525" cap="flat" cmpd="sng">
                <a:solidFill>
                  <a:srgbClr val="CC99FF"/>
                </a:solidFill>
                <a:prstDash val="solid"/>
                <a:headEnd type="none" w="med" len="med"/>
                <a:tailEnd type="none" w="med" len="med"/>
              </a:ln>
              <a:gradFill rotWithShape="0">
                <a:gsLst>
                  <a:gs pos="0">
                    <a:srgbClr val="6600CC"/>
                  </a:gs>
                  <a:gs pos="100000">
                    <a:srgbClr val="CC00CC"/>
                  </a:gs>
                </a:gsLst>
                <a:lin ang="5400000" scaled="1"/>
                <a:tileRect/>
              </a:gradFill>
              <a:effectLst>
                <a:outerShdw dist="53882" dir="2699999" algn="ctr" rotWithShape="0">
                  <a:srgbClr val="9999FF">
                    <a:alpha val="78999"/>
                  </a:srgbClr>
                </a:outerShdw>
              </a:effectLst>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 calcmode="lin" valueType="num">
                                      <p:cBhvr additive="base">
                                        <p:cTn id="7" dur="500" fill="hold"/>
                                        <p:tgtEl>
                                          <p:spTgt spid="8196"/>
                                        </p:tgtEl>
                                        <p:attrNameLst>
                                          <p:attrName>ppt_x</p:attrName>
                                        </p:attrNameLst>
                                      </p:cBhvr>
                                      <p:tavLst>
                                        <p:tav tm="0">
                                          <p:val>
                                            <p:strVal val="#ppt_x"/>
                                          </p:val>
                                        </p:tav>
                                        <p:tav tm="100000">
                                          <p:val>
                                            <p:strVal val="#ppt_x"/>
                                          </p:val>
                                        </p:tav>
                                      </p:tavLst>
                                    </p:anim>
                                    <p:anim calcmode="lin" valueType="num">
                                      <p:cBhvr additive="base">
                                        <p:cTn id="8" dur="500" fill="hold"/>
                                        <p:tgtEl>
                                          <p:spTgt spid="819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8195">
                                            <p:txEl>
                                              <p:charRg st="0" end="267"/>
                                            </p:txEl>
                                          </p:spTgt>
                                        </p:tgtEl>
                                        <p:attrNameLst>
                                          <p:attrName>style.visibility</p:attrName>
                                        </p:attrNameLst>
                                      </p:cBhvr>
                                      <p:to>
                                        <p:strVal val="visible"/>
                                      </p:to>
                                    </p:set>
                                    <p:animEffect transition="in" filter="blinds(horizontal)">
                                      <p:cBhvr>
                                        <p:cTn id="13" dur="500"/>
                                        <p:tgtEl>
                                          <p:spTgt spid="8195">
                                            <p:txEl>
                                              <p:charRg st="0" end="26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71" name="标题 9370"/>
          <p:cNvSpPr>
            <a:spLocks noGrp="1"/>
          </p:cNvSpPr>
          <p:nvPr>
            <p:ph type="title"/>
          </p:nvPr>
        </p:nvSpPr>
        <p:spPr>
          <a:ln/>
        </p:spPr>
        <p:txBody>
          <a:bodyPr anchor="ctr"/>
          <a:p>
            <a:endParaRPr lang="zh-CN" altLang="en-US" dirty="0"/>
          </a:p>
        </p:txBody>
      </p:sp>
      <p:pic>
        <p:nvPicPr>
          <p:cNvPr id="9220" name="图片 9219" descr="116"/>
          <p:cNvPicPr>
            <a:picLocks noChangeAspect="1"/>
          </p:cNvPicPr>
          <p:nvPr/>
        </p:nvPicPr>
        <p:blipFill>
          <a:blip r:embed="rId1"/>
          <a:stretch>
            <a:fillRect/>
          </a:stretch>
        </p:blipFill>
        <p:spPr>
          <a:xfrm>
            <a:off x="0" y="0"/>
            <a:ext cx="9144000" cy="6842125"/>
          </a:xfrm>
          <a:prstGeom prst="rect">
            <a:avLst/>
          </a:prstGeom>
          <a:noFill/>
          <a:ln w="9525">
            <a:noFill/>
          </a:ln>
        </p:spPr>
      </p:pic>
      <p:sp>
        <p:nvSpPr>
          <p:cNvPr id="9221" name="文本框 9220"/>
          <p:cNvSpPr txBox="1"/>
          <p:nvPr/>
        </p:nvSpPr>
        <p:spPr>
          <a:xfrm>
            <a:off x="0" y="0"/>
            <a:ext cx="4724400" cy="457200"/>
          </a:xfrm>
          <a:prstGeom prst="rect">
            <a:avLst/>
          </a:prstGeom>
          <a:noFill/>
          <a:ln w="9525">
            <a:noFill/>
          </a:ln>
        </p:spPr>
        <p:txBody>
          <a:bodyPr>
            <a:spAutoFit/>
          </a:bodyPr>
          <a:p>
            <a:pPr>
              <a:spcBef>
                <a:spcPct val="50000"/>
              </a:spcBef>
            </a:pPr>
            <a:r>
              <a:rPr lang="zh-CN" altLang="en-US" dirty="0">
                <a:effectLst>
                  <a:outerShdw blurRad="38100" dist="38100" dir="2700000">
                    <a:srgbClr val="FFFFFF"/>
                  </a:outerShdw>
                </a:effectLst>
                <a:latin typeface="Arial" panose="020B0604020202020204" pitchFamily="34" charset="0"/>
              </a:rPr>
              <a:t>班级优秀学员推</a:t>
            </a:r>
            <a:r>
              <a:rPr lang="zh-CN" altLang="en-US">
                <a:effectLst>
                  <a:outerShdw blurRad="38100" dist="38100" dir="2700000">
                    <a:srgbClr val="FFFFFF"/>
                  </a:outerShdw>
                </a:effectLst>
                <a:latin typeface="Arial" panose="020B0604020202020204" pitchFamily="34" charset="0"/>
              </a:rPr>
              <a:t>荐</a:t>
            </a:r>
            <a:endParaRPr lang="zh-CN" altLang="en-US">
              <a:effectLst>
                <a:outerShdw blurRad="38100" dist="38100" dir="2700000">
                  <a:srgbClr val="FFFFFF"/>
                </a:outerShdw>
              </a:effectLst>
              <a:latin typeface="Arial" panose="020B0604020202020204" pitchFamily="34" charset="0"/>
            </a:endParaRPr>
          </a:p>
        </p:txBody>
      </p:sp>
      <p:sp>
        <p:nvSpPr>
          <p:cNvPr id="9222" name="文本框 9221"/>
          <p:cNvSpPr txBox="1"/>
          <p:nvPr/>
        </p:nvSpPr>
        <p:spPr>
          <a:xfrm>
            <a:off x="0" y="762000"/>
            <a:ext cx="7543800" cy="366713"/>
          </a:xfrm>
          <a:prstGeom prst="rect">
            <a:avLst/>
          </a:prstGeom>
          <a:noFill/>
          <a:ln w="9525">
            <a:noFill/>
          </a:ln>
        </p:spPr>
        <p:txBody>
          <a:bodyPr>
            <a:spAutoFit/>
          </a:bodyPr>
          <a:p>
            <a:pPr>
              <a:spcBef>
                <a:spcPct val="50000"/>
              </a:spcBef>
            </a:pPr>
            <a:endParaRPr lang="zh-CN" altLang="en-US" sz="1800" b="0">
              <a:latin typeface="Arial" panose="020B0604020202020204" pitchFamily="34" charset="0"/>
              <a:ea typeface="楷体_GB2312" panose="02010609030101010101" pitchFamily="49" charset="-122"/>
            </a:endParaRPr>
          </a:p>
        </p:txBody>
      </p:sp>
      <p:sp>
        <p:nvSpPr>
          <p:cNvPr id="9223" name="文本框 9222"/>
          <p:cNvSpPr txBox="1"/>
          <p:nvPr/>
        </p:nvSpPr>
        <p:spPr>
          <a:xfrm>
            <a:off x="4800600" y="3124200"/>
            <a:ext cx="4114800" cy="2682875"/>
          </a:xfrm>
          <a:prstGeom prst="rect">
            <a:avLst/>
          </a:prstGeom>
          <a:noFill/>
          <a:ln w="9525">
            <a:noFill/>
          </a:ln>
        </p:spPr>
        <p:txBody>
          <a:bodyPr>
            <a:spAutoFit/>
          </a:bodyPr>
          <a:p>
            <a:pPr>
              <a:spcBef>
                <a:spcPct val="50000"/>
              </a:spcBef>
            </a:pPr>
            <a:r>
              <a:rPr lang="zh-CN" altLang="en-US" sz="2000" dirty="0">
                <a:solidFill>
                  <a:schemeClr val="folHlink"/>
                </a:solidFill>
                <a:latin typeface="Arial" panose="020B0604020202020204" pitchFamily="34" charset="0"/>
              </a:rPr>
              <a:t>坊主感</a:t>
            </a:r>
            <a:r>
              <a:rPr lang="zh-CN" altLang="en-US" sz="2000">
                <a:solidFill>
                  <a:schemeClr val="folHlink"/>
                </a:solidFill>
                <a:latin typeface="Arial" panose="020B0604020202020204" pitchFamily="34" charset="0"/>
              </a:rPr>
              <a:t>言：</a:t>
            </a:r>
            <a:endParaRPr lang="zh-CN" altLang="en-US" sz="2000">
              <a:solidFill>
                <a:schemeClr val="folHlink"/>
              </a:solidFill>
              <a:latin typeface="Arial" panose="020B0604020202020204" pitchFamily="34" charset="0"/>
            </a:endParaRPr>
          </a:p>
          <a:p>
            <a:pPr>
              <a:spcBef>
                <a:spcPct val="50000"/>
              </a:spcBef>
            </a:pPr>
            <a:r>
              <a:rPr lang="zh-CN" altLang="en-US" sz="2000">
                <a:solidFill>
                  <a:schemeClr val="folHlink"/>
                </a:solidFill>
                <a:latin typeface="Arial" panose="020B0604020202020204" pitchFamily="34" charset="0"/>
              </a:rPr>
              <a:t>       很荣幸</a:t>
            </a:r>
            <a:r>
              <a:rPr lang="zh-CN" altLang="en-US" sz="2000" dirty="0">
                <a:solidFill>
                  <a:schemeClr val="folHlink"/>
                </a:solidFill>
                <a:latin typeface="Arial" panose="020B0604020202020204" pitchFamily="34" charset="0"/>
              </a:rPr>
              <a:t>，能成为政史地</a:t>
            </a:r>
            <a:r>
              <a:rPr lang="en-US" altLang="zh-CN" sz="2000">
                <a:solidFill>
                  <a:schemeClr val="folHlink"/>
                </a:solidFill>
                <a:latin typeface="Arial" panose="020B0604020202020204" pitchFamily="34" charset="0"/>
              </a:rPr>
              <a:t>2</a:t>
            </a:r>
            <a:r>
              <a:rPr lang="zh-CN" altLang="en-US" sz="2000" dirty="0">
                <a:solidFill>
                  <a:schemeClr val="folHlink"/>
                </a:solidFill>
                <a:latin typeface="Arial" panose="020B0604020202020204" pitchFamily="34" charset="0"/>
              </a:rPr>
              <a:t>坊的坊主。</a:t>
            </a:r>
            <a:endParaRPr lang="zh-CN" altLang="en-US" sz="2000">
              <a:solidFill>
                <a:schemeClr val="folHlink"/>
              </a:solidFill>
              <a:latin typeface="Arial" panose="020B0604020202020204" pitchFamily="34" charset="0"/>
            </a:endParaRPr>
          </a:p>
          <a:p>
            <a:pPr>
              <a:spcBef>
                <a:spcPct val="50000"/>
              </a:spcBef>
            </a:pPr>
            <a:r>
              <a:rPr lang="zh-CN" altLang="en-US" sz="2000">
                <a:solidFill>
                  <a:schemeClr val="folHlink"/>
                </a:solidFill>
                <a:latin typeface="Arial" panose="020B0604020202020204" pitchFamily="34" charset="0"/>
              </a:rPr>
              <a:t>       其实，我们这个班级，就像是一个大家庭，大家互相学习，互相关心，互相牵挂。</a:t>
            </a:r>
            <a:endParaRPr lang="zh-CN" altLang="en-US" sz="2000">
              <a:solidFill>
                <a:schemeClr val="folHlink"/>
              </a:solidFill>
              <a:latin typeface="Arial" panose="020B0604020202020204" pitchFamily="34" charset="0"/>
            </a:endParaRPr>
          </a:p>
          <a:p>
            <a:pPr>
              <a:spcBef>
                <a:spcPct val="50000"/>
              </a:spcBef>
            </a:pPr>
            <a:r>
              <a:rPr lang="zh-CN" altLang="en-US" sz="2000">
                <a:solidFill>
                  <a:schemeClr val="folHlink"/>
                </a:solidFill>
                <a:latin typeface="Arial" panose="020B0604020202020204" pitchFamily="34" charset="0"/>
              </a:rPr>
              <a:t>       这种人与人爱的感觉真好</a:t>
            </a:r>
            <a:r>
              <a:rPr lang="zh-CN" altLang="en-US" sz="2000" b="0">
                <a:solidFill>
                  <a:schemeClr val="folHlink"/>
                </a:solidFill>
                <a:latin typeface="Arial" panose="020B0604020202020204" pitchFamily="34" charset="0"/>
              </a:rPr>
              <a:t>！</a:t>
            </a:r>
            <a:endParaRPr lang="zh-CN" altLang="en-US" sz="2000" b="0">
              <a:solidFill>
                <a:schemeClr val="folHlink"/>
              </a:solidFill>
              <a:latin typeface="Arial" panose="020B0604020202020204" pitchFamily="34" charset="0"/>
            </a:endParaRPr>
          </a:p>
        </p:txBody>
      </p:sp>
      <p:graphicFrame>
        <p:nvGraphicFramePr>
          <p:cNvPr id="9374" name="内容占位符 9373"/>
          <p:cNvGraphicFramePr/>
          <p:nvPr>
            <p:ph idx="1"/>
          </p:nvPr>
        </p:nvGraphicFramePr>
        <p:xfrm>
          <a:off x="228600" y="533400"/>
          <a:ext cx="3957638" cy="4919663"/>
        </p:xfrm>
        <a:graphic>
          <a:graphicData uri="http://schemas.openxmlformats.org/drawingml/2006/table">
            <a:tbl>
              <a:tblPr/>
              <a:tblGrid>
                <a:gridCol w="762000"/>
                <a:gridCol w="2355850"/>
                <a:gridCol w="839788"/>
              </a:tblGrid>
              <a:tr h="4921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金凤华</a:t>
                      </a:r>
                      <a:endParaRPr lang="zh-CN" altLang="en-US" sz="1800" b="0" dirty="0">
                        <a:solidFill>
                          <a:schemeClr val="tx1"/>
                        </a:solidFill>
                        <a:ea typeface="宋体" panose="02010600030101010101" pitchFamily="2" charset="-122"/>
                      </a:endParaRPr>
                    </a:p>
                  </a:txBody>
                  <a:tcPr anchor="ctr">
                    <a:lnL cap="flat">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随县尚市镇二中</a:t>
                      </a:r>
                      <a:endParaRPr lang="zh-CN" altLang="en-US" sz="1800" b="0" dirty="0">
                        <a:solidFill>
                          <a:schemeClr val="tx1"/>
                        </a:solidFill>
                        <a:ea typeface="宋体" panose="02010600030101010101" pitchFamily="2" charset="-122"/>
                      </a:endParaRPr>
                    </a:p>
                  </a:txBody>
                  <a:tcPr anchor="ctr">
                    <a:lnL>
                      <a:noFill/>
                    </a:lnL>
                    <a:lnR>
                      <a:noFill/>
                    </a:lnR>
                    <a:lnT cap="fla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100</a:t>
                      </a:r>
                      <a:endParaRPr lang="en-US" altLang="zh-CN" sz="1800" b="0">
                        <a:solidFill>
                          <a:schemeClr val="tx1"/>
                        </a:solidFill>
                        <a:ea typeface="宋体" panose="02010600030101010101" pitchFamily="2" charset="-122"/>
                      </a:endParaRPr>
                    </a:p>
                  </a:txBody>
                  <a:tcPr anchor="ctr">
                    <a:lnL>
                      <a:noFill/>
                    </a:lnL>
                    <a:lnR cap="flat">
                      <a:noFill/>
                    </a:lnR>
                    <a:lnT cap="flat">
                      <a:noFill/>
                    </a:lnT>
                    <a:lnB>
                      <a:noFill/>
                    </a:lnB>
                    <a:lnTlToBr>
                      <a:noFill/>
                    </a:lnTlToBr>
                    <a:lnBlToTr>
                      <a:noFill/>
                    </a:lnBlToTr>
                    <a:noFill/>
                  </a:tcPr>
                </a:tc>
              </a:tr>
              <a:tr h="4921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吴文杰</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4921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张德辉</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4921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吴章国</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随县唐县镇中心学校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4921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水德波</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随县万福店农场中心学校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490538">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梁爱军</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随县万和镇桃园中学</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4921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邱小林</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随县吴山镇中心学校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4921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刘海霞</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随县吴山镇中心学校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4921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温鹏辉</a:t>
                      </a:r>
                      <a:endParaRPr lang="zh-CN" altLang="en-US" sz="1800" b="0" dirty="0">
                        <a:solidFill>
                          <a:schemeClr val="tx1"/>
                        </a:solidFill>
                        <a:ea typeface="宋体" panose="02010600030101010101" pitchFamily="2" charset="-122"/>
                      </a:endParaRPr>
                    </a:p>
                  </a:txBody>
                  <a:tcPr anchor="ctr">
                    <a:lnL cap="flat">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随县吴山镇中心学校</a:t>
                      </a:r>
                      <a:endParaRPr lang="zh-CN" altLang="en-US" sz="1800" b="0" dirty="0">
                        <a:solidFill>
                          <a:schemeClr val="tx1"/>
                        </a:solidFill>
                        <a:ea typeface="宋体" panose="02010600030101010101" pitchFamily="2" charset="-122"/>
                      </a:endParaRPr>
                    </a:p>
                  </a:txBody>
                  <a:tcPr anchor="ctr">
                    <a:lnL>
                      <a:noFill/>
                    </a:lnL>
                    <a:lnR>
                      <a:noFill/>
                    </a:lnR>
                    <a:lnT>
                      <a:noFill/>
                    </a:lnT>
                    <a:lnB>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100</a:t>
                      </a:r>
                      <a:endParaRPr lang="en-US" altLang="zh-CN" sz="1800" b="0">
                        <a:solidFill>
                          <a:schemeClr val="tx1"/>
                        </a:solidFill>
                        <a:ea typeface="宋体" panose="02010600030101010101" pitchFamily="2" charset="-122"/>
                      </a:endParaRPr>
                    </a:p>
                  </a:txBody>
                  <a:tcPr anchor="ctr">
                    <a:lnL>
                      <a:noFill/>
                    </a:lnL>
                    <a:lnR cap="flat">
                      <a:noFill/>
                    </a:lnR>
                    <a:lnT>
                      <a:noFill/>
                    </a:lnT>
                    <a:lnB>
                      <a:noFill/>
                    </a:lnB>
                    <a:lnTlToBr>
                      <a:noFill/>
                    </a:lnTlToBr>
                    <a:lnBlToTr>
                      <a:noFill/>
                    </a:lnBlToTr>
                    <a:noFill/>
                  </a:tcPr>
                </a:tc>
              </a:tr>
              <a:tr h="492125">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王荣鹏</a:t>
                      </a:r>
                      <a:endParaRPr lang="zh-CN" altLang="en-US" sz="1800" b="0" dirty="0">
                        <a:solidFill>
                          <a:schemeClr val="tx1"/>
                        </a:solidFill>
                        <a:ea typeface="宋体" panose="02010600030101010101" pitchFamily="2" charset="-122"/>
                      </a:endParaRPr>
                    </a:p>
                  </a:txBody>
                  <a:tcPr anchor="ctr">
                    <a:lnL cap="flat">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eaLnBrk="1" fontAlgn="ctr" hangingPunct="1">
                        <a:spcBef>
                          <a:spcPct val="0"/>
                        </a:spcBef>
                        <a:buNone/>
                      </a:pPr>
                      <a:r>
                        <a:rPr lang="zh-CN" altLang="en-US" sz="1200" b="0" dirty="0">
                          <a:solidFill>
                            <a:schemeClr val="tx1"/>
                          </a:solidFill>
                          <a:latin typeface="宋体" panose="02010600030101010101" pitchFamily="2" charset="-122"/>
                          <a:ea typeface="宋体" panose="02010600030101010101" pitchFamily="2" charset="-122"/>
                        </a:rPr>
                        <a:t>随县小林镇中心学校</a:t>
                      </a:r>
                      <a:endParaRPr lang="zh-CN" altLang="en-US" sz="1800" b="0" dirty="0">
                        <a:solidFill>
                          <a:schemeClr val="tx1"/>
                        </a:solidFill>
                        <a:ea typeface="宋体" panose="02010600030101010101" pitchFamily="2" charset="-122"/>
                      </a:endParaRPr>
                    </a:p>
                  </a:txBody>
                  <a:tcPr anchor="ctr">
                    <a:lnL>
                      <a:noFill/>
                    </a:lnL>
                    <a:lnR>
                      <a:noFill/>
                    </a:lnR>
                    <a:lnT>
                      <a:noFill/>
                    </a:lnT>
                    <a:lnB cap="flat">
                      <a:noFill/>
                    </a:lnB>
                    <a:lnTlToBr>
                      <a:noFill/>
                    </a:lnTlToBr>
                    <a:lnBlToTr>
                      <a:noFill/>
                    </a:lnBlToTr>
                    <a:noFill/>
                  </a:tcPr>
                </a:tc>
                <a:tc>
                  <a:txBody>
                    <a:bodyPr/>
                    <a:lstStyle>
                      <a:lvl1pPr marL="342900" lvl="0" indent="-342900" algn="l" defTabSz="914400" rtl="0" eaLnBrk="0" fontAlgn="base" latinLnBrk="0" hangingPunct="0">
                        <a:lnSpc>
                          <a:spcPct val="100000"/>
                        </a:lnSpc>
                        <a:spcBef>
                          <a:spcPct val="20000"/>
                        </a:spcBef>
                        <a:spcAft>
                          <a:spcPct val="0"/>
                        </a:spcAft>
                        <a:buChar char="•"/>
                        <a:defRPr sz="2000" b="1" u="none" kern="1200" baseline="0">
                          <a:solidFill>
                            <a:srgbClr val="0099CC"/>
                          </a:solidFill>
                          <a:latin typeface="Arial" panose="020B0604020202020204" pitchFamily="34" charset="0"/>
                        </a:defRPr>
                      </a:lvl1pPr>
                      <a:lvl2pPr marL="742950" lvl="1" indent="-285750" algn="l" defTabSz="914400" rtl="0" eaLnBrk="0" fontAlgn="base" latinLnBrk="0" hangingPunct="0">
                        <a:lnSpc>
                          <a:spcPct val="100000"/>
                        </a:lnSpc>
                        <a:spcBef>
                          <a:spcPct val="20000"/>
                        </a:spcBef>
                        <a:spcAft>
                          <a:spcPct val="0"/>
                        </a:spcAft>
                        <a:buChar char="–"/>
                        <a:defRPr sz="1800" b="1" i="0" u="none" kern="1200" baseline="0">
                          <a:solidFill>
                            <a:srgbClr val="0099CC"/>
                          </a:solidFill>
                          <a:latin typeface="Arial" panose="020B0604020202020204" pitchFamily="34" charset="0"/>
                        </a:defRPr>
                      </a:lvl2pPr>
                      <a:lvl3pPr marL="1143000" lvl="2" indent="-228600" algn="l" defTabSz="914400" rtl="0" eaLnBrk="0" fontAlgn="base" latinLnBrk="0" hangingPunct="0">
                        <a:lnSpc>
                          <a:spcPct val="100000"/>
                        </a:lnSpc>
                        <a:spcBef>
                          <a:spcPct val="20000"/>
                        </a:spcBef>
                        <a:spcAft>
                          <a:spcPct val="0"/>
                        </a:spcAft>
                        <a:buChar char="•"/>
                        <a:defRPr sz="1600" b="1" i="0" u="none" kern="1200" baseline="0">
                          <a:solidFill>
                            <a:srgbClr val="0099CC"/>
                          </a:solidFill>
                          <a:latin typeface="Arial" panose="020B0604020202020204" pitchFamily="34" charset="0"/>
                        </a:defRPr>
                      </a:lvl3pPr>
                      <a:lvl4pPr marL="1600200" lvl="3"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4pPr>
                      <a:lvl5pPr marL="2057400" lvl="4" indent="-228600" algn="l" defTabSz="914400" rtl="0" eaLnBrk="0" fontAlgn="base" latinLnBrk="0" hangingPunct="0">
                        <a:lnSpc>
                          <a:spcPct val="100000"/>
                        </a:lnSpc>
                        <a:spcBef>
                          <a:spcPct val="20000"/>
                        </a:spcBef>
                        <a:spcAft>
                          <a:spcPct val="0"/>
                        </a:spcAft>
                        <a:buChar char="»"/>
                        <a:defRPr sz="1400" b="1" i="0" u="none" kern="1200" baseline="0">
                          <a:solidFill>
                            <a:srgbClr val="0099CC"/>
                          </a:solidFill>
                          <a:latin typeface="Arial" panose="020B0604020202020204" pitchFamily="34" charset="0"/>
                        </a:defRPr>
                      </a:lvl5pPr>
                    </a:lstStyle>
                    <a:p>
                      <a:pPr lvl="0" algn="r" eaLnBrk="1" fontAlgn="ctr" hangingPunct="1">
                        <a:spcBef>
                          <a:spcPct val="0"/>
                        </a:spcBef>
                        <a:buNone/>
                      </a:pPr>
                      <a:r>
                        <a:rPr lang="en-US" altLang="zh-CN" sz="1200" b="0">
                          <a:solidFill>
                            <a:schemeClr val="tx1"/>
                          </a:solidFill>
                          <a:latin typeface="宋体" panose="02010600030101010101" pitchFamily="2" charset="-122"/>
                          <a:ea typeface="宋体" panose="02010600030101010101" pitchFamily="2" charset="-122"/>
                        </a:rPr>
                        <a:t>100</a:t>
                      </a:r>
                      <a:endParaRPr lang="en-US" altLang="zh-CN" sz="1800" b="0">
                        <a:solidFill>
                          <a:schemeClr val="tx1"/>
                        </a:solidFill>
                        <a:ea typeface="宋体" panose="02010600030101010101" pitchFamily="2" charset="-122"/>
                      </a:endParaRPr>
                    </a:p>
                  </a:txBody>
                  <a:tcPr anchor="ctr">
                    <a:lnL>
                      <a:noFill/>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21"/>
                                        </p:tgtEl>
                                        <p:attrNameLst>
                                          <p:attrName>style.visibility</p:attrName>
                                        </p:attrNameLst>
                                      </p:cBhvr>
                                      <p:to>
                                        <p:strVal val="visible"/>
                                      </p:to>
                                    </p:set>
                                    <p:animEffect transition="in" filter="blinds(horizontal)">
                                      <p:cBhvr>
                                        <p:cTn id="7" dur="500"/>
                                        <p:tgtEl>
                                          <p:spTgt spid="92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223">
                                            <p:txEl>
                                              <p:charRg st="0" end="6"/>
                                            </p:txEl>
                                          </p:spTgt>
                                        </p:tgtEl>
                                        <p:attrNameLst>
                                          <p:attrName>style.visibility</p:attrName>
                                        </p:attrNameLst>
                                      </p:cBhvr>
                                      <p:to>
                                        <p:strVal val="visible"/>
                                      </p:to>
                                    </p:set>
                                    <p:animEffect transition="in" filter="blinds(horizontal)">
                                      <p:cBhvr>
                                        <p:cTn id="12" dur="500"/>
                                        <p:tgtEl>
                                          <p:spTgt spid="9223">
                                            <p:txEl>
                                              <p:charRg st="0" end="6"/>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9223">
                                            <p:txEl>
                                              <p:charRg st="6" end="30"/>
                                            </p:txEl>
                                          </p:spTgt>
                                        </p:tgtEl>
                                        <p:attrNameLst>
                                          <p:attrName>style.visibility</p:attrName>
                                        </p:attrNameLst>
                                      </p:cBhvr>
                                      <p:to>
                                        <p:strVal val="visible"/>
                                      </p:to>
                                    </p:set>
                                    <p:animEffect transition="in" filter="blinds(horizontal)">
                                      <p:cBhvr>
                                        <p:cTn id="15" dur="500"/>
                                        <p:tgtEl>
                                          <p:spTgt spid="9223">
                                            <p:txEl>
                                              <p:charRg st="6" end="30"/>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9223">
                                            <p:txEl>
                                              <p:charRg st="30" end="74"/>
                                            </p:txEl>
                                          </p:spTgt>
                                        </p:tgtEl>
                                        <p:attrNameLst>
                                          <p:attrName>style.visibility</p:attrName>
                                        </p:attrNameLst>
                                      </p:cBhvr>
                                      <p:to>
                                        <p:strVal val="visible"/>
                                      </p:to>
                                    </p:set>
                                    <p:animEffect transition="in" filter="blinds(horizontal)">
                                      <p:cBhvr>
                                        <p:cTn id="18" dur="500"/>
                                        <p:tgtEl>
                                          <p:spTgt spid="9223">
                                            <p:txEl>
                                              <p:charRg st="30" end="7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9223">
                                            <p:txEl>
                                              <p:charRg st="74" end="94"/>
                                            </p:txEl>
                                          </p:spTgt>
                                        </p:tgtEl>
                                        <p:attrNameLst>
                                          <p:attrName>style.visibility</p:attrName>
                                        </p:attrNameLst>
                                      </p:cBhvr>
                                      <p:to>
                                        <p:strVal val="visible"/>
                                      </p:to>
                                    </p:set>
                                    <p:animEffect transition="in" filter="blinds(horizontal)">
                                      <p:cBhvr>
                                        <p:cTn id="21" dur="500"/>
                                        <p:tgtEl>
                                          <p:spTgt spid="9223">
                                            <p:txEl>
                                              <p:charRg st="74" end="9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0242" name="矩形 10241"/>
          <p:cNvSpPr/>
          <p:nvPr/>
        </p:nvSpPr>
        <p:spPr>
          <a:xfrm>
            <a:off x="1143000" y="858838"/>
            <a:ext cx="8001000" cy="4483100"/>
          </a:xfrm>
          <a:prstGeom prst="rect">
            <a:avLst/>
          </a:prstGeom>
          <a:noFill/>
          <a:ln w="9525" cap="flat" cmpd="sng">
            <a:solidFill>
              <a:srgbClr val="6600CC"/>
            </a:solidFill>
            <a:prstDash val="solid"/>
            <a:miter/>
            <a:headEnd type="none" w="med" len="med"/>
            <a:tailEnd type="none" w="med" len="med"/>
          </a:ln>
        </p:spPr>
        <p:txBody>
          <a:bodyPr lIns="42849" anchor="ctr">
            <a:spAutoFit/>
          </a:bodyPr>
          <a:p>
            <a:pPr indent="304800" algn="ctr"/>
            <a:r>
              <a:rPr lang="zh-CN" altLang="en-US" b="0" dirty="0">
                <a:latin typeface="Arial" panose="020B0604020202020204" pitchFamily="34" charset="0"/>
              </a:rPr>
              <a:t>这次微课制作，让我收获颇多。在这个信息大爆炸的时候，信息共享已经成为一种常态，谁愿意花大量的脑力和精力去制作课件呢，明明上网动动手指头的事，何需那么大费周张呢。俗话说得好，授之以鱼不如授之以渔，当自己真正掌握制作微课和ＰＰＴ课件的技巧时，你会惊喜地发现，自己又多学会了一项本领，你会从中体会到满足和快乐。话说说回来，这是我第一次试着制作微课，以前虽然也看过别人制作的优秀的微课，从未想过有一天自己也能制作。在前一天还在为制作微课的事件苦恼不已的时候，今天我已经能够自信地说，哦，微课是这样制作的啊，我也会啊！</a:t>
            </a:r>
            <a:r>
              <a:rPr lang="zh-CN" altLang="en-US" dirty="0">
                <a:latin typeface="Arial" panose="020B0604020202020204" pitchFamily="34" charset="0"/>
              </a:rPr>
              <a:t>相信付出总会有收获。我们一起加油努力。</a:t>
            </a:r>
            <a:endParaRPr lang="zh-CN" altLang="en-US" dirty="0">
              <a:latin typeface="Arial" panose="020B0604020202020204" pitchFamily="34" charset="0"/>
            </a:endParaRPr>
          </a:p>
          <a:p>
            <a:pPr indent="304800" algn="ctr"/>
            <a:r>
              <a:rPr lang="zh-CN" altLang="en-US" dirty="0">
                <a:latin typeface="Arial" panose="020B0604020202020204" pitchFamily="34" charset="0"/>
              </a:rPr>
              <a:t>                     李丽敏</a:t>
            </a:r>
            <a:r>
              <a:rPr lang="zh-CN" altLang="en-US">
                <a:latin typeface="Arial" panose="020B0604020202020204" pitchFamily="34" charset="0"/>
              </a:rPr>
              <a:t>  </a:t>
            </a:r>
            <a:endParaRPr lang="zh-CN" altLang="en-US">
              <a:latin typeface="Arial" panose="020B0604020202020204" pitchFamily="34" charset="0"/>
            </a:endParaRPr>
          </a:p>
        </p:txBody>
      </p:sp>
      <p:sp>
        <p:nvSpPr>
          <p:cNvPr id="10243" name="矩形 10242"/>
          <p:cNvSpPr/>
          <p:nvPr/>
        </p:nvSpPr>
        <p:spPr>
          <a:xfrm rot="5400000">
            <a:off x="-2133600" y="2590800"/>
            <a:ext cx="5257800" cy="533400"/>
          </a:xfrm>
          <a:prstGeom prst="rect">
            <a:avLst/>
          </a:prstGeom>
        </p:spPr>
        <p:txBody>
          <a:bodyPr vert="eaVert" wrap="none" fromWordArt="1">
            <a:prstTxWarp prst="textPlain">
              <a:avLst>
                <a:gd name="adj" fmla="val 50000"/>
              </a:avLst>
            </a:prstTxWarp>
            <a:normAutofit/>
          </a:bodyPr>
          <a:p>
            <a:pPr algn="ctr"/>
            <a:r>
              <a:rPr lang="zh-CN" altLang="en-US" sz="3600" b="0" i="1">
                <a:ln w="9525" cap="flat" cmpd="sng">
                  <a:solidFill>
                    <a:srgbClr val="800000"/>
                  </a:solidFill>
                  <a:prstDash val="solid"/>
                  <a:headEnd type="none" w="med" len="med"/>
                  <a:tailEnd type="none" w="med" len="med"/>
                </a:ln>
                <a:solidFill>
                  <a:srgbClr val="800000"/>
                </a:solidFill>
                <a:effectLst>
                  <a:outerShdw dist="35921" dir="2699999" algn="ctr" rotWithShape="0">
                    <a:srgbClr val="B2B2B2">
                      <a:alpha val="78999"/>
                    </a:srgbClr>
                  </a:outerShdw>
                </a:effectLst>
                <a:latin typeface="宋体" panose="02010600030101010101" pitchFamily="2" charset="-122"/>
                <a:ea typeface="宋体" panose="02010600030101010101" pitchFamily="2" charset="-122"/>
              </a:rPr>
              <a:t>共享学习体会</a:t>
            </a:r>
            <a:endParaRPr lang="zh-CN" altLang="en-US" sz="3600" b="0" i="1">
              <a:ln w="9525" cap="flat" cmpd="sng">
                <a:solidFill>
                  <a:srgbClr val="800000"/>
                </a:solidFill>
                <a:prstDash val="solid"/>
                <a:headEnd type="none" w="med" len="med"/>
                <a:tailEnd type="none" w="med" len="med"/>
              </a:ln>
              <a:solidFill>
                <a:srgbClr val="800000"/>
              </a:solidFill>
              <a:effectLst>
                <a:outerShdw dist="35921" dir="2699999" algn="ctr" rotWithShape="0">
                  <a:srgbClr val="B2B2B2">
                    <a:alpha val="78999"/>
                  </a:srgbClr>
                </a:outerShdw>
              </a:effectLst>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blinds(horizontal)">
                                      <p:cBhvr>
                                        <p:cTn id="7" dur="500"/>
                                        <p:tgtEl>
                                          <p:spTgt spid="10243"/>
                                        </p:tgtEl>
                                      </p:cBhvr>
                                    </p:animEffect>
                                  </p:childTnLst>
                                </p:cTn>
                              </p:par>
                              <p:par>
                                <p:cTn id="8" presetID="2" presetClass="entr" presetSubtype="4" fill="hold" nodeType="withEffect">
                                  <p:stCondLst>
                                    <p:cond delay="0"/>
                                  </p:stCondLst>
                                  <p:childTnLst>
                                    <p:set>
                                      <p:cBhvr>
                                        <p:cTn id="9" dur="1" fill="hold">
                                          <p:stCondLst>
                                            <p:cond delay="0"/>
                                          </p:stCondLst>
                                        </p:cTn>
                                        <p:tgtEl>
                                          <p:spTgt spid="10242">
                                            <p:txEl>
                                              <p:charRg st="0" end="274"/>
                                            </p:txEl>
                                          </p:spTgt>
                                        </p:tgtEl>
                                        <p:attrNameLst>
                                          <p:attrName>style.visibility</p:attrName>
                                        </p:attrNameLst>
                                      </p:cBhvr>
                                      <p:to>
                                        <p:strVal val="visible"/>
                                      </p:to>
                                    </p:set>
                                    <p:anim calcmode="lin" valueType="num">
                                      <p:cBhvr additive="base">
                                        <p:cTn id="10" dur="500" fill="hold"/>
                                        <p:tgtEl>
                                          <p:spTgt spid="10242">
                                            <p:txEl>
                                              <p:charRg st="0" end="274"/>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10242">
                                            <p:txEl>
                                              <p:charRg st="0" end="274"/>
                                            </p:txEl>
                                          </p:spTgt>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10242">
                                            <p:txEl>
                                              <p:charRg st="274" end="301"/>
                                            </p:txEl>
                                          </p:spTgt>
                                        </p:tgtEl>
                                        <p:attrNameLst>
                                          <p:attrName>style.visibility</p:attrName>
                                        </p:attrNameLst>
                                      </p:cBhvr>
                                      <p:to>
                                        <p:strVal val="visible"/>
                                      </p:to>
                                    </p:set>
                                    <p:anim calcmode="lin" valueType="num">
                                      <p:cBhvr additive="base">
                                        <p:cTn id="14" dur="500" fill="hold"/>
                                        <p:tgtEl>
                                          <p:spTgt spid="10242">
                                            <p:txEl>
                                              <p:charRg st="274" end="30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0242">
                                            <p:txEl>
                                              <p:charRg st="274" end="30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矩形 32769"/>
          <p:cNvSpPr/>
          <p:nvPr/>
        </p:nvSpPr>
        <p:spPr>
          <a:xfrm>
            <a:off x="1143000" y="306388"/>
            <a:ext cx="7467600" cy="5588000"/>
          </a:xfrm>
          <a:prstGeom prst="rect">
            <a:avLst/>
          </a:prstGeom>
          <a:noFill/>
          <a:ln w="9525" cap="flat" cmpd="sng">
            <a:solidFill>
              <a:srgbClr val="6600CC"/>
            </a:solidFill>
            <a:prstDash val="solid"/>
            <a:miter/>
            <a:headEnd type="none" w="med" len="med"/>
            <a:tailEnd type="none" w="med" len="med"/>
          </a:ln>
        </p:spPr>
        <p:txBody>
          <a:bodyPr lIns="42849" anchor="ctr">
            <a:spAutoFit/>
          </a:bodyPr>
          <a:p>
            <a:pPr indent="304800" algn="ctr"/>
            <a:r>
              <a:rPr lang="zh-CN" altLang="en-US" sz="2000" b="0" dirty="0">
                <a:latin typeface="Arial" panose="020B0604020202020204" pitchFamily="34" charset="0"/>
              </a:rPr>
              <a:t>通过微课制作，不仅提升了信息技术应用水平，更重要的是制作微课也是教师专业成长和经验积累的一个过程，做微课程，其实是一个反思的过程，在不断地反思中，教师能够不断地成长。微课程便于传播，教师间可以相互学习好的经验方法。优秀教师有许多好的经验，过去没有恰当的办法总结、传播，而微课程恰好提供了一个很好的方式，固化经验、传播方法，从而实现优势互补，资源共享，共同成长。 从课堂操作方面，是将来学校教育发展的趋势，微课的应用弥补了农村学生家长素质低，不能很好辅导自己孩子的空缺，学生在家中也可以运用网络很好的巩固学习，对学习中的共性问题及一些难点，盲点进行针对性点拨和指导，从而保证自己教学的课堂教学质量。 从学生层面，微课以一个个完整而独立的知识点呈现，学生不懂可以反复播放，针对性的深入学习，利于学生落实重难点知识。避免了往日课堂学习之后学生似懂非懂吃夹生饭的问题。 我目前也只是处于微课制作的初步阶段，技术还很不成熟，各种软件使用还不够熟练，还不能够构成一个知识体系，所以，我觉得构建学科微课资源库应是我们今后努力的方向和重点投入的方面。</a:t>
            </a:r>
            <a:r>
              <a:rPr lang="zh-CN" altLang="en-US" sz="2000" dirty="0">
                <a:effectLst>
                  <a:outerShdw blurRad="38100" dist="38100" dir="2700000">
                    <a:srgbClr val="FFFFFF"/>
                  </a:outerShdw>
                </a:effectLst>
                <a:latin typeface="Arial" panose="020B0604020202020204" pitchFamily="34" charset="0"/>
              </a:rPr>
              <a:t> </a:t>
            </a:r>
            <a:endParaRPr lang="zh-CN" altLang="en-US" sz="2000" dirty="0">
              <a:effectLst>
                <a:outerShdw blurRad="38100" dist="38100" dir="2700000">
                  <a:srgbClr val="FFFFFF"/>
                </a:outerShdw>
              </a:effectLst>
              <a:latin typeface="Arial" panose="020B0604020202020204" pitchFamily="34" charset="0"/>
            </a:endParaRPr>
          </a:p>
          <a:p>
            <a:pPr indent="304800" algn="ctr"/>
            <a:r>
              <a:rPr lang="zh-CN" altLang="en-US" sz="2000" dirty="0">
                <a:effectLst>
                  <a:outerShdw blurRad="38100" dist="38100" dir="2700000">
                    <a:srgbClr val="FFFFFF"/>
                  </a:outerShdw>
                </a:effectLst>
                <a:latin typeface="Arial" panose="020B0604020202020204" pitchFamily="34" charset="0"/>
              </a:rPr>
              <a:t>                                                                 吴军</a:t>
            </a:r>
            <a:endParaRPr lang="zh-CN" altLang="en-US" sz="2000">
              <a:effectLst>
                <a:outerShdw blurRad="38100" dist="38100" dir="2700000">
                  <a:srgbClr val="FFFFFF"/>
                </a:outerShdw>
              </a:effectLst>
              <a:latin typeface="Arial" panose="020B0604020202020204" pitchFamily="34" charset="0"/>
            </a:endParaRPr>
          </a:p>
        </p:txBody>
      </p:sp>
      <p:sp>
        <p:nvSpPr>
          <p:cNvPr id="32771" name="矩形 32770"/>
          <p:cNvSpPr/>
          <p:nvPr/>
        </p:nvSpPr>
        <p:spPr>
          <a:xfrm rot="5400000">
            <a:off x="-2133600" y="2590800"/>
            <a:ext cx="5257800" cy="533400"/>
          </a:xfrm>
          <a:prstGeom prst="rect">
            <a:avLst/>
          </a:prstGeom>
        </p:spPr>
        <p:txBody>
          <a:bodyPr vert="eaVert" wrap="none" fromWordArt="1">
            <a:prstTxWarp prst="textPlain">
              <a:avLst>
                <a:gd name="adj" fmla="val 50000"/>
              </a:avLst>
            </a:prstTxWarp>
            <a:normAutofit/>
          </a:bodyPr>
          <a:p>
            <a:pPr algn="ctr"/>
            <a:r>
              <a:rPr lang="zh-CN" altLang="en-US" sz="3600" b="0" i="1">
                <a:ln w="9525" cap="flat" cmpd="sng">
                  <a:solidFill>
                    <a:srgbClr val="800000"/>
                  </a:solidFill>
                  <a:prstDash val="solid"/>
                  <a:headEnd type="none" w="med" len="med"/>
                  <a:tailEnd type="none" w="med" len="med"/>
                </a:ln>
                <a:solidFill>
                  <a:srgbClr val="800000"/>
                </a:solidFill>
                <a:effectLst>
                  <a:outerShdw dist="35921" dir="2699999" algn="ctr" rotWithShape="0">
                    <a:srgbClr val="B2B2B2">
                      <a:alpha val="78999"/>
                    </a:srgbClr>
                  </a:outerShdw>
                </a:effectLst>
                <a:latin typeface="宋体" panose="02010600030101010101" pitchFamily="2" charset="-122"/>
                <a:ea typeface="宋体" panose="02010600030101010101" pitchFamily="2" charset="-122"/>
              </a:rPr>
              <a:t>共享学习体会</a:t>
            </a:r>
            <a:endParaRPr lang="zh-CN" altLang="en-US" sz="3600" b="0" i="1">
              <a:ln w="9525" cap="flat" cmpd="sng">
                <a:solidFill>
                  <a:srgbClr val="800000"/>
                </a:solidFill>
                <a:prstDash val="solid"/>
                <a:headEnd type="none" w="med" len="med"/>
                <a:tailEnd type="none" w="med" len="med"/>
              </a:ln>
              <a:solidFill>
                <a:srgbClr val="800000"/>
              </a:solidFill>
              <a:effectLst>
                <a:outerShdw dist="35921" dir="2699999" algn="ctr" rotWithShape="0">
                  <a:srgbClr val="B2B2B2">
                    <a:alpha val="78999"/>
                  </a:srgbClr>
                </a:outerShdw>
              </a:effectLst>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2771"/>
                                        </p:tgtEl>
                                        <p:attrNameLst>
                                          <p:attrName>style.visibility</p:attrName>
                                        </p:attrNameLst>
                                      </p:cBhvr>
                                      <p:to>
                                        <p:strVal val="visible"/>
                                      </p:to>
                                    </p:set>
                                    <p:animEffect transition="in" filter="blinds(horizontal)">
                                      <p:cBhvr>
                                        <p:cTn id="7" dur="500"/>
                                        <p:tgtEl>
                                          <p:spTgt spid="32771"/>
                                        </p:tgtEl>
                                      </p:cBhvr>
                                    </p:animEffect>
                                  </p:childTnLst>
                                </p:cTn>
                              </p:par>
                              <p:par>
                                <p:cTn id="8" presetID="2" presetClass="entr" presetSubtype="4" fill="hold" nodeType="withEffect">
                                  <p:stCondLst>
                                    <p:cond delay="0"/>
                                  </p:stCondLst>
                                  <p:childTnLst>
                                    <p:set>
                                      <p:cBhvr>
                                        <p:cTn id="9" dur="1" fill="hold">
                                          <p:stCondLst>
                                            <p:cond delay="0"/>
                                          </p:stCondLst>
                                        </p:cTn>
                                        <p:tgtEl>
                                          <p:spTgt spid="32770">
                                            <p:txEl>
                                              <p:charRg st="0" end="469"/>
                                            </p:txEl>
                                          </p:spTgt>
                                        </p:tgtEl>
                                        <p:attrNameLst>
                                          <p:attrName>style.visibility</p:attrName>
                                        </p:attrNameLst>
                                      </p:cBhvr>
                                      <p:to>
                                        <p:strVal val="visible"/>
                                      </p:to>
                                    </p:set>
                                    <p:anim calcmode="lin" valueType="num">
                                      <p:cBhvr additive="base">
                                        <p:cTn id="10" dur="500" fill="hold"/>
                                        <p:tgtEl>
                                          <p:spTgt spid="32770">
                                            <p:txEl>
                                              <p:charRg st="0" end="469"/>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32770">
                                            <p:txEl>
                                              <p:charRg st="0" end="469"/>
                                            </p:txEl>
                                          </p:spTgt>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32770">
                                            <p:txEl>
                                              <p:charRg st="469" end="537"/>
                                            </p:txEl>
                                          </p:spTgt>
                                        </p:tgtEl>
                                        <p:attrNameLst>
                                          <p:attrName>style.visibility</p:attrName>
                                        </p:attrNameLst>
                                      </p:cBhvr>
                                      <p:to>
                                        <p:strVal val="visible"/>
                                      </p:to>
                                    </p:set>
                                    <p:anim calcmode="lin" valueType="num">
                                      <p:cBhvr additive="base">
                                        <p:cTn id="14" dur="500" fill="hold"/>
                                        <p:tgtEl>
                                          <p:spTgt spid="32770">
                                            <p:txEl>
                                              <p:charRg st="469" end="537"/>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2770">
                                            <p:txEl>
                                              <p:charRg st="469" end="53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2290" name="文本框 12289"/>
          <p:cNvSpPr txBox="1"/>
          <p:nvPr/>
        </p:nvSpPr>
        <p:spPr>
          <a:xfrm>
            <a:off x="2667000" y="152400"/>
            <a:ext cx="6477000" cy="4235450"/>
          </a:xfrm>
          <a:prstGeom prst="rect">
            <a:avLst/>
          </a:prstGeom>
          <a:noFill/>
          <a:ln w="9525">
            <a:noFill/>
          </a:ln>
        </p:spPr>
        <p:txBody>
          <a:bodyPr>
            <a:spAutoFit/>
          </a:bodyPr>
          <a:p>
            <a:r>
              <a:rPr lang="zh-CN" altLang="en-US">
                <a:solidFill>
                  <a:srgbClr val="00FF00"/>
                </a:solidFill>
                <a:latin typeface="Arial" panose="020B0604020202020204" pitchFamily="34" charset="0"/>
              </a:rPr>
              <a:t>                </a:t>
            </a:r>
            <a:r>
              <a:rPr lang="zh-CN" altLang="en-US">
                <a:solidFill>
                  <a:srgbClr val="0000FF"/>
                </a:solidFill>
                <a:effectLst>
                  <a:outerShdw blurRad="38100" dist="38100" dir="2700000">
                    <a:srgbClr val="000000"/>
                  </a:outerShdw>
                </a:effectLst>
                <a:latin typeface="Arial" panose="020B0604020202020204" pitchFamily="34" charset="0"/>
              </a:rPr>
              <a:t>寄语远</a:t>
            </a:r>
            <a:r>
              <a:rPr lang="zh-CN" altLang="en-US" dirty="0">
                <a:solidFill>
                  <a:srgbClr val="0000FF"/>
                </a:solidFill>
                <a:effectLst>
                  <a:outerShdw blurRad="38100" dist="38100" dir="2700000">
                    <a:srgbClr val="000000"/>
                  </a:outerShdw>
                </a:effectLst>
                <a:latin typeface="Arial" panose="020B0604020202020204" pitchFamily="34" charset="0"/>
              </a:rPr>
              <a:t>程学员</a:t>
            </a:r>
            <a:r>
              <a:rPr lang="en-US" altLang="zh-CN">
                <a:solidFill>
                  <a:srgbClr val="0000FF"/>
                </a:solidFill>
                <a:latin typeface="Arial" panose="020B0604020202020204" pitchFamily="34" charset="0"/>
              </a:rPr>
              <a:t> </a:t>
            </a:r>
            <a:br>
              <a:rPr lang="en-US" altLang="zh-CN">
                <a:solidFill>
                  <a:srgbClr val="0000FF"/>
                </a:solidFill>
                <a:latin typeface="Arial" panose="020B0604020202020204" pitchFamily="34" charset="0"/>
              </a:rPr>
            </a:br>
            <a:r>
              <a:rPr lang="en-US" altLang="zh-CN">
                <a:solidFill>
                  <a:srgbClr val="0000FF"/>
                </a:solidFill>
                <a:latin typeface="Arial" panose="020B0604020202020204" pitchFamily="34" charset="0"/>
              </a:rPr>
              <a:t>   </a:t>
            </a:r>
            <a:endParaRPr lang="en-US" altLang="zh-CN">
              <a:solidFill>
                <a:srgbClr val="0000FF"/>
              </a:solidFill>
              <a:latin typeface="Arial" panose="020B0604020202020204" pitchFamily="34" charset="0"/>
            </a:endParaRPr>
          </a:p>
          <a:p>
            <a:r>
              <a:rPr lang="zh-CN" altLang="en-US">
                <a:solidFill>
                  <a:srgbClr val="0000FF"/>
                </a:solidFill>
                <a:latin typeface="Arial" panose="020B0604020202020204" pitchFamily="34" charset="0"/>
              </a:rPr>
              <a:t>   </a:t>
            </a:r>
            <a:r>
              <a:rPr lang="zh-CN" altLang="en-US" sz="2000">
                <a:solidFill>
                  <a:srgbClr val="0000FF"/>
                </a:solidFill>
                <a:latin typeface="Arial" panose="020B0604020202020204" pitchFamily="34" charset="0"/>
              </a:rPr>
              <a:t>阳光下，我们萍水相聚，</a:t>
            </a:r>
            <a:endParaRPr lang="zh-CN" altLang="en-US" sz="2000">
              <a:solidFill>
                <a:srgbClr val="0000FF"/>
              </a:solidFill>
              <a:latin typeface="Arial" panose="020B0604020202020204" pitchFamily="34" charset="0"/>
            </a:endParaRPr>
          </a:p>
          <a:p>
            <a:r>
              <a:rPr lang="zh-CN" altLang="en-US" sz="2000">
                <a:solidFill>
                  <a:srgbClr val="0000FF"/>
                </a:solidFill>
                <a:latin typeface="Arial" panose="020B0604020202020204" pitchFamily="34" charset="0"/>
              </a:rPr>
              <a:t>   网络上，我们相逢交流，</a:t>
            </a:r>
            <a:endParaRPr lang="zh-CN" altLang="en-US" sz="2000">
              <a:solidFill>
                <a:srgbClr val="0000FF"/>
              </a:solidFill>
              <a:latin typeface="Arial" panose="020B0604020202020204" pitchFamily="34" charset="0"/>
            </a:endParaRPr>
          </a:p>
          <a:p>
            <a:r>
              <a:rPr lang="zh-CN" altLang="en-US" sz="2000">
                <a:solidFill>
                  <a:srgbClr val="0000FF"/>
                </a:solidFill>
                <a:latin typeface="Arial" panose="020B0604020202020204" pitchFamily="34" charset="0"/>
              </a:rPr>
              <a:t>   虽然是未曾谋面，</a:t>
            </a:r>
            <a:endParaRPr lang="zh-CN" altLang="en-US" sz="2000">
              <a:solidFill>
                <a:srgbClr val="0000FF"/>
              </a:solidFill>
              <a:latin typeface="Arial" panose="020B0604020202020204" pitchFamily="34" charset="0"/>
            </a:endParaRPr>
          </a:p>
          <a:p>
            <a:r>
              <a:rPr lang="zh-CN" altLang="en-US" sz="2000">
                <a:solidFill>
                  <a:srgbClr val="0000FF"/>
                </a:solidFill>
                <a:latin typeface="Arial" panose="020B0604020202020204" pitchFamily="34" charset="0"/>
              </a:rPr>
              <a:t>   但我们的交往却是如此真诚，又如此和谐。</a:t>
            </a:r>
            <a:endParaRPr lang="zh-CN" altLang="en-US" sz="2000">
              <a:solidFill>
                <a:srgbClr val="0000FF"/>
              </a:solidFill>
              <a:latin typeface="Arial" panose="020B0604020202020204" pitchFamily="34" charset="0"/>
            </a:endParaRPr>
          </a:p>
          <a:p>
            <a:r>
              <a:rPr lang="zh-CN" altLang="en-US" sz="2000">
                <a:solidFill>
                  <a:srgbClr val="0000FF"/>
                </a:solidFill>
                <a:latin typeface="Arial" panose="020B0604020202020204" pitchFamily="34" charset="0"/>
              </a:rPr>
              <a:t>   </a:t>
            </a:r>
            <a:endParaRPr lang="zh-CN" altLang="en-US" sz="2000">
              <a:solidFill>
                <a:srgbClr val="0000FF"/>
              </a:solidFill>
              <a:latin typeface="Arial" panose="020B0604020202020204" pitchFamily="34" charset="0"/>
            </a:endParaRPr>
          </a:p>
          <a:p>
            <a:r>
              <a:rPr lang="zh-CN" altLang="en-US" sz="2000">
                <a:solidFill>
                  <a:srgbClr val="0000FF"/>
                </a:solidFill>
                <a:latin typeface="Arial" panose="020B0604020202020204" pitchFamily="34" charset="0"/>
              </a:rPr>
              <a:t>  视频课堂上，我们聆</a:t>
            </a:r>
            <a:r>
              <a:rPr lang="zh-CN" altLang="en-US" sz="2000" dirty="0">
                <a:solidFill>
                  <a:srgbClr val="0000FF"/>
                </a:solidFill>
                <a:latin typeface="Arial" panose="020B0604020202020204" pitchFamily="34" charset="0"/>
              </a:rPr>
              <a:t>听专家的</a:t>
            </a:r>
            <a:r>
              <a:rPr lang="zh-CN" altLang="en-US" sz="2000">
                <a:solidFill>
                  <a:srgbClr val="0000FF"/>
                </a:solidFill>
                <a:latin typeface="Arial" panose="020B0604020202020204" pitchFamily="34" charset="0"/>
              </a:rPr>
              <a:t>慧言，</a:t>
            </a:r>
            <a:endParaRPr lang="zh-CN" altLang="en-US" sz="2000">
              <a:solidFill>
                <a:srgbClr val="0000FF"/>
              </a:solidFill>
              <a:latin typeface="Arial" panose="020B0604020202020204" pitchFamily="34" charset="0"/>
            </a:endParaRPr>
          </a:p>
          <a:p>
            <a:r>
              <a:rPr lang="zh-CN" altLang="en-US" sz="2000">
                <a:solidFill>
                  <a:srgbClr val="0000FF"/>
                </a:solidFill>
                <a:latin typeface="Arial" panose="020B0604020202020204" pitchFamily="34" charset="0"/>
              </a:rPr>
              <a:t>  </a:t>
            </a:r>
            <a:r>
              <a:rPr lang="zh-CN" altLang="en-US" sz="2000" dirty="0">
                <a:solidFill>
                  <a:srgbClr val="0000FF"/>
                </a:solidFill>
                <a:latin typeface="Arial" panose="020B0604020202020204" pitchFamily="34" charset="0"/>
              </a:rPr>
              <a:t>班级论坛中</a:t>
            </a:r>
            <a:r>
              <a:rPr lang="zh-CN" altLang="en-US" sz="2000">
                <a:solidFill>
                  <a:srgbClr val="0000FF"/>
                </a:solidFill>
                <a:latin typeface="Arial" panose="020B0604020202020204" pitchFamily="34" charset="0"/>
              </a:rPr>
              <a:t>，</a:t>
            </a:r>
            <a:r>
              <a:rPr lang="zh-CN" altLang="en-US" sz="2000" dirty="0">
                <a:solidFill>
                  <a:srgbClr val="0000FF"/>
                </a:solidFill>
                <a:latin typeface="Arial" panose="020B0604020202020204" pitchFamily="34" charset="0"/>
              </a:rPr>
              <a:t>我们交流彼此的观点，</a:t>
            </a:r>
            <a:endParaRPr lang="zh-CN" altLang="en-US" sz="2000">
              <a:solidFill>
                <a:srgbClr val="0000FF"/>
              </a:solidFill>
              <a:latin typeface="Arial" panose="020B0604020202020204" pitchFamily="34" charset="0"/>
            </a:endParaRPr>
          </a:p>
          <a:p>
            <a:r>
              <a:rPr lang="zh-CN" altLang="en-US" sz="2000">
                <a:solidFill>
                  <a:srgbClr val="0000FF"/>
                </a:solidFill>
                <a:latin typeface="Arial" panose="020B0604020202020204" pitchFamily="34" charset="0"/>
              </a:rPr>
              <a:t>  虽然没有抵膝相对，</a:t>
            </a:r>
            <a:endParaRPr lang="zh-CN" altLang="en-US" sz="2000">
              <a:solidFill>
                <a:srgbClr val="0000FF"/>
              </a:solidFill>
              <a:latin typeface="Arial" panose="020B0604020202020204" pitchFamily="34" charset="0"/>
            </a:endParaRPr>
          </a:p>
          <a:p>
            <a:r>
              <a:rPr lang="zh-CN" altLang="en-US" sz="2000">
                <a:solidFill>
                  <a:srgbClr val="0000FF"/>
                </a:solidFill>
                <a:latin typeface="Arial" panose="020B0604020202020204" pitchFamily="34" charset="0"/>
              </a:rPr>
              <a:t>  </a:t>
            </a:r>
            <a:r>
              <a:rPr lang="zh-CN" altLang="en-US" sz="2000" dirty="0">
                <a:solidFill>
                  <a:srgbClr val="0000FF"/>
                </a:solidFill>
                <a:latin typeface="Arial" panose="020B0604020202020204" pitchFamily="34" charset="0"/>
              </a:rPr>
              <a:t>但我</a:t>
            </a:r>
            <a:r>
              <a:rPr lang="zh-CN" altLang="en-US" sz="2000">
                <a:solidFill>
                  <a:srgbClr val="0000FF"/>
                </a:solidFill>
                <a:latin typeface="Arial" panose="020B0604020202020204" pitchFamily="34" charset="0"/>
              </a:rPr>
              <a:t>们是幸运的，</a:t>
            </a:r>
            <a:endParaRPr lang="zh-CN" altLang="en-US" sz="2000">
              <a:solidFill>
                <a:srgbClr val="0000FF"/>
              </a:solidFill>
              <a:latin typeface="Arial" panose="020B0604020202020204" pitchFamily="34" charset="0"/>
            </a:endParaRPr>
          </a:p>
          <a:p>
            <a:r>
              <a:rPr lang="zh-CN" altLang="en-US" sz="2000">
                <a:solidFill>
                  <a:srgbClr val="0000FF"/>
                </a:solidFill>
                <a:latin typeface="Arial" panose="020B0604020202020204" pitchFamily="34" charset="0"/>
              </a:rPr>
              <a:t>  我们是快乐的，</a:t>
            </a:r>
            <a:endParaRPr lang="zh-CN" altLang="en-US" sz="2000">
              <a:solidFill>
                <a:srgbClr val="0000FF"/>
              </a:solidFill>
              <a:latin typeface="Arial" panose="020B0604020202020204" pitchFamily="34" charset="0"/>
            </a:endParaRPr>
          </a:p>
          <a:p>
            <a:r>
              <a:rPr lang="zh-CN" altLang="en-US" sz="2000">
                <a:solidFill>
                  <a:srgbClr val="0000FF"/>
                </a:solidFill>
                <a:latin typeface="Arial" panose="020B0604020202020204" pitchFamily="34" charset="0"/>
              </a:rPr>
              <a:t>  我们是幸福的。</a:t>
            </a:r>
            <a:endParaRPr lang="zh-CN" altLang="en-US" sz="2000">
              <a:solidFill>
                <a:srgbClr val="0000FF"/>
              </a:solidFill>
              <a:latin typeface="Arial" panose="020B0604020202020204" pitchFamily="34" charset="0"/>
            </a:endParaRPr>
          </a:p>
        </p:txBody>
      </p:sp>
      <p:sp>
        <p:nvSpPr>
          <p:cNvPr id="12291" name="矩形 12290"/>
          <p:cNvSpPr/>
          <p:nvPr/>
        </p:nvSpPr>
        <p:spPr>
          <a:xfrm rot="5400000">
            <a:off x="-1524000" y="1905000"/>
            <a:ext cx="4572000" cy="1066800"/>
          </a:xfrm>
          <a:prstGeom prst="rect">
            <a:avLst/>
          </a:prstGeom>
        </p:spPr>
        <p:txBody>
          <a:bodyPr vert="eaVert" wrap="none" fromWordArt="1">
            <a:prstTxWarp prst="textPlain">
              <a:avLst>
                <a:gd name="adj" fmla="val 50000"/>
              </a:avLst>
            </a:prstTxWarp>
            <a:normAutofit/>
          </a:bodyPr>
          <a:p>
            <a:pPr algn="ctr"/>
            <a:r>
              <a:rPr lang="zh-CN" altLang="en-US" sz="4000" b="1">
                <a:ln w="12700" cap="flat" cmpd="sng">
                  <a:solidFill>
                    <a:schemeClr val="tx1"/>
                  </a:solidFill>
                  <a:prstDash val="solid"/>
                  <a:headEnd type="none" w="med" len="med"/>
                  <a:tailEnd type="none" w="med" len="med"/>
                </a:ln>
                <a:solidFill>
                  <a:schemeClr val="tx1"/>
                </a:solidFill>
                <a:effectLst>
                  <a:outerShdw dist="53882" dir="2699999" algn="ctr" rotWithShape="0">
                    <a:srgbClr val="CBCBCB">
                      <a:alpha val="78999"/>
                    </a:srgbClr>
                  </a:outerShdw>
                </a:effectLst>
                <a:latin typeface="黑体" panose="02010600030101010101" pitchFamily="49" charset="-122"/>
                <a:ea typeface="黑体" panose="02010600030101010101" pitchFamily="49" charset="-122"/>
              </a:rPr>
              <a:t>卷尾语</a:t>
            </a:r>
            <a:endParaRPr lang="zh-CN" altLang="en-US" sz="4000" b="1">
              <a:ln w="12700" cap="flat" cmpd="sng">
                <a:solidFill>
                  <a:schemeClr val="tx1"/>
                </a:solidFill>
                <a:prstDash val="solid"/>
                <a:headEnd type="none" w="med" len="med"/>
                <a:tailEnd type="none" w="med" len="med"/>
              </a:ln>
              <a:solidFill>
                <a:schemeClr val="tx1"/>
              </a:solidFill>
              <a:effectLst>
                <a:outerShdw dist="53882" dir="2699999" algn="ctr" rotWithShape="0">
                  <a:srgbClr val="CBCBCB">
                    <a:alpha val="78999"/>
                  </a:srgbClr>
                </a:outerShdw>
              </a:effectLst>
              <a:latin typeface="黑体" panose="02010600030101010101" pitchFamily="49" charset="-122"/>
              <a:ea typeface="黑体" panose="02010600030101010101" pitchFamily="49" charset="-122"/>
            </a:endParaRPr>
          </a:p>
        </p:txBody>
      </p:sp>
      <p:sp>
        <p:nvSpPr>
          <p:cNvPr id="12292" name="文本框 12291"/>
          <p:cNvSpPr txBox="1"/>
          <p:nvPr/>
        </p:nvSpPr>
        <p:spPr>
          <a:xfrm>
            <a:off x="5943600" y="5670550"/>
            <a:ext cx="2971800" cy="1187450"/>
          </a:xfrm>
          <a:prstGeom prst="rect">
            <a:avLst/>
          </a:prstGeom>
          <a:noFill/>
          <a:ln w="9525">
            <a:noFill/>
          </a:ln>
        </p:spPr>
        <p:txBody>
          <a:bodyPr>
            <a:spAutoFit/>
          </a:bodyPr>
          <a:p>
            <a:r>
              <a:rPr lang="zh-CN" altLang="en-US" dirty="0">
                <a:solidFill>
                  <a:srgbClr val="006600"/>
                </a:solidFill>
                <a:latin typeface="Arial" panose="020B0604020202020204" pitchFamily="34" charset="0"/>
                <a:ea typeface="华文新魏" pitchFamily="2" charset="-122"/>
              </a:rPr>
              <a:t>政史地</a:t>
            </a:r>
            <a:r>
              <a:rPr lang="en-US" altLang="zh-CN">
                <a:solidFill>
                  <a:srgbClr val="006600"/>
                </a:solidFill>
                <a:latin typeface="Arial" panose="020B0604020202020204" pitchFamily="34" charset="0"/>
                <a:ea typeface="华文新魏" pitchFamily="2" charset="-122"/>
              </a:rPr>
              <a:t>2</a:t>
            </a:r>
            <a:r>
              <a:rPr lang="zh-CN" altLang="en-US" dirty="0">
                <a:solidFill>
                  <a:srgbClr val="006600"/>
                </a:solidFill>
                <a:latin typeface="Arial" panose="020B0604020202020204" pitchFamily="34" charset="0"/>
                <a:ea typeface="华文新魏" pitchFamily="2" charset="-122"/>
              </a:rPr>
              <a:t>班</a:t>
            </a:r>
            <a:r>
              <a:rPr lang="zh-CN" altLang="en-US">
                <a:solidFill>
                  <a:srgbClr val="006600"/>
                </a:solidFill>
                <a:latin typeface="Arial" panose="020B0604020202020204" pitchFamily="34" charset="0"/>
                <a:ea typeface="华文新魏" pitchFamily="2" charset="-122"/>
              </a:rPr>
              <a:t>，期待与你们下一次相逢！</a:t>
            </a:r>
            <a:endParaRPr lang="zh-CN" altLang="en-US">
              <a:solidFill>
                <a:srgbClr val="006600"/>
              </a:solidFill>
              <a:latin typeface="Arial" panose="020B0604020202020204" pitchFamily="34" charset="0"/>
              <a:ea typeface="华文新魏" pitchFamily="2" charset="-122"/>
            </a:endParaRPr>
          </a:p>
          <a:p>
            <a:endParaRPr lang="zh-CN" altLang="en-US">
              <a:solidFill>
                <a:srgbClr val="006600"/>
              </a:solidFill>
              <a:latin typeface="Arial" panose="020B0604020202020204" pitchFamily="34" charset="0"/>
              <a:ea typeface="华文新魏"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blinds(horizontal)">
                                      <p:cBhvr>
                                        <p:cTn id="7" dur="500"/>
                                        <p:tgtEl>
                                          <p:spTgt spid="1229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290">
                                            <p:txEl>
                                              <p:charRg st="0" end="28"/>
                                            </p:txEl>
                                          </p:spTgt>
                                        </p:tgtEl>
                                        <p:attrNameLst>
                                          <p:attrName>style.visibility</p:attrName>
                                        </p:attrNameLst>
                                      </p:cBhvr>
                                      <p:to>
                                        <p:strVal val="visible"/>
                                      </p:to>
                                    </p:set>
                                    <p:anim calcmode="lin" valueType="num">
                                      <p:cBhvr additive="base">
                                        <p:cTn id="12" dur="500" fill="hold"/>
                                        <p:tgtEl>
                                          <p:spTgt spid="12290">
                                            <p:txEl>
                                              <p:charRg st="0" end="28"/>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2290">
                                            <p:txEl>
                                              <p:charRg st="0" end="28"/>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2290">
                                            <p:txEl>
                                              <p:charRg st="28" end="43"/>
                                            </p:txEl>
                                          </p:spTgt>
                                        </p:tgtEl>
                                        <p:attrNameLst>
                                          <p:attrName>style.visibility</p:attrName>
                                        </p:attrNameLst>
                                      </p:cBhvr>
                                      <p:to>
                                        <p:strVal val="visible"/>
                                      </p:to>
                                    </p:set>
                                    <p:anim calcmode="lin" valueType="num">
                                      <p:cBhvr additive="base">
                                        <p:cTn id="16" dur="500" fill="hold"/>
                                        <p:tgtEl>
                                          <p:spTgt spid="12290">
                                            <p:txEl>
                                              <p:charRg st="28" end="43"/>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2290">
                                            <p:txEl>
                                              <p:charRg st="28" end="43"/>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2290">
                                            <p:txEl>
                                              <p:charRg st="43" end="58"/>
                                            </p:txEl>
                                          </p:spTgt>
                                        </p:tgtEl>
                                        <p:attrNameLst>
                                          <p:attrName>style.visibility</p:attrName>
                                        </p:attrNameLst>
                                      </p:cBhvr>
                                      <p:to>
                                        <p:strVal val="visible"/>
                                      </p:to>
                                    </p:set>
                                    <p:anim calcmode="lin" valueType="num">
                                      <p:cBhvr additive="base">
                                        <p:cTn id="20" dur="500" fill="hold"/>
                                        <p:tgtEl>
                                          <p:spTgt spid="12290">
                                            <p:txEl>
                                              <p:charRg st="43" end="58"/>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2290">
                                            <p:txEl>
                                              <p:charRg st="43" end="58"/>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2290">
                                            <p:txEl>
                                              <p:charRg st="58" end="70"/>
                                            </p:txEl>
                                          </p:spTgt>
                                        </p:tgtEl>
                                        <p:attrNameLst>
                                          <p:attrName>style.visibility</p:attrName>
                                        </p:attrNameLst>
                                      </p:cBhvr>
                                      <p:to>
                                        <p:strVal val="visible"/>
                                      </p:to>
                                    </p:set>
                                    <p:anim calcmode="lin" valueType="num">
                                      <p:cBhvr additive="base">
                                        <p:cTn id="24" dur="500" fill="hold"/>
                                        <p:tgtEl>
                                          <p:spTgt spid="12290">
                                            <p:txEl>
                                              <p:charRg st="58" end="7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2290">
                                            <p:txEl>
                                              <p:charRg st="58" end="70"/>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2290">
                                            <p:txEl>
                                              <p:charRg st="70" end="93"/>
                                            </p:txEl>
                                          </p:spTgt>
                                        </p:tgtEl>
                                        <p:attrNameLst>
                                          <p:attrName>style.visibility</p:attrName>
                                        </p:attrNameLst>
                                      </p:cBhvr>
                                      <p:to>
                                        <p:strVal val="visible"/>
                                      </p:to>
                                    </p:set>
                                    <p:anim calcmode="lin" valueType="num">
                                      <p:cBhvr additive="base">
                                        <p:cTn id="28" dur="500" fill="hold"/>
                                        <p:tgtEl>
                                          <p:spTgt spid="12290">
                                            <p:txEl>
                                              <p:charRg st="70" end="9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2290">
                                            <p:txEl>
                                              <p:charRg st="70" end="93"/>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2290">
                                            <p:txEl>
                                              <p:charRg st="93" end="97"/>
                                            </p:txEl>
                                          </p:spTgt>
                                        </p:tgtEl>
                                        <p:attrNameLst>
                                          <p:attrName>style.visibility</p:attrName>
                                        </p:attrNameLst>
                                      </p:cBhvr>
                                      <p:to>
                                        <p:strVal val="visible"/>
                                      </p:to>
                                    </p:set>
                                    <p:anim calcmode="lin" valueType="num">
                                      <p:cBhvr additive="base">
                                        <p:cTn id="32" dur="500" fill="hold"/>
                                        <p:tgtEl>
                                          <p:spTgt spid="12290">
                                            <p:txEl>
                                              <p:charRg st="93" end="97"/>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2290">
                                            <p:txEl>
                                              <p:charRg st="93" end="97"/>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2290">
                                            <p:txEl>
                                              <p:charRg st="97" end="116"/>
                                            </p:txEl>
                                          </p:spTgt>
                                        </p:tgtEl>
                                        <p:attrNameLst>
                                          <p:attrName>style.visibility</p:attrName>
                                        </p:attrNameLst>
                                      </p:cBhvr>
                                      <p:to>
                                        <p:strVal val="visible"/>
                                      </p:to>
                                    </p:set>
                                    <p:anim calcmode="lin" valueType="num">
                                      <p:cBhvr additive="base">
                                        <p:cTn id="36" dur="500" fill="hold"/>
                                        <p:tgtEl>
                                          <p:spTgt spid="12290">
                                            <p:txEl>
                                              <p:charRg st="97" end="11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2290">
                                            <p:txEl>
                                              <p:charRg st="97" end="116"/>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2290">
                                            <p:txEl>
                                              <p:charRg st="116" end="135"/>
                                            </p:txEl>
                                          </p:spTgt>
                                        </p:tgtEl>
                                        <p:attrNameLst>
                                          <p:attrName>style.visibility</p:attrName>
                                        </p:attrNameLst>
                                      </p:cBhvr>
                                      <p:to>
                                        <p:strVal val="visible"/>
                                      </p:to>
                                    </p:set>
                                    <p:anim calcmode="lin" valueType="num">
                                      <p:cBhvr additive="base">
                                        <p:cTn id="40" dur="500" fill="hold"/>
                                        <p:tgtEl>
                                          <p:spTgt spid="12290">
                                            <p:txEl>
                                              <p:charRg st="116" end="13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2290">
                                            <p:txEl>
                                              <p:charRg st="116" end="135"/>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2290">
                                            <p:txEl>
                                              <p:charRg st="135" end="147"/>
                                            </p:txEl>
                                          </p:spTgt>
                                        </p:tgtEl>
                                        <p:attrNameLst>
                                          <p:attrName>style.visibility</p:attrName>
                                        </p:attrNameLst>
                                      </p:cBhvr>
                                      <p:to>
                                        <p:strVal val="visible"/>
                                      </p:to>
                                    </p:set>
                                    <p:anim calcmode="lin" valueType="num">
                                      <p:cBhvr additive="base">
                                        <p:cTn id="44" dur="500" fill="hold"/>
                                        <p:tgtEl>
                                          <p:spTgt spid="12290">
                                            <p:txEl>
                                              <p:charRg st="135" end="147"/>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2290">
                                            <p:txEl>
                                              <p:charRg st="135" end="147"/>
                                            </p:txEl>
                                          </p:spTgt>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12290">
                                            <p:txEl>
                                              <p:charRg st="147" end="158"/>
                                            </p:txEl>
                                          </p:spTgt>
                                        </p:tgtEl>
                                        <p:attrNameLst>
                                          <p:attrName>style.visibility</p:attrName>
                                        </p:attrNameLst>
                                      </p:cBhvr>
                                      <p:to>
                                        <p:strVal val="visible"/>
                                      </p:to>
                                    </p:set>
                                    <p:anim calcmode="lin" valueType="num">
                                      <p:cBhvr additive="base">
                                        <p:cTn id="48" dur="500" fill="hold"/>
                                        <p:tgtEl>
                                          <p:spTgt spid="12290">
                                            <p:txEl>
                                              <p:charRg st="147" end="158"/>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12290">
                                            <p:txEl>
                                              <p:charRg st="147" end="158"/>
                                            </p:txEl>
                                          </p:spTgt>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2290">
                                            <p:txEl>
                                              <p:charRg st="158" end="168"/>
                                            </p:txEl>
                                          </p:spTgt>
                                        </p:tgtEl>
                                        <p:attrNameLst>
                                          <p:attrName>style.visibility</p:attrName>
                                        </p:attrNameLst>
                                      </p:cBhvr>
                                      <p:to>
                                        <p:strVal val="visible"/>
                                      </p:to>
                                    </p:set>
                                    <p:anim calcmode="lin" valueType="num">
                                      <p:cBhvr additive="base">
                                        <p:cTn id="52" dur="500" fill="hold"/>
                                        <p:tgtEl>
                                          <p:spTgt spid="12290">
                                            <p:txEl>
                                              <p:charRg st="158" end="168"/>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12290">
                                            <p:txEl>
                                              <p:charRg st="158" end="168"/>
                                            </p:txEl>
                                          </p:spTgt>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12290">
                                            <p:txEl>
                                              <p:charRg st="168" end="178"/>
                                            </p:txEl>
                                          </p:spTgt>
                                        </p:tgtEl>
                                        <p:attrNameLst>
                                          <p:attrName>style.visibility</p:attrName>
                                        </p:attrNameLst>
                                      </p:cBhvr>
                                      <p:to>
                                        <p:strVal val="visible"/>
                                      </p:to>
                                    </p:set>
                                    <p:anim calcmode="lin" valueType="num">
                                      <p:cBhvr additive="base">
                                        <p:cTn id="56" dur="500" fill="hold"/>
                                        <p:tgtEl>
                                          <p:spTgt spid="12290">
                                            <p:txEl>
                                              <p:charRg st="168" end="178"/>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12290">
                                            <p:txEl>
                                              <p:charRg st="168" end="178"/>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12292">
                                            <p:txEl>
                                              <p:charRg st="0" end="18"/>
                                            </p:txEl>
                                          </p:spTgt>
                                        </p:tgtEl>
                                        <p:attrNameLst>
                                          <p:attrName>style.visibility</p:attrName>
                                        </p:attrNameLst>
                                      </p:cBhvr>
                                      <p:to>
                                        <p:strVal val="visible"/>
                                      </p:to>
                                    </p:set>
                                    <p:anim calcmode="lin" valueType="num">
                                      <p:cBhvr additive="base">
                                        <p:cTn id="62" dur="500" fill="hold"/>
                                        <p:tgtEl>
                                          <p:spTgt spid="12292">
                                            <p:txEl>
                                              <p:charRg st="0" end="18"/>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12292">
                                            <p:txEl>
                                              <p:charRg st="0"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明月几时有">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Comic Sans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Glass Layers</Template>
  <TotalTime>0</TotalTime>
  <Words>4162</Words>
  <Application>WPS 演示</Application>
  <PresentationFormat>在屏幕上显示</PresentationFormat>
  <Paragraphs>1724</Paragraphs>
  <Slides>15</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15</vt:i4>
      </vt:variant>
    </vt:vector>
  </HeadingPairs>
  <TitlesOfParts>
    <vt:vector size="26" baseType="lpstr">
      <vt:lpstr>Arial</vt:lpstr>
      <vt:lpstr>宋体</vt:lpstr>
      <vt:lpstr>Wingdings</vt:lpstr>
      <vt:lpstr>Comic Sans MS</vt:lpstr>
      <vt:lpstr>微软雅黑</vt:lpstr>
      <vt:lpstr>黑体</vt:lpstr>
      <vt:lpstr>楷体_GB2312</vt:lpstr>
      <vt:lpstr>华文新魏</vt:lpstr>
      <vt:lpstr>Arial Unicode MS</vt:lpstr>
      <vt:lpstr>Calibri</vt:lpstr>
      <vt:lpstr>明月几时有</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Administrator</cp:lastModifiedBy>
  <cp:revision>83</cp:revision>
  <dcterms:created xsi:type="dcterms:W3CDTF">2012-08-03T11:44:37Z</dcterms:created>
  <dcterms:modified xsi:type="dcterms:W3CDTF">2017-12-27T13:26:04Z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2052-10.1.0.6929</vt:lpwstr>
  </property>
</Properties>
</file>