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sldSz cx="9144000" cy="6858000" type="screen4x3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4" d="100"/>
          <a:sy n="84" d="100"/>
        </p:scale>
        <p:origin x="-1554" y="-7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pPr/>
              <a:t>2017/12/12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pPr/>
              <a:t>2017/12/12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pPr/>
              <a:t>2017/12/12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pPr/>
              <a:t>2017/12/12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pPr/>
              <a:t>2017/12/12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pPr/>
              <a:t>2017/12/12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pPr/>
              <a:t>2017/12/12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pPr/>
              <a:t>2017/12/12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pPr/>
              <a:t>2017/12/12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pPr/>
              <a:t>2017/12/12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pPr/>
              <a:t>2017/12/12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30820CF-B880-4189-942D-D702A7CBA730}" type="datetimeFigureOut">
              <a:rPr lang="zh-CN" altLang="en-US" smtClean="0"/>
              <a:pPr/>
              <a:t>2017/12/12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zh-CN" altLang="en-US"/>
          </a:p>
        </p:txBody>
      </p:sp>
      <p:pic>
        <p:nvPicPr>
          <p:cNvPr id="4" name="图片 3" descr="1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/>
          </a:p>
        </p:txBody>
      </p:sp>
      <p:pic>
        <p:nvPicPr>
          <p:cNvPr id="4" name="内容占位符 3" descr="2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/>
          </a:p>
        </p:txBody>
      </p:sp>
      <p:pic>
        <p:nvPicPr>
          <p:cNvPr id="4" name="内容占位符 3" descr="3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-1" y="0"/>
            <a:ext cx="9144001" cy="6858000"/>
          </a:xfr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/>
          </a:p>
        </p:txBody>
      </p:sp>
      <p:pic>
        <p:nvPicPr>
          <p:cNvPr id="4" name="内容占位符 3" descr="4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19373"/>
          </a:xfr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/>
          </a:p>
        </p:txBody>
      </p:sp>
      <p:pic>
        <p:nvPicPr>
          <p:cNvPr id="4" name="内容占位符 3" descr="5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52844" cy="6858000"/>
          </a:xfr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/>
          </a:p>
        </p:txBody>
      </p:sp>
      <p:pic>
        <p:nvPicPr>
          <p:cNvPr id="4" name="内容占位符 3" descr="6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02870" cy="6858000"/>
          </a:xfr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/>
          </a:p>
        </p:txBody>
      </p:sp>
      <p:pic>
        <p:nvPicPr>
          <p:cNvPr id="4" name="内容占位符 3" descr="7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/>
          </a:p>
        </p:txBody>
      </p:sp>
      <p:pic>
        <p:nvPicPr>
          <p:cNvPr id="4" name="内容占位符 3" descr="8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/>
          </a:p>
        </p:txBody>
      </p:sp>
      <p:pic>
        <p:nvPicPr>
          <p:cNvPr id="4" name="内容占位符 3" descr="9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/>
          </a:p>
        </p:txBody>
      </p:sp>
      <p:pic>
        <p:nvPicPr>
          <p:cNvPr id="4" name="内容占位符 3" descr="10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3999" cy="6858000"/>
          </a:xfr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/>
          </a:p>
        </p:txBody>
      </p:sp>
      <p:pic>
        <p:nvPicPr>
          <p:cNvPr id="4" name="内容占位符 3" descr="11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3999" cy="6858000"/>
          </a:xfr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/>
          </a:p>
        </p:txBody>
      </p:sp>
      <p:pic>
        <p:nvPicPr>
          <p:cNvPr id="4" name="内容占位符 3" descr="12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/>
          </a:p>
        </p:txBody>
      </p:sp>
      <p:pic>
        <p:nvPicPr>
          <p:cNvPr id="4" name="内容占位符 3" descr="13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3999" cy="6858000"/>
          </a:xfr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/>
          </a:p>
        </p:txBody>
      </p:sp>
      <p:pic>
        <p:nvPicPr>
          <p:cNvPr id="4" name="内容占位符 3" descr="14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202142" cy="6858000"/>
          </a:xfr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/>
          </a:p>
        </p:txBody>
      </p:sp>
      <p:pic>
        <p:nvPicPr>
          <p:cNvPr id="4" name="内容占位符 3" descr="15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3999" cy="6858000"/>
          </a:xfr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/>
          </a:p>
        </p:txBody>
      </p:sp>
      <p:pic>
        <p:nvPicPr>
          <p:cNvPr id="4" name="内容占位符 3" descr="16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97858"/>
          </a:xfr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/>
          </a:p>
        </p:txBody>
      </p:sp>
      <p:pic>
        <p:nvPicPr>
          <p:cNvPr id="4" name="内容占位符 3" descr="17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/>
          </a:p>
        </p:txBody>
      </p:sp>
      <p:pic>
        <p:nvPicPr>
          <p:cNvPr id="4" name="内容占位符 3" descr="18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/>
          </a:p>
        </p:txBody>
      </p:sp>
      <p:pic>
        <p:nvPicPr>
          <p:cNvPr id="4" name="内容占位符 3" descr="19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/>
          </a:p>
        </p:txBody>
      </p:sp>
      <p:pic>
        <p:nvPicPr>
          <p:cNvPr id="4" name="内容占位符 3" descr="20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全屏显示(4:3)</PresentationFormat>
  <Paragraphs>0</Paragraphs>
  <Slides>20</Slides>
  <Notes>0</Notes>
  <HiddenSlides>0</HiddenSlides>
  <MMClips>0</MMClips>
  <ScaleCrop>false</ScaleCrop>
  <HeadingPairs>
    <vt:vector size="4" baseType="variant">
      <vt:variant>
        <vt:lpstr>主题</vt:lpstr>
      </vt:variant>
      <vt:variant>
        <vt:i4>1</vt:i4>
      </vt:variant>
      <vt:variant>
        <vt:lpstr>幻灯片标题</vt:lpstr>
      </vt:variant>
      <vt:variant>
        <vt:i4>20</vt:i4>
      </vt:variant>
    </vt:vector>
  </HeadingPairs>
  <TitlesOfParts>
    <vt:vector size="21" baseType="lpstr">
      <vt:lpstr>Office 主题</vt:lpstr>
      <vt:lpstr>幻灯片 1</vt:lpstr>
      <vt:lpstr>幻灯片 2</vt:lpstr>
      <vt:lpstr>幻灯片 3</vt:lpstr>
      <vt:lpstr>幻灯片 4</vt:lpstr>
      <vt:lpstr>幻灯片 5</vt:lpstr>
      <vt:lpstr>幻灯片 6</vt:lpstr>
      <vt:lpstr>幻灯片 7</vt:lpstr>
      <vt:lpstr>幻灯片 8</vt:lpstr>
      <vt:lpstr>幻灯片 9</vt:lpstr>
      <vt:lpstr>幻灯片 10</vt:lpstr>
      <vt:lpstr>幻灯片 11</vt:lpstr>
      <vt:lpstr>幻灯片 12</vt:lpstr>
      <vt:lpstr>幻灯片 13</vt:lpstr>
      <vt:lpstr>幻灯片 14</vt:lpstr>
      <vt:lpstr>幻灯片 15</vt:lpstr>
      <vt:lpstr>幻灯片 16</vt:lpstr>
      <vt:lpstr>幻灯片 17</vt:lpstr>
      <vt:lpstr>幻灯片 18</vt:lpstr>
      <vt:lpstr>幻灯片 19</vt:lpstr>
      <vt:lpstr>幻灯片 20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幻灯片 1</dc:title>
  <cp:lastModifiedBy>PGOS</cp:lastModifiedBy>
  <cp:revision>1</cp:revision>
  <dcterms:modified xsi:type="dcterms:W3CDTF">2017-12-12T08:21:59Z</dcterms:modified>
</cp:coreProperties>
</file>