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33"/>
  </p:notesMasterIdLst>
  <p:sldIdLst>
    <p:sldId id="257" r:id="rId4"/>
    <p:sldId id="444" r:id="rId5"/>
    <p:sldId id="447" r:id="rId6"/>
    <p:sldId id="449" r:id="rId7"/>
    <p:sldId id="304" r:id="rId8"/>
    <p:sldId id="370" r:id="rId9"/>
    <p:sldId id="372" r:id="rId10"/>
    <p:sldId id="375" r:id="rId11"/>
    <p:sldId id="381" r:id="rId12"/>
    <p:sldId id="384" r:id="rId13"/>
    <p:sldId id="478" r:id="rId14"/>
    <p:sldId id="393" r:id="rId15"/>
    <p:sldId id="394" r:id="rId16"/>
    <p:sldId id="395" r:id="rId17"/>
    <p:sldId id="479" r:id="rId18"/>
    <p:sldId id="406" r:id="rId19"/>
    <p:sldId id="415" r:id="rId20"/>
    <p:sldId id="480" r:id="rId21"/>
    <p:sldId id="417" r:id="rId22"/>
    <p:sldId id="407" r:id="rId23"/>
    <p:sldId id="434" r:id="rId24"/>
    <p:sldId id="436" r:id="rId25"/>
    <p:sldId id="418" r:id="rId26"/>
    <p:sldId id="450" r:id="rId27"/>
    <p:sldId id="420" r:id="rId28"/>
    <p:sldId id="495" r:id="rId29"/>
    <p:sldId id="498" r:id="rId30"/>
    <p:sldId id="496" r:id="rId31"/>
    <p:sldId id="422" r:id="rId32"/>
  </p:sldIdLst>
  <p:sldSz cx="9144000" cy="6858000" type="screen4x3"/>
  <p:notesSz cx="6858000" cy="9144000"/>
  <p:defaultTextStyle>
    <a:defPPr>
      <a:defRPr lang="zh-CN"/>
    </a:defPPr>
    <a:lvl1pPr marL="0" lvl="0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663300"/>
    <a:srgbClr val="CCCC00"/>
    <a:srgbClr val="00CCFF"/>
    <a:srgbClr val="FFFF00"/>
    <a:srgbClr val="996633"/>
    <a:srgbClr val="CC33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-426" y="-84"/>
      </p:cViewPr>
      <p:guideLst>
        <p:guide orient="horz" pos="4032"/>
        <p:guide pos="3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notesMaster" Target="notesMasters/notesMaster1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64866" name="页眉占位符 16486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164867" name="日期占位符 164866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164868" name="幻灯片图像占位符 164867"/>
          <p:cNvSpPr>
            <a:spLocks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4869" name="文本占位符 164868"/>
          <p:cNvSpPr>
            <a:spLocks noGrp="1"/>
          </p:cNvSpPr>
          <p:nvPr>
            <p:ph type="body" sz="quarter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64870" name="页脚占位符 164869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164871" name="灯片编号占位符 164870"/>
          <p:cNvSpPr>
            <a:spLocks noGrp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7154" name="幻灯片图像占位符 17715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7155" name="文本占位符 177154"/>
          <p:cNvSpPr/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lvl="0"/>
            <a:endParaRPr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826" name="标题 2058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827" name="文本占位符 205826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5828" name="日期占位符 2058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05829" name="页脚占位符 2058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205830" name="灯片编号占位符 2058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18.xml"/><Relationship Id="rId5" Type="http://schemas.openxmlformats.org/officeDocument/2006/relationships/audio" Target="../media/audio1.wav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7.xml"/><Relationship Id="rId5" Type="http://schemas.openxmlformats.org/officeDocument/2006/relationships/audio" Target="../media/audio2.wav"/><Relationship Id="rId4" Type="http://schemas.openxmlformats.org/officeDocument/2006/relationships/oleObject" Target="../embeddings/oleObject5.bin"/><Relationship Id="rId3" Type="http://schemas.openxmlformats.org/officeDocument/2006/relationships/oleObject" Target="../embeddings/oleObject4.bin"/><Relationship Id="rId2" Type="http://schemas.openxmlformats.org/officeDocument/2006/relationships/image" Target="../media/image4.wmf"/><Relationship Id="rId1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4.wav"/><Relationship Id="rId1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矩形 3073"/>
          <p:cNvSpPr/>
          <p:nvPr/>
        </p:nvSpPr>
        <p:spPr>
          <a:xfrm>
            <a:off x="1905000" y="1752600"/>
            <a:ext cx="5715000" cy="2209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  <a:normAutofit/>
          </a:bodyPr>
          <a:p>
            <a:pPr algn="ctr"/>
            <a:r>
              <a:rPr lang="zh-CN" altLang="en-US" sz="3600">
                <a:ln w="12700" cap="flat" cmpd="sng">
                  <a:solidFill>
                    <a:srgbClr val="B2B2B2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  <a:tileRect/>
                </a:gradFill>
                <a:effectLst>
                  <a:outerShdw dist="35921" dir="2699999" sy="50000" rotWithShape="0">
                    <a:srgbClr val="875B0D"/>
                  </a:outerShdw>
                </a:effectLst>
                <a:latin typeface="方正行楷简体" charset="0"/>
                <a:ea typeface="方正行楷简体" charset="0"/>
              </a:rPr>
              <a:t>圆的面积</a:t>
            </a:r>
            <a:endParaRPr lang="zh-CN" altLang="en-US" sz="3600">
              <a:ln w="12700" cap="flat" cmpd="sng">
                <a:solidFill>
                  <a:srgbClr val="B2B2B2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  <a:tileRect/>
              </a:gradFill>
              <a:effectLst>
                <a:outerShdw dist="35921" dir="2699999" sy="50000" rotWithShape="0">
                  <a:srgbClr val="875B0D"/>
                </a:outerShdw>
              </a:effectLst>
              <a:latin typeface="方正行楷简体" charset="0"/>
              <a:ea typeface="方正行楷简体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40455" y="4136390"/>
            <a:ext cx="2468880" cy="10147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zh-CN" sz="6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练习课</a:t>
            </a:r>
            <a:endParaRPr lang="zh-CN" altLang="zh-CN" sz="60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5170" name="直接连接符 135169"/>
          <p:cNvSpPr/>
          <p:nvPr/>
        </p:nvSpPr>
        <p:spPr>
          <a:xfrm>
            <a:off x="2286000" y="3429000"/>
            <a:ext cx="457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5171" name="任意多边形 135170"/>
          <p:cNvSpPr/>
          <p:nvPr/>
        </p:nvSpPr>
        <p:spPr>
          <a:xfrm flipH="1" flipV="1">
            <a:off x="2286000" y="3429000"/>
            <a:ext cx="2286000" cy="22860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135172" name="组合 135171"/>
          <p:cNvGrpSpPr/>
          <p:nvPr/>
        </p:nvGrpSpPr>
        <p:grpSpPr>
          <a:xfrm flipH="1" flipV="1">
            <a:off x="2286000" y="3429000"/>
            <a:ext cx="2286000" cy="2286000"/>
            <a:chOff x="2880" y="720"/>
            <a:chExt cx="1440" cy="1440"/>
          </a:xfrm>
        </p:grpSpPr>
        <p:sp>
          <p:nvSpPr>
            <p:cNvPr id="135173" name="直接连接符 135172"/>
            <p:cNvSpPr/>
            <p:nvPr/>
          </p:nvSpPr>
          <p:spPr>
            <a:xfrm>
              <a:off x="2880" y="720"/>
              <a:ext cx="0" cy="144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5174" name="直接连接符 135173"/>
            <p:cNvSpPr/>
            <p:nvPr/>
          </p:nvSpPr>
          <p:spPr>
            <a:xfrm>
              <a:off x="2880" y="2160"/>
              <a:ext cx="144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35175" name="任意多边形 135174"/>
          <p:cNvSpPr/>
          <p:nvPr/>
        </p:nvSpPr>
        <p:spPr>
          <a:xfrm flipV="1">
            <a:off x="4572000" y="3429000"/>
            <a:ext cx="2286000" cy="22860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5176" name="任意多边形 135175"/>
          <p:cNvSpPr/>
          <p:nvPr/>
        </p:nvSpPr>
        <p:spPr>
          <a:xfrm>
            <a:off x="4572000" y="1143000"/>
            <a:ext cx="2286000" cy="22860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5177" name="任意多边形 135176"/>
          <p:cNvSpPr/>
          <p:nvPr/>
        </p:nvSpPr>
        <p:spPr>
          <a:xfrm flipH="1">
            <a:off x="2286000" y="1143000"/>
            <a:ext cx="2286000" cy="22860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5178" name="直接连接符 135177"/>
          <p:cNvSpPr/>
          <p:nvPr/>
        </p:nvSpPr>
        <p:spPr>
          <a:xfrm>
            <a:off x="4572000" y="3429000"/>
            <a:ext cx="2286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5179" name="直接连接符 135178"/>
          <p:cNvSpPr/>
          <p:nvPr/>
        </p:nvSpPr>
        <p:spPr>
          <a:xfrm>
            <a:off x="4572000" y="1143000"/>
            <a:ext cx="0" cy="4572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5180" name="直接连接符 135179"/>
          <p:cNvSpPr/>
          <p:nvPr/>
        </p:nvSpPr>
        <p:spPr>
          <a:xfrm flipV="1">
            <a:off x="4572000" y="1828800"/>
            <a:ext cx="1600200" cy="1600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5181" name="直接连接符 135180"/>
          <p:cNvSpPr/>
          <p:nvPr/>
        </p:nvSpPr>
        <p:spPr>
          <a:xfrm flipH="1">
            <a:off x="2971800" y="1828800"/>
            <a:ext cx="3200400" cy="3200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5182" name="直接连接符 135181"/>
          <p:cNvSpPr/>
          <p:nvPr/>
        </p:nvSpPr>
        <p:spPr>
          <a:xfrm flipH="1" flipV="1">
            <a:off x="2971800" y="1828800"/>
            <a:ext cx="1600200" cy="1600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5183" name="直接连接符 135182"/>
          <p:cNvSpPr/>
          <p:nvPr/>
        </p:nvSpPr>
        <p:spPr>
          <a:xfrm>
            <a:off x="4572000" y="3429000"/>
            <a:ext cx="1600200" cy="1600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36202" name="组合 136201"/>
          <p:cNvGrpSpPr/>
          <p:nvPr/>
        </p:nvGrpSpPr>
        <p:grpSpPr>
          <a:xfrm>
            <a:off x="922655" y="525145"/>
            <a:ext cx="6889750" cy="2286000"/>
            <a:chOff x="576" y="2016"/>
            <a:chExt cx="4340" cy="1440"/>
          </a:xfrm>
        </p:grpSpPr>
        <p:grpSp>
          <p:nvGrpSpPr>
            <p:cNvPr id="136203" name="组合 136202"/>
            <p:cNvGrpSpPr/>
            <p:nvPr/>
          </p:nvGrpSpPr>
          <p:grpSpPr>
            <a:xfrm rot="1361873">
              <a:off x="3888" y="2016"/>
              <a:ext cx="1028" cy="1440"/>
              <a:chOff x="384" y="864"/>
              <a:chExt cx="1028" cy="1440"/>
            </a:xfrm>
          </p:grpSpPr>
          <p:grpSp>
            <p:nvGrpSpPr>
              <p:cNvPr id="136204" name="组合 136203"/>
              <p:cNvGrpSpPr/>
              <p:nvPr/>
            </p:nvGrpSpPr>
            <p:grpSpPr>
              <a:xfrm>
                <a:off x="384" y="864"/>
                <a:ext cx="1028" cy="1440"/>
                <a:chOff x="1852" y="720"/>
                <a:chExt cx="1028" cy="1440"/>
              </a:xfrm>
            </p:grpSpPr>
            <p:sp>
              <p:nvSpPr>
                <p:cNvPr id="136205" name="任意多边形 136204"/>
                <p:cNvSpPr/>
                <p:nvPr/>
              </p:nvSpPr>
              <p:spPr>
                <a:xfrm flipH="1">
                  <a:off x="1852" y="720"/>
                  <a:ext cx="1028" cy="1440"/>
                </a:xfrm>
                <a:custGeom>
                  <a:avLst/>
                  <a:gdLst>
                    <a:gd name="txL" fmla="*/ 0 w 15416"/>
                    <a:gd name="txT" fmla="*/ 0 h 21600"/>
                    <a:gd name="txR" fmla="*/ 15416 w 15416"/>
                    <a:gd name="txB" fmla="*/ 21600 h 21600"/>
                  </a:gdLst>
                  <a:ahLst/>
                  <a:cxnLst>
                    <a:cxn ang="270">
                      <a:pos x="0" y="0"/>
                    </a:cxn>
                    <a:cxn ang="0">
                      <a:pos x="15416" y="6470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15416" h="21600" fill="none">
                      <a:moveTo>
                        <a:pt x="0" y="0"/>
                      </a:moveTo>
                      <a:arcTo wR="21600" hR="21600" stAng="-5400000" swAng="2732186"/>
                    </a:path>
                    <a:path w="15416" h="21600" stroke="0">
                      <a:moveTo>
                        <a:pt x="0" y="0"/>
                      </a:moveTo>
                      <a:arcTo wR="21600" hR="21600" stAng="-5400000" swAng="2732186"/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6206" name="直接连接符 136205"/>
                <p:cNvSpPr/>
                <p:nvPr/>
              </p:nvSpPr>
              <p:spPr>
                <a:xfrm>
                  <a:off x="2880" y="720"/>
                  <a:ext cx="0" cy="144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36207" name="直接连接符 136206"/>
              <p:cNvSpPr/>
              <p:nvPr/>
            </p:nvSpPr>
            <p:spPr>
              <a:xfrm>
                <a:off x="384" y="1296"/>
                <a:ext cx="1008" cy="1008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36208" name="组合 136207"/>
            <p:cNvGrpSpPr/>
            <p:nvPr/>
          </p:nvGrpSpPr>
          <p:grpSpPr>
            <a:xfrm>
              <a:off x="576" y="2016"/>
              <a:ext cx="3236" cy="1440"/>
              <a:chOff x="1008" y="2016"/>
              <a:chExt cx="3236" cy="1440"/>
            </a:xfrm>
          </p:grpSpPr>
          <p:grpSp>
            <p:nvGrpSpPr>
              <p:cNvPr id="136209" name="组合 136208"/>
              <p:cNvGrpSpPr/>
              <p:nvPr/>
            </p:nvGrpSpPr>
            <p:grpSpPr>
              <a:xfrm rot="1340038">
                <a:off x="1008" y="2016"/>
                <a:ext cx="1028" cy="1440"/>
                <a:chOff x="384" y="864"/>
                <a:chExt cx="1028" cy="1440"/>
              </a:xfrm>
            </p:grpSpPr>
            <p:grpSp>
              <p:nvGrpSpPr>
                <p:cNvPr id="136210" name="组合 136209"/>
                <p:cNvGrpSpPr/>
                <p:nvPr/>
              </p:nvGrpSpPr>
              <p:grpSpPr>
                <a:xfrm>
                  <a:off x="384" y="864"/>
                  <a:ext cx="1028" cy="1440"/>
                  <a:chOff x="1852" y="720"/>
                  <a:chExt cx="1028" cy="1440"/>
                </a:xfrm>
              </p:grpSpPr>
              <p:sp>
                <p:nvSpPr>
                  <p:cNvPr id="136211" name="任意多边形 136210"/>
                  <p:cNvSpPr/>
                  <p:nvPr/>
                </p:nvSpPr>
                <p:spPr>
                  <a:xfrm flipH="1">
                    <a:off x="1852" y="720"/>
                    <a:ext cx="1028" cy="1440"/>
                  </a:xfrm>
                  <a:custGeom>
                    <a:avLst/>
                    <a:gdLst>
                      <a:gd name="txL" fmla="*/ 0 w 15416"/>
                      <a:gd name="txT" fmla="*/ 0 h 21600"/>
                      <a:gd name="txR" fmla="*/ 15416 w 15416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0">
                        <a:pos x="15416" y="647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15416" h="21600" fill="none">
                        <a:moveTo>
                          <a:pt x="0" y="0"/>
                        </a:moveTo>
                        <a:arcTo wR="21600" hR="21600" stAng="-5400000" swAng="2732186"/>
                      </a:path>
                      <a:path w="15416" h="21600" stroke="0">
                        <a:moveTo>
                          <a:pt x="0" y="0"/>
                        </a:moveTo>
                        <a:arcTo wR="21600" hR="21600" stAng="-5400000" swAng="2732186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36212" name="直接连接符 136211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36213" name="直接连接符 136212"/>
                <p:cNvSpPr/>
                <p:nvPr/>
              </p:nvSpPr>
              <p:spPr>
                <a:xfrm>
                  <a:off x="384" y="1296"/>
                  <a:ext cx="1008" cy="1008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36214" name="组合 136213"/>
              <p:cNvGrpSpPr/>
              <p:nvPr/>
            </p:nvGrpSpPr>
            <p:grpSpPr>
              <a:xfrm rot="1305464">
                <a:off x="3216" y="2016"/>
                <a:ext cx="1028" cy="1440"/>
                <a:chOff x="384" y="864"/>
                <a:chExt cx="1028" cy="1440"/>
              </a:xfrm>
            </p:grpSpPr>
            <p:grpSp>
              <p:nvGrpSpPr>
                <p:cNvPr id="136215" name="组合 136214"/>
                <p:cNvGrpSpPr/>
                <p:nvPr/>
              </p:nvGrpSpPr>
              <p:grpSpPr>
                <a:xfrm>
                  <a:off x="384" y="864"/>
                  <a:ext cx="1028" cy="1440"/>
                  <a:chOff x="1852" y="720"/>
                  <a:chExt cx="1028" cy="1440"/>
                </a:xfrm>
              </p:grpSpPr>
              <p:sp>
                <p:nvSpPr>
                  <p:cNvPr id="136216" name="任意多边形 136215"/>
                  <p:cNvSpPr/>
                  <p:nvPr/>
                </p:nvSpPr>
                <p:spPr>
                  <a:xfrm flipH="1">
                    <a:off x="1852" y="720"/>
                    <a:ext cx="1028" cy="1440"/>
                  </a:xfrm>
                  <a:custGeom>
                    <a:avLst/>
                    <a:gdLst>
                      <a:gd name="txL" fmla="*/ 0 w 15416"/>
                      <a:gd name="txT" fmla="*/ 0 h 21600"/>
                      <a:gd name="txR" fmla="*/ 15416 w 15416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0">
                        <a:pos x="15416" y="647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15416" h="21600" fill="none">
                        <a:moveTo>
                          <a:pt x="0" y="0"/>
                        </a:moveTo>
                        <a:arcTo wR="21600" hR="21600" stAng="-5400000" swAng="2732186"/>
                      </a:path>
                      <a:path w="15416" h="21600" stroke="0">
                        <a:moveTo>
                          <a:pt x="0" y="0"/>
                        </a:moveTo>
                        <a:arcTo wR="21600" hR="21600" stAng="-5400000" swAng="2732186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36217" name="直接连接符 136216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36218" name="直接连接符 136217"/>
                <p:cNvSpPr/>
                <p:nvPr/>
              </p:nvSpPr>
              <p:spPr>
                <a:xfrm>
                  <a:off x="384" y="1296"/>
                  <a:ext cx="1008" cy="1008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36219" name="组合 136218"/>
              <p:cNvGrpSpPr/>
              <p:nvPr/>
            </p:nvGrpSpPr>
            <p:grpSpPr>
              <a:xfrm rot="1350650">
                <a:off x="2112" y="2016"/>
                <a:ext cx="1028" cy="1440"/>
                <a:chOff x="384" y="864"/>
                <a:chExt cx="1028" cy="1440"/>
              </a:xfrm>
            </p:grpSpPr>
            <p:grpSp>
              <p:nvGrpSpPr>
                <p:cNvPr id="136220" name="组合 136219"/>
                <p:cNvGrpSpPr/>
                <p:nvPr/>
              </p:nvGrpSpPr>
              <p:grpSpPr>
                <a:xfrm>
                  <a:off x="384" y="864"/>
                  <a:ext cx="1028" cy="1440"/>
                  <a:chOff x="1852" y="720"/>
                  <a:chExt cx="1028" cy="1440"/>
                </a:xfrm>
              </p:grpSpPr>
              <p:sp>
                <p:nvSpPr>
                  <p:cNvPr id="136221" name="任意多边形 136220"/>
                  <p:cNvSpPr/>
                  <p:nvPr/>
                </p:nvSpPr>
                <p:spPr>
                  <a:xfrm flipH="1">
                    <a:off x="1852" y="720"/>
                    <a:ext cx="1028" cy="1440"/>
                  </a:xfrm>
                  <a:custGeom>
                    <a:avLst/>
                    <a:gdLst>
                      <a:gd name="txL" fmla="*/ 0 w 15416"/>
                      <a:gd name="txT" fmla="*/ 0 h 21600"/>
                      <a:gd name="txR" fmla="*/ 15416 w 15416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0">
                        <a:pos x="15416" y="647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15416" h="21600" fill="none">
                        <a:moveTo>
                          <a:pt x="0" y="0"/>
                        </a:moveTo>
                        <a:arcTo wR="21600" hR="21600" stAng="-5400000" swAng="2732186"/>
                      </a:path>
                      <a:path w="15416" h="21600" stroke="0">
                        <a:moveTo>
                          <a:pt x="0" y="0"/>
                        </a:moveTo>
                        <a:arcTo wR="21600" hR="21600" stAng="-5400000" swAng="2732186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36222" name="直接连接符 136221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36223" name="直接连接符 136222"/>
                <p:cNvSpPr/>
                <p:nvPr/>
              </p:nvSpPr>
              <p:spPr>
                <a:xfrm>
                  <a:off x="384" y="1296"/>
                  <a:ext cx="1008" cy="1008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</p:grpSp>
      <p:grpSp>
        <p:nvGrpSpPr>
          <p:cNvPr id="137221" name="组合 137220"/>
          <p:cNvGrpSpPr/>
          <p:nvPr/>
        </p:nvGrpSpPr>
        <p:grpSpPr>
          <a:xfrm flipV="1">
            <a:off x="922655" y="3831590"/>
            <a:ext cx="6889750" cy="2286000"/>
            <a:chOff x="576" y="2016"/>
            <a:chExt cx="4340" cy="1440"/>
          </a:xfrm>
        </p:grpSpPr>
        <p:grpSp>
          <p:nvGrpSpPr>
            <p:cNvPr id="137222" name="组合 137221"/>
            <p:cNvGrpSpPr/>
            <p:nvPr/>
          </p:nvGrpSpPr>
          <p:grpSpPr>
            <a:xfrm rot="1361873">
              <a:off x="3888" y="2016"/>
              <a:ext cx="1028" cy="1440"/>
              <a:chOff x="384" y="864"/>
              <a:chExt cx="1028" cy="1440"/>
            </a:xfrm>
          </p:grpSpPr>
          <p:grpSp>
            <p:nvGrpSpPr>
              <p:cNvPr id="137223" name="组合 137222"/>
              <p:cNvGrpSpPr/>
              <p:nvPr/>
            </p:nvGrpSpPr>
            <p:grpSpPr>
              <a:xfrm>
                <a:off x="384" y="864"/>
                <a:ext cx="1028" cy="1440"/>
                <a:chOff x="1852" y="720"/>
                <a:chExt cx="1028" cy="1440"/>
              </a:xfrm>
            </p:grpSpPr>
            <p:sp>
              <p:nvSpPr>
                <p:cNvPr id="137224" name="任意多边形 137223"/>
                <p:cNvSpPr/>
                <p:nvPr/>
              </p:nvSpPr>
              <p:spPr>
                <a:xfrm flipH="1">
                  <a:off x="1852" y="720"/>
                  <a:ext cx="1028" cy="1440"/>
                </a:xfrm>
                <a:custGeom>
                  <a:avLst/>
                  <a:gdLst>
                    <a:gd name="txL" fmla="*/ 0 w 15416"/>
                    <a:gd name="txT" fmla="*/ 0 h 21600"/>
                    <a:gd name="txR" fmla="*/ 15416 w 15416"/>
                    <a:gd name="txB" fmla="*/ 21600 h 21600"/>
                  </a:gdLst>
                  <a:ahLst/>
                  <a:cxnLst>
                    <a:cxn ang="270">
                      <a:pos x="0" y="0"/>
                    </a:cxn>
                    <a:cxn ang="0">
                      <a:pos x="15416" y="6470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15416" h="21600" fill="none">
                      <a:moveTo>
                        <a:pt x="0" y="0"/>
                      </a:moveTo>
                      <a:arcTo wR="21600" hR="21600" stAng="-5400000" swAng="2732186"/>
                    </a:path>
                    <a:path w="15416" h="21600" stroke="0">
                      <a:moveTo>
                        <a:pt x="0" y="0"/>
                      </a:moveTo>
                      <a:arcTo wR="21600" hR="21600" stAng="-5400000" swAng="2732186"/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7225" name="直接连接符 137224"/>
                <p:cNvSpPr/>
                <p:nvPr/>
              </p:nvSpPr>
              <p:spPr>
                <a:xfrm>
                  <a:off x="2880" y="720"/>
                  <a:ext cx="0" cy="144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37226" name="直接连接符 137225"/>
              <p:cNvSpPr/>
              <p:nvPr/>
            </p:nvSpPr>
            <p:spPr>
              <a:xfrm>
                <a:off x="384" y="1296"/>
                <a:ext cx="1008" cy="1008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37227" name="组合 137226"/>
            <p:cNvGrpSpPr/>
            <p:nvPr/>
          </p:nvGrpSpPr>
          <p:grpSpPr>
            <a:xfrm>
              <a:off x="576" y="2016"/>
              <a:ext cx="3236" cy="1440"/>
              <a:chOff x="1008" y="2016"/>
              <a:chExt cx="3236" cy="1440"/>
            </a:xfrm>
          </p:grpSpPr>
          <p:grpSp>
            <p:nvGrpSpPr>
              <p:cNvPr id="137228" name="组合 137227"/>
              <p:cNvGrpSpPr/>
              <p:nvPr/>
            </p:nvGrpSpPr>
            <p:grpSpPr>
              <a:xfrm rot="1340038">
                <a:off x="1008" y="2016"/>
                <a:ext cx="1028" cy="1440"/>
                <a:chOff x="384" y="864"/>
                <a:chExt cx="1028" cy="1440"/>
              </a:xfrm>
            </p:grpSpPr>
            <p:grpSp>
              <p:nvGrpSpPr>
                <p:cNvPr id="137229" name="组合 137228"/>
                <p:cNvGrpSpPr/>
                <p:nvPr/>
              </p:nvGrpSpPr>
              <p:grpSpPr>
                <a:xfrm>
                  <a:off x="384" y="864"/>
                  <a:ext cx="1028" cy="1440"/>
                  <a:chOff x="1852" y="720"/>
                  <a:chExt cx="1028" cy="1440"/>
                </a:xfrm>
              </p:grpSpPr>
              <p:sp>
                <p:nvSpPr>
                  <p:cNvPr id="137230" name="任意多边形 137229"/>
                  <p:cNvSpPr/>
                  <p:nvPr/>
                </p:nvSpPr>
                <p:spPr>
                  <a:xfrm flipH="1">
                    <a:off x="1852" y="720"/>
                    <a:ext cx="1028" cy="1440"/>
                  </a:xfrm>
                  <a:custGeom>
                    <a:avLst/>
                    <a:gdLst>
                      <a:gd name="txL" fmla="*/ 0 w 15416"/>
                      <a:gd name="txT" fmla="*/ 0 h 21600"/>
                      <a:gd name="txR" fmla="*/ 15416 w 15416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0">
                        <a:pos x="15416" y="647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15416" h="21600" fill="none">
                        <a:moveTo>
                          <a:pt x="0" y="0"/>
                        </a:moveTo>
                        <a:arcTo wR="21600" hR="21600" stAng="-5400000" swAng="2732186"/>
                      </a:path>
                      <a:path w="15416" h="21600" stroke="0">
                        <a:moveTo>
                          <a:pt x="0" y="0"/>
                        </a:moveTo>
                        <a:arcTo wR="21600" hR="21600" stAng="-5400000" swAng="2732186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99CCFF"/>
                  </a:solidFill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37231" name="直接连接符 137230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37232" name="直接连接符 137231"/>
                <p:cNvSpPr/>
                <p:nvPr/>
              </p:nvSpPr>
              <p:spPr>
                <a:xfrm>
                  <a:off x="384" y="1296"/>
                  <a:ext cx="1008" cy="1008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37233" name="组合 137232"/>
              <p:cNvGrpSpPr/>
              <p:nvPr/>
            </p:nvGrpSpPr>
            <p:grpSpPr>
              <a:xfrm rot="1305464">
                <a:off x="3216" y="2016"/>
                <a:ext cx="1028" cy="1440"/>
                <a:chOff x="384" y="864"/>
                <a:chExt cx="1028" cy="1440"/>
              </a:xfrm>
            </p:grpSpPr>
            <p:grpSp>
              <p:nvGrpSpPr>
                <p:cNvPr id="137234" name="组合 137233"/>
                <p:cNvGrpSpPr/>
                <p:nvPr/>
              </p:nvGrpSpPr>
              <p:grpSpPr>
                <a:xfrm>
                  <a:off x="384" y="864"/>
                  <a:ext cx="1028" cy="1440"/>
                  <a:chOff x="1852" y="720"/>
                  <a:chExt cx="1028" cy="1440"/>
                </a:xfrm>
              </p:grpSpPr>
              <p:sp>
                <p:nvSpPr>
                  <p:cNvPr id="137235" name="任意多边形 137234"/>
                  <p:cNvSpPr/>
                  <p:nvPr/>
                </p:nvSpPr>
                <p:spPr>
                  <a:xfrm flipH="1">
                    <a:off x="1852" y="720"/>
                    <a:ext cx="1028" cy="1440"/>
                  </a:xfrm>
                  <a:custGeom>
                    <a:avLst/>
                    <a:gdLst>
                      <a:gd name="txL" fmla="*/ 0 w 15416"/>
                      <a:gd name="txT" fmla="*/ 0 h 21600"/>
                      <a:gd name="txR" fmla="*/ 15416 w 15416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0">
                        <a:pos x="15416" y="647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15416" h="21600" fill="none">
                        <a:moveTo>
                          <a:pt x="0" y="0"/>
                        </a:moveTo>
                        <a:arcTo wR="21600" hR="21600" stAng="-5400000" swAng="2732186"/>
                      </a:path>
                      <a:path w="15416" h="21600" stroke="0">
                        <a:moveTo>
                          <a:pt x="0" y="0"/>
                        </a:moveTo>
                        <a:arcTo wR="21600" hR="21600" stAng="-5400000" swAng="2732186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99CCFF"/>
                  </a:solidFill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37236" name="直接连接符 137235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37237" name="直接连接符 137236"/>
                <p:cNvSpPr/>
                <p:nvPr/>
              </p:nvSpPr>
              <p:spPr>
                <a:xfrm>
                  <a:off x="384" y="1296"/>
                  <a:ext cx="1008" cy="1008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37238" name="组合 137237"/>
              <p:cNvGrpSpPr/>
              <p:nvPr/>
            </p:nvGrpSpPr>
            <p:grpSpPr>
              <a:xfrm rot="1350650">
                <a:off x="2112" y="2016"/>
                <a:ext cx="1028" cy="1440"/>
                <a:chOff x="384" y="864"/>
                <a:chExt cx="1028" cy="1440"/>
              </a:xfrm>
            </p:grpSpPr>
            <p:grpSp>
              <p:nvGrpSpPr>
                <p:cNvPr id="137239" name="组合 137238"/>
                <p:cNvGrpSpPr/>
                <p:nvPr/>
              </p:nvGrpSpPr>
              <p:grpSpPr>
                <a:xfrm>
                  <a:off x="384" y="864"/>
                  <a:ext cx="1028" cy="1440"/>
                  <a:chOff x="1852" y="720"/>
                  <a:chExt cx="1028" cy="1440"/>
                </a:xfrm>
              </p:grpSpPr>
              <p:sp>
                <p:nvSpPr>
                  <p:cNvPr id="137240" name="任意多边形 137239"/>
                  <p:cNvSpPr/>
                  <p:nvPr/>
                </p:nvSpPr>
                <p:spPr>
                  <a:xfrm flipH="1">
                    <a:off x="1852" y="720"/>
                    <a:ext cx="1028" cy="1440"/>
                  </a:xfrm>
                  <a:custGeom>
                    <a:avLst/>
                    <a:gdLst>
                      <a:gd name="txL" fmla="*/ 0 w 15416"/>
                      <a:gd name="txT" fmla="*/ 0 h 21600"/>
                      <a:gd name="txR" fmla="*/ 15416 w 15416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0">
                        <a:pos x="15416" y="647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15416" h="21600" fill="none">
                        <a:moveTo>
                          <a:pt x="0" y="0"/>
                        </a:moveTo>
                        <a:arcTo wR="21600" hR="21600" stAng="-5400000" swAng="2732186"/>
                      </a:path>
                      <a:path w="15416" h="21600" stroke="0">
                        <a:moveTo>
                          <a:pt x="0" y="0"/>
                        </a:moveTo>
                        <a:arcTo wR="21600" hR="21600" stAng="-5400000" swAng="2732186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99CCFF"/>
                  </a:solidFill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37241" name="直接连接符 137240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37242" name="直接连接符 137241"/>
                <p:cNvSpPr/>
                <p:nvPr/>
              </p:nvSpPr>
              <p:spPr>
                <a:xfrm>
                  <a:off x="384" y="1296"/>
                  <a:ext cx="1008" cy="1008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44386" name="组合 144385"/>
          <p:cNvGrpSpPr/>
          <p:nvPr/>
        </p:nvGrpSpPr>
        <p:grpSpPr>
          <a:xfrm flipV="1">
            <a:off x="574675" y="2667000"/>
            <a:ext cx="6889750" cy="2286000"/>
            <a:chOff x="576" y="2016"/>
            <a:chExt cx="4340" cy="1440"/>
          </a:xfrm>
        </p:grpSpPr>
        <p:grpSp>
          <p:nvGrpSpPr>
            <p:cNvPr id="144387" name="组合 144386"/>
            <p:cNvGrpSpPr/>
            <p:nvPr/>
          </p:nvGrpSpPr>
          <p:grpSpPr>
            <a:xfrm rot="1361873">
              <a:off x="3888" y="2016"/>
              <a:ext cx="1028" cy="1440"/>
              <a:chOff x="384" y="864"/>
              <a:chExt cx="1028" cy="1440"/>
            </a:xfrm>
          </p:grpSpPr>
          <p:grpSp>
            <p:nvGrpSpPr>
              <p:cNvPr id="144388" name="组合 144387"/>
              <p:cNvGrpSpPr/>
              <p:nvPr/>
            </p:nvGrpSpPr>
            <p:grpSpPr>
              <a:xfrm>
                <a:off x="384" y="864"/>
                <a:ext cx="1028" cy="1440"/>
                <a:chOff x="1852" y="720"/>
                <a:chExt cx="1028" cy="1440"/>
              </a:xfrm>
            </p:grpSpPr>
            <p:sp>
              <p:nvSpPr>
                <p:cNvPr id="144389" name="任意多边形 144388"/>
                <p:cNvSpPr/>
                <p:nvPr/>
              </p:nvSpPr>
              <p:spPr>
                <a:xfrm flipH="1">
                  <a:off x="1852" y="720"/>
                  <a:ext cx="1028" cy="1440"/>
                </a:xfrm>
                <a:custGeom>
                  <a:avLst/>
                  <a:gdLst>
                    <a:gd name="txL" fmla="*/ 0 w 15416"/>
                    <a:gd name="txT" fmla="*/ 0 h 21600"/>
                    <a:gd name="txR" fmla="*/ 15416 w 15416"/>
                    <a:gd name="txB" fmla="*/ 21600 h 21600"/>
                  </a:gdLst>
                  <a:ahLst/>
                  <a:cxnLst>
                    <a:cxn ang="270">
                      <a:pos x="0" y="0"/>
                    </a:cxn>
                    <a:cxn ang="0">
                      <a:pos x="15416" y="6470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15416" h="21600" fill="none">
                      <a:moveTo>
                        <a:pt x="0" y="0"/>
                      </a:moveTo>
                      <a:arcTo wR="21600" hR="21600" stAng="-5400000" swAng="2732186"/>
                    </a:path>
                    <a:path w="15416" h="21600" stroke="0">
                      <a:moveTo>
                        <a:pt x="0" y="0"/>
                      </a:moveTo>
                      <a:arcTo wR="21600" hR="21600" stAng="-5400000" swAng="2732186"/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4390" name="直接连接符 144389"/>
                <p:cNvSpPr/>
                <p:nvPr/>
              </p:nvSpPr>
              <p:spPr>
                <a:xfrm>
                  <a:off x="2880" y="720"/>
                  <a:ext cx="0" cy="144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44391" name="直接连接符 144390"/>
              <p:cNvSpPr/>
              <p:nvPr/>
            </p:nvSpPr>
            <p:spPr>
              <a:xfrm>
                <a:off x="384" y="1296"/>
                <a:ext cx="1008" cy="1008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4392" name="组合 144391"/>
            <p:cNvGrpSpPr/>
            <p:nvPr/>
          </p:nvGrpSpPr>
          <p:grpSpPr>
            <a:xfrm>
              <a:off x="576" y="2016"/>
              <a:ext cx="3236" cy="1440"/>
              <a:chOff x="1008" y="2016"/>
              <a:chExt cx="3236" cy="1440"/>
            </a:xfrm>
          </p:grpSpPr>
          <p:grpSp>
            <p:nvGrpSpPr>
              <p:cNvPr id="144393" name="组合 144392"/>
              <p:cNvGrpSpPr/>
              <p:nvPr/>
            </p:nvGrpSpPr>
            <p:grpSpPr>
              <a:xfrm rot="1340038">
                <a:off x="1008" y="2016"/>
                <a:ext cx="1028" cy="1440"/>
                <a:chOff x="384" y="864"/>
                <a:chExt cx="1028" cy="1440"/>
              </a:xfrm>
            </p:grpSpPr>
            <p:grpSp>
              <p:nvGrpSpPr>
                <p:cNvPr id="144394" name="组合 144393"/>
                <p:cNvGrpSpPr/>
                <p:nvPr/>
              </p:nvGrpSpPr>
              <p:grpSpPr>
                <a:xfrm>
                  <a:off x="384" y="864"/>
                  <a:ext cx="1028" cy="1440"/>
                  <a:chOff x="1852" y="720"/>
                  <a:chExt cx="1028" cy="1440"/>
                </a:xfrm>
              </p:grpSpPr>
              <p:sp>
                <p:nvSpPr>
                  <p:cNvPr id="144395" name="任意多边形 144394"/>
                  <p:cNvSpPr/>
                  <p:nvPr/>
                </p:nvSpPr>
                <p:spPr>
                  <a:xfrm flipH="1">
                    <a:off x="1852" y="720"/>
                    <a:ext cx="1028" cy="1440"/>
                  </a:xfrm>
                  <a:custGeom>
                    <a:avLst/>
                    <a:gdLst>
                      <a:gd name="txL" fmla="*/ 0 w 15416"/>
                      <a:gd name="txT" fmla="*/ 0 h 21600"/>
                      <a:gd name="txR" fmla="*/ 15416 w 15416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0">
                        <a:pos x="15416" y="647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15416" h="21600" fill="none">
                        <a:moveTo>
                          <a:pt x="0" y="0"/>
                        </a:moveTo>
                        <a:arcTo wR="21600" hR="21600" stAng="-5400000" swAng="2732186"/>
                      </a:path>
                      <a:path w="15416" h="21600" stroke="0">
                        <a:moveTo>
                          <a:pt x="0" y="0"/>
                        </a:moveTo>
                        <a:arcTo wR="21600" hR="21600" stAng="-5400000" swAng="2732186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99CCFF"/>
                  </a:solidFill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4396" name="直接连接符 144395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4397" name="直接连接符 144396"/>
                <p:cNvSpPr/>
                <p:nvPr/>
              </p:nvSpPr>
              <p:spPr>
                <a:xfrm>
                  <a:off x="384" y="1296"/>
                  <a:ext cx="1008" cy="1008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4398" name="组合 144397"/>
              <p:cNvGrpSpPr/>
              <p:nvPr/>
            </p:nvGrpSpPr>
            <p:grpSpPr>
              <a:xfrm rot="1305464">
                <a:off x="3216" y="2016"/>
                <a:ext cx="1028" cy="1440"/>
                <a:chOff x="384" y="864"/>
                <a:chExt cx="1028" cy="1440"/>
              </a:xfrm>
            </p:grpSpPr>
            <p:grpSp>
              <p:nvGrpSpPr>
                <p:cNvPr id="144399" name="组合 144398"/>
                <p:cNvGrpSpPr/>
                <p:nvPr/>
              </p:nvGrpSpPr>
              <p:grpSpPr>
                <a:xfrm>
                  <a:off x="384" y="864"/>
                  <a:ext cx="1028" cy="1440"/>
                  <a:chOff x="1852" y="720"/>
                  <a:chExt cx="1028" cy="1440"/>
                </a:xfrm>
              </p:grpSpPr>
              <p:sp>
                <p:nvSpPr>
                  <p:cNvPr id="144400" name="任意多边形 144399"/>
                  <p:cNvSpPr/>
                  <p:nvPr/>
                </p:nvSpPr>
                <p:spPr>
                  <a:xfrm flipH="1">
                    <a:off x="1852" y="720"/>
                    <a:ext cx="1028" cy="1440"/>
                  </a:xfrm>
                  <a:custGeom>
                    <a:avLst/>
                    <a:gdLst>
                      <a:gd name="txL" fmla="*/ 0 w 15416"/>
                      <a:gd name="txT" fmla="*/ 0 h 21600"/>
                      <a:gd name="txR" fmla="*/ 15416 w 15416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0">
                        <a:pos x="15416" y="647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15416" h="21600" fill="none">
                        <a:moveTo>
                          <a:pt x="0" y="0"/>
                        </a:moveTo>
                        <a:arcTo wR="21600" hR="21600" stAng="-5400000" swAng="2732186"/>
                      </a:path>
                      <a:path w="15416" h="21600" stroke="0">
                        <a:moveTo>
                          <a:pt x="0" y="0"/>
                        </a:moveTo>
                        <a:arcTo wR="21600" hR="21600" stAng="-5400000" swAng="2732186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99CCFF"/>
                  </a:solidFill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4401" name="直接连接符 144400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4402" name="直接连接符 144401"/>
                <p:cNvSpPr/>
                <p:nvPr/>
              </p:nvSpPr>
              <p:spPr>
                <a:xfrm>
                  <a:off x="384" y="1296"/>
                  <a:ext cx="1008" cy="1008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4403" name="组合 144402"/>
              <p:cNvGrpSpPr/>
              <p:nvPr/>
            </p:nvGrpSpPr>
            <p:grpSpPr>
              <a:xfrm rot="1350650">
                <a:off x="2112" y="2016"/>
                <a:ext cx="1028" cy="1440"/>
                <a:chOff x="384" y="864"/>
                <a:chExt cx="1028" cy="1440"/>
              </a:xfrm>
            </p:grpSpPr>
            <p:grpSp>
              <p:nvGrpSpPr>
                <p:cNvPr id="144404" name="组合 144403"/>
                <p:cNvGrpSpPr/>
                <p:nvPr/>
              </p:nvGrpSpPr>
              <p:grpSpPr>
                <a:xfrm>
                  <a:off x="384" y="864"/>
                  <a:ext cx="1028" cy="1440"/>
                  <a:chOff x="1852" y="720"/>
                  <a:chExt cx="1028" cy="1440"/>
                </a:xfrm>
              </p:grpSpPr>
              <p:sp>
                <p:nvSpPr>
                  <p:cNvPr id="144405" name="任意多边形 144404"/>
                  <p:cNvSpPr/>
                  <p:nvPr/>
                </p:nvSpPr>
                <p:spPr>
                  <a:xfrm flipH="1">
                    <a:off x="1852" y="720"/>
                    <a:ext cx="1028" cy="1440"/>
                  </a:xfrm>
                  <a:custGeom>
                    <a:avLst/>
                    <a:gdLst>
                      <a:gd name="txL" fmla="*/ 0 w 15416"/>
                      <a:gd name="txT" fmla="*/ 0 h 21600"/>
                      <a:gd name="txR" fmla="*/ 15416 w 15416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0">
                        <a:pos x="15416" y="647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15416" h="21600" fill="none">
                        <a:moveTo>
                          <a:pt x="0" y="0"/>
                        </a:moveTo>
                        <a:arcTo wR="21600" hR="21600" stAng="-5400000" swAng="2732186"/>
                      </a:path>
                      <a:path w="15416" h="21600" stroke="0">
                        <a:moveTo>
                          <a:pt x="0" y="0"/>
                        </a:moveTo>
                        <a:arcTo wR="21600" hR="21600" stAng="-5400000" swAng="2732186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99CCFF"/>
                  </a:solidFill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4406" name="直接连接符 144405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4407" name="直接连接符 144406"/>
                <p:cNvSpPr/>
                <p:nvPr/>
              </p:nvSpPr>
              <p:spPr>
                <a:xfrm>
                  <a:off x="384" y="1296"/>
                  <a:ext cx="1008" cy="1008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</p:grpSp>
      <p:grpSp>
        <p:nvGrpSpPr>
          <p:cNvPr id="144408" name="组合 144407"/>
          <p:cNvGrpSpPr/>
          <p:nvPr/>
        </p:nvGrpSpPr>
        <p:grpSpPr>
          <a:xfrm>
            <a:off x="1416050" y="2057400"/>
            <a:ext cx="6889750" cy="2286000"/>
            <a:chOff x="576" y="2016"/>
            <a:chExt cx="4340" cy="1440"/>
          </a:xfrm>
        </p:grpSpPr>
        <p:grpSp>
          <p:nvGrpSpPr>
            <p:cNvPr id="144409" name="组合 144408"/>
            <p:cNvGrpSpPr/>
            <p:nvPr/>
          </p:nvGrpSpPr>
          <p:grpSpPr>
            <a:xfrm rot="1361873">
              <a:off x="3888" y="2016"/>
              <a:ext cx="1028" cy="1440"/>
              <a:chOff x="384" y="864"/>
              <a:chExt cx="1028" cy="1440"/>
            </a:xfrm>
          </p:grpSpPr>
          <p:grpSp>
            <p:nvGrpSpPr>
              <p:cNvPr id="144410" name="组合 144409"/>
              <p:cNvGrpSpPr/>
              <p:nvPr/>
            </p:nvGrpSpPr>
            <p:grpSpPr>
              <a:xfrm>
                <a:off x="384" y="864"/>
                <a:ext cx="1028" cy="1440"/>
                <a:chOff x="1852" y="720"/>
                <a:chExt cx="1028" cy="1440"/>
              </a:xfrm>
            </p:grpSpPr>
            <p:sp>
              <p:nvSpPr>
                <p:cNvPr id="144411" name="任意多边形 144410"/>
                <p:cNvSpPr/>
                <p:nvPr/>
              </p:nvSpPr>
              <p:spPr>
                <a:xfrm flipH="1">
                  <a:off x="1852" y="720"/>
                  <a:ext cx="1028" cy="1440"/>
                </a:xfrm>
                <a:custGeom>
                  <a:avLst/>
                  <a:gdLst>
                    <a:gd name="txL" fmla="*/ 0 w 15416"/>
                    <a:gd name="txT" fmla="*/ 0 h 21600"/>
                    <a:gd name="txR" fmla="*/ 15416 w 15416"/>
                    <a:gd name="txB" fmla="*/ 21600 h 21600"/>
                  </a:gdLst>
                  <a:ahLst/>
                  <a:cxnLst>
                    <a:cxn ang="270">
                      <a:pos x="0" y="0"/>
                    </a:cxn>
                    <a:cxn ang="0">
                      <a:pos x="15416" y="6470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15416" h="21600" fill="none">
                      <a:moveTo>
                        <a:pt x="0" y="0"/>
                      </a:moveTo>
                      <a:arcTo wR="21600" hR="21600" stAng="-5400000" swAng="2732186"/>
                    </a:path>
                    <a:path w="15416" h="21600" stroke="0">
                      <a:moveTo>
                        <a:pt x="0" y="0"/>
                      </a:moveTo>
                      <a:arcTo wR="21600" hR="21600" stAng="-5400000" swAng="2732186"/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4412" name="直接连接符 144411"/>
                <p:cNvSpPr/>
                <p:nvPr/>
              </p:nvSpPr>
              <p:spPr>
                <a:xfrm>
                  <a:off x="2880" y="720"/>
                  <a:ext cx="0" cy="1440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44413" name="直接连接符 144412"/>
              <p:cNvSpPr/>
              <p:nvPr/>
            </p:nvSpPr>
            <p:spPr>
              <a:xfrm>
                <a:off x="384" y="1296"/>
                <a:ext cx="1008" cy="1008"/>
              </a:xfrm>
              <a:prstGeom prst="line">
                <a:avLst/>
              </a:prstGeom>
              <a:ln w="1905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4414" name="组合 144413"/>
            <p:cNvGrpSpPr/>
            <p:nvPr/>
          </p:nvGrpSpPr>
          <p:grpSpPr>
            <a:xfrm>
              <a:off x="576" y="2016"/>
              <a:ext cx="3236" cy="1440"/>
              <a:chOff x="1008" y="2016"/>
              <a:chExt cx="3236" cy="1440"/>
            </a:xfrm>
          </p:grpSpPr>
          <p:grpSp>
            <p:nvGrpSpPr>
              <p:cNvPr id="144415" name="组合 144414"/>
              <p:cNvGrpSpPr/>
              <p:nvPr/>
            </p:nvGrpSpPr>
            <p:grpSpPr>
              <a:xfrm rot="1340038">
                <a:off x="1008" y="2016"/>
                <a:ext cx="1028" cy="1440"/>
                <a:chOff x="384" y="864"/>
                <a:chExt cx="1028" cy="1440"/>
              </a:xfrm>
            </p:grpSpPr>
            <p:grpSp>
              <p:nvGrpSpPr>
                <p:cNvPr id="144416" name="组合 144415"/>
                <p:cNvGrpSpPr/>
                <p:nvPr/>
              </p:nvGrpSpPr>
              <p:grpSpPr>
                <a:xfrm>
                  <a:off x="384" y="864"/>
                  <a:ext cx="1028" cy="1440"/>
                  <a:chOff x="1852" y="720"/>
                  <a:chExt cx="1028" cy="1440"/>
                </a:xfrm>
              </p:grpSpPr>
              <p:sp>
                <p:nvSpPr>
                  <p:cNvPr id="144417" name="任意多边形 144416"/>
                  <p:cNvSpPr/>
                  <p:nvPr/>
                </p:nvSpPr>
                <p:spPr>
                  <a:xfrm flipH="1">
                    <a:off x="1852" y="720"/>
                    <a:ext cx="1028" cy="1440"/>
                  </a:xfrm>
                  <a:custGeom>
                    <a:avLst/>
                    <a:gdLst>
                      <a:gd name="txL" fmla="*/ 0 w 15416"/>
                      <a:gd name="txT" fmla="*/ 0 h 21600"/>
                      <a:gd name="txR" fmla="*/ 15416 w 15416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0">
                        <a:pos x="15416" y="647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15416" h="21600" fill="none">
                        <a:moveTo>
                          <a:pt x="0" y="0"/>
                        </a:moveTo>
                        <a:arcTo wR="21600" hR="21600" stAng="-5400000" swAng="2732186"/>
                      </a:path>
                      <a:path w="15416" h="21600" stroke="0">
                        <a:moveTo>
                          <a:pt x="0" y="0"/>
                        </a:moveTo>
                        <a:arcTo wR="21600" hR="21600" stAng="-5400000" swAng="2732186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4418" name="直接连接符 144417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4419" name="直接连接符 144418"/>
                <p:cNvSpPr/>
                <p:nvPr/>
              </p:nvSpPr>
              <p:spPr>
                <a:xfrm>
                  <a:off x="384" y="1296"/>
                  <a:ext cx="1008" cy="1008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4420" name="组合 144419"/>
              <p:cNvGrpSpPr/>
              <p:nvPr/>
            </p:nvGrpSpPr>
            <p:grpSpPr>
              <a:xfrm rot="1305464">
                <a:off x="3216" y="2016"/>
                <a:ext cx="1028" cy="1440"/>
                <a:chOff x="384" y="864"/>
                <a:chExt cx="1028" cy="1440"/>
              </a:xfrm>
            </p:grpSpPr>
            <p:grpSp>
              <p:nvGrpSpPr>
                <p:cNvPr id="144421" name="组合 144420"/>
                <p:cNvGrpSpPr/>
                <p:nvPr/>
              </p:nvGrpSpPr>
              <p:grpSpPr>
                <a:xfrm>
                  <a:off x="384" y="864"/>
                  <a:ext cx="1028" cy="1440"/>
                  <a:chOff x="1852" y="720"/>
                  <a:chExt cx="1028" cy="1440"/>
                </a:xfrm>
              </p:grpSpPr>
              <p:sp>
                <p:nvSpPr>
                  <p:cNvPr id="144422" name="任意多边形 144421"/>
                  <p:cNvSpPr/>
                  <p:nvPr/>
                </p:nvSpPr>
                <p:spPr>
                  <a:xfrm flipH="1">
                    <a:off x="1852" y="720"/>
                    <a:ext cx="1028" cy="1440"/>
                  </a:xfrm>
                  <a:custGeom>
                    <a:avLst/>
                    <a:gdLst>
                      <a:gd name="txL" fmla="*/ 0 w 15416"/>
                      <a:gd name="txT" fmla="*/ 0 h 21600"/>
                      <a:gd name="txR" fmla="*/ 15416 w 15416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0">
                        <a:pos x="15416" y="647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15416" h="21600" fill="none">
                        <a:moveTo>
                          <a:pt x="0" y="0"/>
                        </a:moveTo>
                        <a:arcTo wR="21600" hR="21600" stAng="-5400000" swAng="2732186"/>
                      </a:path>
                      <a:path w="15416" h="21600" stroke="0">
                        <a:moveTo>
                          <a:pt x="0" y="0"/>
                        </a:moveTo>
                        <a:arcTo wR="21600" hR="21600" stAng="-5400000" swAng="2732186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4423" name="直接连接符 144422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4424" name="直接连接符 144423"/>
                <p:cNvSpPr/>
                <p:nvPr/>
              </p:nvSpPr>
              <p:spPr>
                <a:xfrm>
                  <a:off x="384" y="1296"/>
                  <a:ext cx="1008" cy="1008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4425" name="组合 144424"/>
              <p:cNvGrpSpPr/>
              <p:nvPr/>
            </p:nvGrpSpPr>
            <p:grpSpPr>
              <a:xfrm rot="1350650">
                <a:off x="2112" y="2016"/>
                <a:ext cx="1028" cy="1440"/>
                <a:chOff x="384" y="864"/>
                <a:chExt cx="1028" cy="1440"/>
              </a:xfrm>
            </p:grpSpPr>
            <p:grpSp>
              <p:nvGrpSpPr>
                <p:cNvPr id="144426" name="组合 144425"/>
                <p:cNvGrpSpPr/>
                <p:nvPr/>
              </p:nvGrpSpPr>
              <p:grpSpPr>
                <a:xfrm>
                  <a:off x="384" y="864"/>
                  <a:ext cx="1028" cy="1440"/>
                  <a:chOff x="1852" y="720"/>
                  <a:chExt cx="1028" cy="1440"/>
                </a:xfrm>
              </p:grpSpPr>
              <p:sp>
                <p:nvSpPr>
                  <p:cNvPr id="144427" name="任意多边形 144426"/>
                  <p:cNvSpPr/>
                  <p:nvPr/>
                </p:nvSpPr>
                <p:spPr>
                  <a:xfrm flipH="1">
                    <a:off x="1852" y="720"/>
                    <a:ext cx="1028" cy="1440"/>
                  </a:xfrm>
                  <a:custGeom>
                    <a:avLst/>
                    <a:gdLst>
                      <a:gd name="txL" fmla="*/ 0 w 15416"/>
                      <a:gd name="txT" fmla="*/ 0 h 21600"/>
                      <a:gd name="txR" fmla="*/ 15416 w 15416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0">
                        <a:pos x="15416" y="6470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15416" h="21600" fill="none">
                        <a:moveTo>
                          <a:pt x="0" y="0"/>
                        </a:moveTo>
                        <a:arcTo wR="21600" hR="21600" stAng="-5400000" swAng="2732186"/>
                      </a:path>
                      <a:path w="15416" h="21600" stroke="0">
                        <a:moveTo>
                          <a:pt x="0" y="0"/>
                        </a:moveTo>
                        <a:arcTo wR="21600" hR="21600" stAng="-5400000" swAng="2732186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4428" name="直接连接符 144427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4429" name="直接连接符 144428"/>
                <p:cNvSpPr/>
                <p:nvPr/>
              </p:nvSpPr>
              <p:spPr>
                <a:xfrm>
                  <a:off x="384" y="1296"/>
                  <a:ext cx="1008" cy="1008"/>
                </a:xfrm>
                <a:prstGeom prst="line">
                  <a:avLst/>
                </a:prstGeom>
                <a:ln w="190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5410" name="椭圆 145409"/>
          <p:cNvSpPr/>
          <p:nvPr/>
        </p:nvSpPr>
        <p:spPr>
          <a:xfrm>
            <a:off x="2286000" y="1143000"/>
            <a:ext cx="4572000" cy="45720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46434" name="组合 146433"/>
          <p:cNvGrpSpPr/>
          <p:nvPr/>
        </p:nvGrpSpPr>
        <p:grpSpPr>
          <a:xfrm>
            <a:off x="2284413" y="1143000"/>
            <a:ext cx="4575175" cy="4572000"/>
            <a:chOff x="1439" y="720"/>
            <a:chExt cx="2882" cy="2880"/>
          </a:xfrm>
        </p:grpSpPr>
        <p:grpSp>
          <p:nvGrpSpPr>
            <p:cNvPr id="146435" name="组合 146434"/>
            <p:cNvGrpSpPr/>
            <p:nvPr/>
          </p:nvGrpSpPr>
          <p:grpSpPr>
            <a:xfrm rot="5400000" flipV="1">
              <a:off x="2160" y="1439"/>
              <a:ext cx="1440" cy="2882"/>
              <a:chOff x="2880" y="720"/>
              <a:chExt cx="1440" cy="2882"/>
            </a:xfrm>
          </p:grpSpPr>
          <p:sp>
            <p:nvSpPr>
              <p:cNvPr id="146436" name="任意多边形 146435"/>
              <p:cNvSpPr/>
              <p:nvPr/>
            </p:nvSpPr>
            <p:spPr>
              <a:xfrm>
                <a:off x="2880" y="722"/>
                <a:ext cx="1440" cy="2880"/>
              </a:xfrm>
              <a:custGeom>
                <a:avLst/>
                <a:gdLst>
                  <a:gd name="txL" fmla="*/ 0 w 21600"/>
                  <a:gd name="txT" fmla="*/ 0 h 43200"/>
                  <a:gd name="txR" fmla="*/ 21600 w 21600"/>
                  <a:gd name="txB" fmla="*/ 43200 h 43200"/>
                </a:gdLst>
                <a:ahLst/>
                <a:cxnLst>
                  <a:cxn ang="270">
                    <a:pos x="0" y="0"/>
                  </a:cxn>
                  <a:cxn ang="90">
                    <a:pos x="90" y="43199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43200" fill="none">
                    <a:moveTo>
                      <a:pt x="0" y="0"/>
                    </a:moveTo>
                    <a:arcTo wR="21600" hR="21600" stAng="-5400000" swAng="10785675"/>
                  </a:path>
                  <a:path w="21600" h="43200" stroke="0">
                    <a:moveTo>
                      <a:pt x="0" y="0"/>
                    </a:moveTo>
                    <a:arcTo wR="21600" hR="21600" stAng="-5400000" swAng="10785675"/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6437" name="直接连接符 146436"/>
              <p:cNvSpPr/>
              <p:nvPr/>
            </p:nvSpPr>
            <p:spPr>
              <a:xfrm>
                <a:off x="2880" y="720"/>
                <a:ext cx="0" cy="288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6438" name="组合 146437"/>
            <p:cNvGrpSpPr/>
            <p:nvPr/>
          </p:nvGrpSpPr>
          <p:grpSpPr>
            <a:xfrm rot="-5400000">
              <a:off x="2160" y="-1"/>
              <a:ext cx="1440" cy="2882"/>
              <a:chOff x="2880" y="720"/>
              <a:chExt cx="1440" cy="2882"/>
            </a:xfrm>
          </p:grpSpPr>
          <p:sp>
            <p:nvSpPr>
              <p:cNvPr id="146439" name="任意多边形 146438"/>
              <p:cNvSpPr/>
              <p:nvPr/>
            </p:nvSpPr>
            <p:spPr>
              <a:xfrm>
                <a:off x="2880" y="722"/>
                <a:ext cx="1440" cy="2880"/>
              </a:xfrm>
              <a:custGeom>
                <a:avLst/>
                <a:gdLst>
                  <a:gd name="txL" fmla="*/ 0 w 21600"/>
                  <a:gd name="txT" fmla="*/ 0 h 43200"/>
                  <a:gd name="txR" fmla="*/ 21600 w 21600"/>
                  <a:gd name="txB" fmla="*/ 43200 h 43200"/>
                </a:gdLst>
                <a:ahLst/>
                <a:cxnLst>
                  <a:cxn ang="270">
                    <a:pos x="0" y="0"/>
                  </a:cxn>
                  <a:cxn ang="90">
                    <a:pos x="90" y="43199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43200" fill="none">
                    <a:moveTo>
                      <a:pt x="0" y="0"/>
                    </a:moveTo>
                    <a:arcTo wR="21600" hR="21600" stAng="-5400000" swAng="10785675"/>
                  </a:path>
                  <a:path w="21600" h="43200" stroke="0">
                    <a:moveTo>
                      <a:pt x="0" y="0"/>
                    </a:moveTo>
                    <a:arcTo wR="21600" hR="21600" stAng="-5400000" swAng="10785675"/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6440" name="直接连接符 146439"/>
              <p:cNvSpPr/>
              <p:nvPr/>
            </p:nvSpPr>
            <p:spPr>
              <a:xfrm>
                <a:off x="2880" y="720"/>
                <a:ext cx="0" cy="288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46441" name="组合 146440"/>
          <p:cNvGrpSpPr/>
          <p:nvPr/>
        </p:nvGrpSpPr>
        <p:grpSpPr>
          <a:xfrm>
            <a:off x="2286000" y="1143000"/>
            <a:ext cx="4572000" cy="4572000"/>
            <a:chOff x="1440" y="720"/>
            <a:chExt cx="2880" cy="2880"/>
          </a:xfrm>
        </p:grpSpPr>
        <p:sp>
          <p:nvSpPr>
            <p:cNvPr id="146442" name="直接连接符 146441"/>
            <p:cNvSpPr/>
            <p:nvPr/>
          </p:nvSpPr>
          <p:spPr>
            <a:xfrm flipV="1">
              <a:off x="2880" y="1632"/>
              <a:ext cx="1344" cy="52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46443" name="组合 146442"/>
            <p:cNvGrpSpPr/>
            <p:nvPr/>
          </p:nvGrpSpPr>
          <p:grpSpPr>
            <a:xfrm>
              <a:off x="1440" y="720"/>
              <a:ext cx="2880" cy="2880"/>
              <a:chOff x="1440" y="720"/>
              <a:chExt cx="2880" cy="2880"/>
            </a:xfrm>
          </p:grpSpPr>
          <p:sp>
            <p:nvSpPr>
              <p:cNvPr id="146444" name="直接连接符 146443"/>
              <p:cNvSpPr/>
              <p:nvPr/>
            </p:nvSpPr>
            <p:spPr>
              <a:xfrm>
                <a:off x="1440" y="2160"/>
                <a:ext cx="288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6445" name="直接连接符 146444"/>
              <p:cNvSpPr/>
              <p:nvPr/>
            </p:nvSpPr>
            <p:spPr>
              <a:xfrm>
                <a:off x="2880" y="720"/>
                <a:ext cx="0" cy="288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6446" name="直接连接符 146445"/>
              <p:cNvSpPr/>
              <p:nvPr/>
            </p:nvSpPr>
            <p:spPr>
              <a:xfrm flipH="1">
                <a:off x="2352" y="816"/>
                <a:ext cx="1056" cy="26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6447" name="直接连接符 146446"/>
              <p:cNvSpPr/>
              <p:nvPr/>
            </p:nvSpPr>
            <p:spPr>
              <a:xfrm>
                <a:off x="1536" y="1632"/>
                <a:ext cx="2688" cy="10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6448" name="直接连接符 146447"/>
              <p:cNvSpPr/>
              <p:nvPr/>
            </p:nvSpPr>
            <p:spPr>
              <a:xfrm flipH="1">
                <a:off x="1536" y="2160"/>
                <a:ext cx="1344" cy="52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6449" name="直接连接符 146448"/>
              <p:cNvSpPr/>
              <p:nvPr/>
            </p:nvSpPr>
            <p:spPr>
              <a:xfrm>
                <a:off x="2352" y="816"/>
                <a:ext cx="1056" cy="26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6450" name="组合 146449"/>
            <p:cNvGrpSpPr/>
            <p:nvPr/>
          </p:nvGrpSpPr>
          <p:grpSpPr>
            <a:xfrm>
              <a:off x="1872" y="1104"/>
              <a:ext cx="2016" cy="2112"/>
              <a:chOff x="1872" y="1104"/>
              <a:chExt cx="2016" cy="2112"/>
            </a:xfrm>
          </p:grpSpPr>
          <p:sp>
            <p:nvSpPr>
              <p:cNvPr id="146451" name="直接连接符 146450"/>
              <p:cNvSpPr/>
              <p:nvPr/>
            </p:nvSpPr>
            <p:spPr>
              <a:xfrm flipH="1" flipV="1">
                <a:off x="1872" y="1152"/>
                <a:ext cx="2016" cy="201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6452" name="直接连接符 146451"/>
              <p:cNvSpPr/>
              <p:nvPr/>
            </p:nvSpPr>
            <p:spPr>
              <a:xfrm flipH="1">
                <a:off x="1920" y="1104"/>
                <a:ext cx="1920" cy="211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47460" name="组合 147459"/>
          <p:cNvGrpSpPr/>
          <p:nvPr/>
        </p:nvGrpSpPr>
        <p:grpSpPr>
          <a:xfrm>
            <a:off x="1377315" y="645795"/>
            <a:ext cx="6858000" cy="2286000"/>
            <a:chOff x="816" y="720"/>
            <a:chExt cx="4320" cy="1440"/>
          </a:xfrm>
        </p:grpSpPr>
        <p:grpSp>
          <p:nvGrpSpPr>
            <p:cNvPr id="147461" name="组合 147460"/>
            <p:cNvGrpSpPr/>
            <p:nvPr/>
          </p:nvGrpSpPr>
          <p:grpSpPr>
            <a:xfrm>
              <a:off x="816" y="720"/>
              <a:ext cx="2160" cy="1440"/>
              <a:chOff x="816" y="720"/>
              <a:chExt cx="2160" cy="1440"/>
            </a:xfrm>
          </p:grpSpPr>
          <p:grpSp>
            <p:nvGrpSpPr>
              <p:cNvPr id="147462" name="组合 147461"/>
              <p:cNvGrpSpPr/>
              <p:nvPr/>
            </p:nvGrpSpPr>
            <p:grpSpPr>
              <a:xfrm rot="-604323">
                <a:off x="2448" y="720"/>
                <a:ext cx="528" cy="1440"/>
                <a:chOff x="2880" y="720"/>
                <a:chExt cx="528" cy="1440"/>
              </a:xfrm>
            </p:grpSpPr>
            <p:grpSp>
              <p:nvGrpSpPr>
                <p:cNvPr id="147463" name="组合 147462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7464" name="任意多边形 147463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465" name="直接连接符 147464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7466" name="直接连接符 147465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7467" name="组合 147466"/>
              <p:cNvGrpSpPr/>
              <p:nvPr/>
            </p:nvGrpSpPr>
            <p:grpSpPr>
              <a:xfrm rot="-663293">
                <a:off x="1920" y="720"/>
                <a:ext cx="528" cy="1440"/>
                <a:chOff x="2880" y="720"/>
                <a:chExt cx="528" cy="1440"/>
              </a:xfrm>
            </p:grpSpPr>
            <p:grpSp>
              <p:nvGrpSpPr>
                <p:cNvPr id="147468" name="组合 147467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7469" name="任意多边形 147468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470" name="直接连接符 147469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7471" name="直接连接符 147470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7472" name="组合 147471"/>
              <p:cNvGrpSpPr/>
              <p:nvPr/>
            </p:nvGrpSpPr>
            <p:grpSpPr>
              <a:xfrm rot="-588183">
                <a:off x="1344" y="720"/>
                <a:ext cx="528" cy="1440"/>
                <a:chOff x="2880" y="720"/>
                <a:chExt cx="528" cy="1440"/>
              </a:xfrm>
            </p:grpSpPr>
            <p:grpSp>
              <p:nvGrpSpPr>
                <p:cNvPr id="147473" name="组合 147472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7474" name="任意多边形 147473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475" name="直接连接符 147474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7476" name="直接连接符 147475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7477" name="组合 147476"/>
              <p:cNvGrpSpPr/>
              <p:nvPr/>
            </p:nvGrpSpPr>
            <p:grpSpPr>
              <a:xfrm rot="-571035">
                <a:off x="816" y="720"/>
                <a:ext cx="528" cy="1440"/>
                <a:chOff x="2880" y="720"/>
                <a:chExt cx="528" cy="1440"/>
              </a:xfrm>
            </p:grpSpPr>
            <p:grpSp>
              <p:nvGrpSpPr>
                <p:cNvPr id="147478" name="组合 147477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7479" name="任意多边形 147478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480" name="直接连接符 147479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7481" name="直接连接符 147480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47482" name="组合 147481"/>
            <p:cNvGrpSpPr/>
            <p:nvPr/>
          </p:nvGrpSpPr>
          <p:grpSpPr>
            <a:xfrm>
              <a:off x="2976" y="720"/>
              <a:ext cx="2160" cy="1440"/>
              <a:chOff x="816" y="720"/>
              <a:chExt cx="2160" cy="1440"/>
            </a:xfrm>
          </p:grpSpPr>
          <p:grpSp>
            <p:nvGrpSpPr>
              <p:cNvPr id="147483" name="组合 147482"/>
              <p:cNvGrpSpPr/>
              <p:nvPr/>
            </p:nvGrpSpPr>
            <p:grpSpPr>
              <a:xfrm rot="-604323">
                <a:off x="2448" y="720"/>
                <a:ext cx="528" cy="1440"/>
                <a:chOff x="2880" y="720"/>
                <a:chExt cx="528" cy="1440"/>
              </a:xfrm>
            </p:grpSpPr>
            <p:grpSp>
              <p:nvGrpSpPr>
                <p:cNvPr id="147484" name="组合 147483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7485" name="任意多边形 147484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486" name="直接连接符 147485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7487" name="直接连接符 147486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7488" name="组合 147487"/>
              <p:cNvGrpSpPr/>
              <p:nvPr/>
            </p:nvGrpSpPr>
            <p:grpSpPr>
              <a:xfrm rot="-663293">
                <a:off x="1920" y="720"/>
                <a:ext cx="528" cy="1440"/>
                <a:chOff x="2880" y="720"/>
                <a:chExt cx="528" cy="1440"/>
              </a:xfrm>
            </p:grpSpPr>
            <p:grpSp>
              <p:nvGrpSpPr>
                <p:cNvPr id="147489" name="组合 147488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7490" name="任意多边形 147489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491" name="直接连接符 147490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7492" name="直接连接符 147491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7493" name="组合 147492"/>
              <p:cNvGrpSpPr/>
              <p:nvPr/>
            </p:nvGrpSpPr>
            <p:grpSpPr>
              <a:xfrm rot="-588183">
                <a:off x="1344" y="720"/>
                <a:ext cx="528" cy="1440"/>
                <a:chOff x="2880" y="720"/>
                <a:chExt cx="528" cy="1440"/>
              </a:xfrm>
            </p:grpSpPr>
            <p:grpSp>
              <p:nvGrpSpPr>
                <p:cNvPr id="147494" name="组合 147493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7495" name="任意多边形 147494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496" name="直接连接符 147495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7497" name="直接连接符 147496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7498" name="组合 147497"/>
              <p:cNvGrpSpPr/>
              <p:nvPr/>
            </p:nvGrpSpPr>
            <p:grpSpPr>
              <a:xfrm rot="-571035">
                <a:off x="816" y="720"/>
                <a:ext cx="528" cy="1440"/>
                <a:chOff x="2880" y="720"/>
                <a:chExt cx="528" cy="1440"/>
              </a:xfrm>
            </p:grpSpPr>
            <p:grpSp>
              <p:nvGrpSpPr>
                <p:cNvPr id="147499" name="组合 147498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7500" name="任意多边形 147499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501" name="直接连接符 147500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7502" name="直接连接符 147501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</p:grpSp>
      <p:grpSp>
        <p:nvGrpSpPr>
          <p:cNvPr id="148482" name="组合 148481"/>
          <p:cNvGrpSpPr/>
          <p:nvPr/>
        </p:nvGrpSpPr>
        <p:grpSpPr>
          <a:xfrm>
            <a:off x="1295400" y="3505200"/>
            <a:ext cx="6858000" cy="2286000"/>
            <a:chOff x="816" y="2208"/>
            <a:chExt cx="4320" cy="1440"/>
          </a:xfrm>
        </p:grpSpPr>
        <p:grpSp>
          <p:nvGrpSpPr>
            <p:cNvPr id="148483" name="组合 148482"/>
            <p:cNvGrpSpPr/>
            <p:nvPr/>
          </p:nvGrpSpPr>
          <p:grpSpPr>
            <a:xfrm flipV="1">
              <a:off x="816" y="2208"/>
              <a:ext cx="2160" cy="1440"/>
              <a:chOff x="816" y="720"/>
              <a:chExt cx="2160" cy="1440"/>
            </a:xfrm>
          </p:grpSpPr>
          <p:grpSp>
            <p:nvGrpSpPr>
              <p:cNvPr id="148484" name="组合 148483"/>
              <p:cNvGrpSpPr/>
              <p:nvPr/>
            </p:nvGrpSpPr>
            <p:grpSpPr>
              <a:xfrm rot="-604323">
                <a:off x="2448" y="720"/>
                <a:ext cx="528" cy="1440"/>
                <a:chOff x="2880" y="720"/>
                <a:chExt cx="528" cy="1440"/>
              </a:xfrm>
            </p:grpSpPr>
            <p:grpSp>
              <p:nvGrpSpPr>
                <p:cNvPr id="148485" name="组合 148484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8486" name="任意多边形 148485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487" name="直接连接符 148486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8488" name="直接连接符 148487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8489" name="组合 148488"/>
              <p:cNvGrpSpPr/>
              <p:nvPr/>
            </p:nvGrpSpPr>
            <p:grpSpPr>
              <a:xfrm rot="-663293">
                <a:off x="1920" y="720"/>
                <a:ext cx="528" cy="1440"/>
                <a:chOff x="2880" y="720"/>
                <a:chExt cx="528" cy="1440"/>
              </a:xfrm>
            </p:grpSpPr>
            <p:grpSp>
              <p:nvGrpSpPr>
                <p:cNvPr id="148490" name="组合 148489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8491" name="任意多边形 148490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492" name="直接连接符 148491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8493" name="直接连接符 148492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8494" name="组合 148493"/>
              <p:cNvGrpSpPr/>
              <p:nvPr/>
            </p:nvGrpSpPr>
            <p:grpSpPr>
              <a:xfrm rot="-588183">
                <a:off x="1344" y="720"/>
                <a:ext cx="528" cy="1440"/>
                <a:chOff x="2880" y="720"/>
                <a:chExt cx="528" cy="1440"/>
              </a:xfrm>
            </p:grpSpPr>
            <p:grpSp>
              <p:nvGrpSpPr>
                <p:cNvPr id="148495" name="组合 148494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8496" name="任意多边形 148495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497" name="直接连接符 148496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8498" name="直接连接符 148497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8499" name="组合 148498"/>
              <p:cNvGrpSpPr/>
              <p:nvPr/>
            </p:nvGrpSpPr>
            <p:grpSpPr>
              <a:xfrm rot="-571035">
                <a:off x="816" y="720"/>
                <a:ext cx="528" cy="1440"/>
                <a:chOff x="2880" y="720"/>
                <a:chExt cx="528" cy="1440"/>
              </a:xfrm>
            </p:grpSpPr>
            <p:grpSp>
              <p:nvGrpSpPr>
                <p:cNvPr id="148500" name="组合 148499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8501" name="任意多边形 148500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502" name="直接连接符 148501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8503" name="直接连接符 148502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48504" name="组合 148503"/>
            <p:cNvGrpSpPr/>
            <p:nvPr/>
          </p:nvGrpSpPr>
          <p:grpSpPr>
            <a:xfrm flipV="1">
              <a:off x="2976" y="2208"/>
              <a:ext cx="2160" cy="1440"/>
              <a:chOff x="816" y="720"/>
              <a:chExt cx="2160" cy="1440"/>
            </a:xfrm>
          </p:grpSpPr>
          <p:grpSp>
            <p:nvGrpSpPr>
              <p:cNvPr id="148505" name="组合 148504"/>
              <p:cNvGrpSpPr/>
              <p:nvPr/>
            </p:nvGrpSpPr>
            <p:grpSpPr>
              <a:xfrm rot="-604323">
                <a:off x="2448" y="720"/>
                <a:ext cx="528" cy="1440"/>
                <a:chOff x="2880" y="720"/>
                <a:chExt cx="528" cy="1440"/>
              </a:xfrm>
            </p:grpSpPr>
            <p:grpSp>
              <p:nvGrpSpPr>
                <p:cNvPr id="148506" name="组合 148505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8507" name="任意多边形 148506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508" name="直接连接符 148507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8509" name="直接连接符 148508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8510" name="组合 148509"/>
              <p:cNvGrpSpPr/>
              <p:nvPr/>
            </p:nvGrpSpPr>
            <p:grpSpPr>
              <a:xfrm rot="-663293">
                <a:off x="1920" y="720"/>
                <a:ext cx="528" cy="1440"/>
                <a:chOff x="2880" y="720"/>
                <a:chExt cx="528" cy="1440"/>
              </a:xfrm>
            </p:grpSpPr>
            <p:grpSp>
              <p:nvGrpSpPr>
                <p:cNvPr id="148511" name="组合 148510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8512" name="任意多边形 148511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513" name="直接连接符 148512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8514" name="直接连接符 148513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8515" name="组合 148514"/>
              <p:cNvGrpSpPr/>
              <p:nvPr/>
            </p:nvGrpSpPr>
            <p:grpSpPr>
              <a:xfrm rot="-588183">
                <a:off x="1344" y="720"/>
                <a:ext cx="528" cy="1440"/>
                <a:chOff x="2880" y="720"/>
                <a:chExt cx="528" cy="1440"/>
              </a:xfrm>
            </p:grpSpPr>
            <p:grpSp>
              <p:nvGrpSpPr>
                <p:cNvPr id="148516" name="组合 148515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8517" name="任意多边形 148516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518" name="直接连接符 148517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8519" name="直接连接符 148518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48520" name="组合 148519"/>
              <p:cNvGrpSpPr/>
              <p:nvPr/>
            </p:nvGrpSpPr>
            <p:grpSpPr>
              <a:xfrm rot="-571035">
                <a:off x="816" y="720"/>
                <a:ext cx="528" cy="1440"/>
                <a:chOff x="2880" y="720"/>
                <a:chExt cx="528" cy="1440"/>
              </a:xfrm>
            </p:grpSpPr>
            <p:grpSp>
              <p:nvGrpSpPr>
                <p:cNvPr id="148521" name="组合 148520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48522" name="任意多边形 148521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523" name="直接连接符 148522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48524" name="直接连接符 148523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57699" name="组合 157698"/>
          <p:cNvGrpSpPr/>
          <p:nvPr/>
        </p:nvGrpSpPr>
        <p:grpSpPr>
          <a:xfrm rot="-32083">
            <a:off x="1066800" y="2363788"/>
            <a:ext cx="6858000" cy="2286000"/>
            <a:chOff x="816" y="2208"/>
            <a:chExt cx="4320" cy="1440"/>
          </a:xfrm>
        </p:grpSpPr>
        <p:grpSp>
          <p:nvGrpSpPr>
            <p:cNvPr id="157700" name="组合 157699"/>
            <p:cNvGrpSpPr/>
            <p:nvPr/>
          </p:nvGrpSpPr>
          <p:grpSpPr>
            <a:xfrm flipV="1">
              <a:off x="816" y="2208"/>
              <a:ext cx="2160" cy="1440"/>
              <a:chOff x="816" y="720"/>
              <a:chExt cx="2160" cy="1440"/>
            </a:xfrm>
          </p:grpSpPr>
          <p:grpSp>
            <p:nvGrpSpPr>
              <p:cNvPr id="157701" name="组合 157700"/>
              <p:cNvGrpSpPr/>
              <p:nvPr/>
            </p:nvGrpSpPr>
            <p:grpSpPr>
              <a:xfrm rot="-604323">
                <a:off x="2448" y="720"/>
                <a:ext cx="528" cy="1440"/>
                <a:chOff x="2880" y="720"/>
                <a:chExt cx="528" cy="1440"/>
              </a:xfrm>
            </p:grpSpPr>
            <p:grpSp>
              <p:nvGrpSpPr>
                <p:cNvPr id="157702" name="组合 157701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03" name="任意多边形 157702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04" name="直接连接符 157703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05" name="直接连接符 157704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7706" name="组合 157705"/>
              <p:cNvGrpSpPr/>
              <p:nvPr/>
            </p:nvGrpSpPr>
            <p:grpSpPr>
              <a:xfrm rot="-663293">
                <a:off x="1920" y="720"/>
                <a:ext cx="528" cy="1440"/>
                <a:chOff x="2880" y="720"/>
                <a:chExt cx="528" cy="1440"/>
              </a:xfrm>
            </p:grpSpPr>
            <p:grpSp>
              <p:nvGrpSpPr>
                <p:cNvPr id="157707" name="组合 157706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08" name="任意多边形 157707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09" name="直接连接符 157708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10" name="直接连接符 157709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7711" name="组合 157710"/>
              <p:cNvGrpSpPr/>
              <p:nvPr/>
            </p:nvGrpSpPr>
            <p:grpSpPr>
              <a:xfrm rot="-588183">
                <a:off x="1344" y="720"/>
                <a:ext cx="528" cy="1440"/>
                <a:chOff x="2880" y="720"/>
                <a:chExt cx="528" cy="1440"/>
              </a:xfrm>
            </p:grpSpPr>
            <p:grpSp>
              <p:nvGrpSpPr>
                <p:cNvPr id="157712" name="组合 157711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13" name="任意多边形 157712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14" name="直接连接符 157713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15" name="直接连接符 157714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7716" name="组合 157715"/>
              <p:cNvGrpSpPr/>
              <p:nvPr/>
            </p:nvGrpSpPr>
            <p:grpSpPr>
              <a:xfrm rot="-571035">
                <a:off x="816" y="720"/>
                <a:ext cx="528" cy="1440"/>
                <a:chOff x="2880" y="720"/>
                <a:chExt cx="528" cy="1440"/>
              </a:xfrm>
            </p:grpSpPr>
            <p:grpSp>
              <p:nvGrpSpPr>
                <p:cNvPr id="157717" name="组合 157716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18" name="任意多边形 157717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19" name="直接连接符 157718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20" name="直接连接符 157719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57721" name="组合 157720"/>
            <p:cNvGrpSpPr/>
            <p:nvPr/>
          </p:nvGrpSpPr>
          <p:grpSpPr>
            <a:xfrm flipV="1">
              <a:off x="2976" y="2208"/>
              <a:ext cx="2160" cy="1440"/>
              <a:chOff x="816" y="720"/>
              <a:chExt cx="2160" cy="1440"/>
            </a:xfrm>
          </p:grpSpPr>
          <p:grpSp>
            <p:nvGrpSpPr>
              <p:cNvPr id="157722" name="组合 157721"/>
              <p:cNvGrpSpPr/>
              <p:nvPr/>
            </p:nvGrpSpPr>
            <p:grpSpPr>
              <a:xfrm rot="-604323">
                <a:off x="2448" y="720"/>
                <a:ext cx="528" cy="1440"/>
                <a:chOff x="2880" y="720"/>
                <a:chExt cx="528" cy="1440"/>
              </a:xfrm>
            </p:grpSpPr>
            <p:grpSp>
              <p:nvGrpSpPr>
                <p:cNvPr id="157723" name="组合 157722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24" name="任意多边形 157723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25" name="直接连接符 157724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26" name="直接连接符 157725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7727" name="组合 157726"/>
              <p:cNvGrpSpPr/>
              <p:nvPr/>
            </p:nvGrpSpPr>
            <p:grpSpPr>
              <a:xfrm rot="-663293">
                <a:off x="1920" y="720"/>
                <a:ext cx="528" cy="1440"/>
                <a:chOff x="2880" y="720"/>
                <a:chExt cx="528" cy="1440"/>
              </a:xfrm>
            </p:grpSpPr>
            <p:grpSp>
              <p:nvGrpSpPr>
                <p:cNvPr id="157728" name="组合 157727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29" name="任意多边形 157728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30" name="直接连接符 157729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31" name="直接连接符 157730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7732" name="组合 157731"/>
              <p:cNvGrpSpPr/>
              <p:nvPr/>
            </p:nvGrpSpPr>
            <p:grpSpPr>
              <a:xfrm rot="-588183">
                <a:off x="1344" y="720"/>
                <a:ext cx="528" cy="1440"/>
                <a:chOff x="2880" y="720"/>
                <a:chExt cx="528" cy="1440"/>
              </a:xfrm>
            </p:grpSpPr>
            <p:grpSp>
              <p:nvGrpSpPr>
                <p:cNvPr id="157733" name="组合 157732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34" name="任意多边形 157733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35" name="直接连接符 157734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36" name="直接连接符 157735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7737" name="组合 157736"/>
              <p:cNvGrpSpPr/>
              <p:nvPr/>
            </p:nvGrpSpPr>
            <p:grpSpPr>
              <a:xfrm rot="-571035">
                <a:off x="816" y="720"/>
                <a:ext cx="528" cy="1440"/>
                <a:chOff x="2880" y="720"/>
                <a:chExt cx="528" cy="1440"/>
              </a:xfrm>
            </p:grpSpPr>
            <p:grpSp>
              <p:nvGrpSpPr>
                <p:cNvPr id="157738" name="组合 157737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39" name="任意多边形 157738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40" name="直接连接符 157739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41" name="直接连接符 157740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</p:grpSp>
      <p:grpSp>
        <p:nvGrpSpPr>
          <p:cNvPr id="157742" name="组合 157741"/>
          <p:cNvGrpSpPr/>
          <p:nvPr/>
        </p:nvGrpSpPr>
        <p:grpSpPr>
          <a:xfrm>
            <a:off x="1435100" y="2208213"/>
            <a:ext cx="6931025" cy="2290762"/>
            <a:chOff x="952" y="2062"/>
            <a:chExt cx="4366" cy="1443"/>
          </a:xfrm>
        </p:grpSpPr>
        <p:sp>
          <p:nvSpPr>
            <p:cNvPr id="157743" name="直接连接符 157742"/>
            <p:cNvSpPr/>
            <p:nvPr/>
          </p:nvSpPr>
          <p:spPr>
            <a:xfrm rot="-703905" flipV="1">
              <a:off x="1536" y="2160"/>
              <a:ext cx="582" cy="1342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57744" name="组合 157743"/>
            <p:cNvGrpSpPr/>
            <p:nvPr/>
          </p:nvGrpSpPr>
          <p:grpSpPr>
            <a:xfrm>
              <a:off x="952" y="2062"/>
              <a:ext cx="4366" cy="1443"/>
              <a:chOff x="960" y="2062"/>
              <a:chExt cx="4366" cy="1443"/>
            </a:xfrm>
          </p:grpSpPr>
          <p:grpSp>
            <p:nvGrpSpPr>
              <p:cNvPr id="157745" name="组合 157744"/>
              <p:cNvGrpSpPr/>
              <p:nvPr/>
            </p:nvGrpSpPr>
            <p:grpSpPr>
              <a:xfrm rot="-713839">
                <a:off x="2639" y="2062"/>
                <a:ext cx="528" cy="1440"/>
                <a:chOff x="2880" y="720"/>
                <a:chExt cx="528" cy="1440"/>
              </a:xfrm>
            </p:grpSpPr>
            <p:grpSp>
              <p:nvGrpSpPr>
                <p:cNvPr id="157746" name="组合 157745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47" name="任意多边形 157746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48" name="直接连接符 157747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49" name="直接连接符 157748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7750" name="组合 157749"/>
              <p:cNvGrpSpPr/>
              <p:nvPr/>
            </p:nvGrpSpPr>
            <p:grpSpPr>
              <a:xfrm rot="-659978">
                <a:off x="2111" y="2062"/>
                <a:ext cx="528" cy="1440"/>
                <a:chOff x="2880" y="720"/>
                <a:chExt cx="528" cy="1440"/>
              </a:xfrm>
            </p:grpSpPr>
            <p:grpSp>
              <p:nvGrpSpPr>
                <p:cNvPr id="157751" name="组合 157750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52" name="任意多边形 157751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53" name="直接连接符 157752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54" name="直接连接符 157753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7755" name="组合 157754"/>
              <p:cNvGrpSpPr/>
              <p:nvPr/>
            </p:nvGrpSpPr>
            <p:grpSpPr>
              <a:xfrm rot="-703905">
                <a:off x="1535" y="2064"/>
                <a:ext cx="571" cy="1438"/>
                <a:chOff x="2880" y="720"/>
                <a:chExt cx="518" cy="1440"/>
              </a:xfrm>
            </p:grpSpPr>
            <p:sp>
              <p:nvSpPr>
                <p:cNvPr id="157756" name="任意多边形 157755"/>
                <p:cNvSpPr/>
                <p:nvPr/>
              </p:nvSpPr>
              <p:spPr>
                <a:xfrm>
                  <a:off x="2880" y="720"/>
                  <a:ext cx="518" cy="1440"/>
                </a:xfrm>
                <a:custGeom>
                  <a:avLst/>
                  <a:gdLst>
                    <a:gd name="txL" fmla="*/ 0 w 7767"/>
                    <a:gd name="txT" fmla="*/ 0 h 21600"/>
                    <a:gd name="txR" fmla="*/ 7767 w 7767"/>
                    <a:gd name="txB" fmla="*/ 21600 h 21600"/>
                  </a:gdLst>
                  <a:ahLst/>
                  <a:cxnLst>
                    <a:cxn ang="270">
                      <a:pos x="0" y="0"/>
                    </a:cxn>
                    <a:cxn ang="270">
                      <a:pos x="7766" y="1444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7767" h="21600" fill="none">
                      <a:moveTo>
                        <a:pt x="0" y="0"/>
                      </a:moveTo>
                      <a:arcTo wR="21600" hR="21600" stAng="-5400000" swAng="1264285"/>
                    </a:path>
                    <a:path w="7767" h="21600" stroke="0">
                      <a:moveTo>
                        <a:pt x="0" y="0"/>
                      </a:moveTo>
                      <a:arcTo wR="21600" hR="21600" stAng="-5400000" swAng="1264285"/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7757" name="直接连接符 157756"/>
                <p:cNvSpPr/>
                <p:nvPr/>
              </p:nvSpPr>
              <p:spPr>
                <a:xfrm>
                  <a:off x="2880" y="720"/>
                  <a:ext cx="0" cy="1440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7758" name="组合 157757"/>
              <p:cNvGrpSpPr/>
              <p:nvPr/>
            </p:nvGrpSpPr>
            <p:grpSpPr>
              <a:xfrm rot="-783160">
                <a:off x="960" y="2064"/>
                <a:ext cx="576" cy="1436"/>
                <a:chOff x="2880" y="720"/>
                <a:chExt cx="528" cy="1440"/>
              </a:xfrm>
            </p:grpSpPr>
            <p:grpSp>
              <p:nvGrpSpPr>
                <p:cNvPr id="157759" name="组合 157758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60" name="任意多边形 157759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61" name="直接连接符 157760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62" name="直接连接符 157761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7763" name="组合 157762"/>
              <p:cNvGrpSpPr/>
              <p:nvPr/>
            </p:nvGrpSpPr>
            <p:grpSpPr>
              <a:xfrm rot="-718473">
                <a:off x="4800" y="2064"/>
                <a:ext cx="526" cy="1440"/>
                <a:chOff x="2880" y="720"/>
                <a:chExt cx="528" cy="1440"/>
              </a:xfrm>
            </p:grpSpPr>
            <p:grpSp>
              <p:nvGrpSpPr>
                <p:cNvPr id="157764" name="组合 157763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65" name="任意多边形 157764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66" name="直接连接符 157765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67" name="直接连接符 157766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7768" name="组合 157767"/>
              <p:cNvGrpSpPr/>
              <p:nvPr/>
            </p:nvGrpSpPr>
            <p:grpSpPr>
              <a:xfrm rot="-659978">
                <a:off x="4270" y="2065"/>
                <a:ext cx="528" cy="1440"/>
                <a:chOff x="2880" y="720"/>
                <a:chExt cx="528" cy="1440"/>
              </a:xfrm>
            </p:grpSpPr>
            <p:grpSp>
              <p:nvGrpSpPr>
                <p:cNvPr id="157769" name="组合 157768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70" name="任意多边形 157769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71" name="直接连接符 157770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72" name="直接连接符 157771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7773" name="组合 157772"/>
              <p:cNvGrpSpPr/>
              <p:nvPr/>
            </p:nvGrpSpPr>
            <p:grpSpPr>
              <a:xfrm rot="-676884">
                <a:off x="3695" y="2064"/>
                <a:ext cx="528" cy="1440"/>
                <a:chOff x="2880" y="720"/>
                <a:chExt cx="528" cy="1440"/>
              </a:xfrm>
            </p:grpSpPr>
            <p:grpSp>
              <p:nvGrpSpPr>
                <p:cNvPr id="157774" name="组合 157773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75" name="任意多边形 157774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76" name="直接连接符 157775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77" name="直接连接符 157776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7778" name="组合 157777"/>
              <p:cNvGrpSpPr/>
              <p:nvPr/>
            </p:nvGrpSpPr>
            <p:grpSpPr>
              <a:xfrm rot="-790180">
                <a:off x="3167" y="2064"/>
                <a:ext cx="528" cy="1440"/>
                <a:chOff x="2880" y="720"/>
                <a:chExt cx="528" cy="1440"/>
              </a:xfrm>
            </p:grpSpPr>
            <p:grpSp>
              <p:nvGrpSpPr>
                <p:cNvPr id="157779" name="组合 157778"/>
                <p:cNvGrpSpPr/>
                <p:nvPr/>
              </p:nvGrpSpPr>
              <p:grpSpPr>
                <a:xfrm>
                  <a:off x="2880" y="720"/>
                  <a:ext cx="518" cy="1440"/>
                  <a:chOff x="2880" y="720"/>
                  <a:chExt cx="518" cy="1440"/>
                </a:xfrm>
              </p:grpSpPr>
              <p:sp>
                <p:nvSpPr>
                  <p:cNvPr id="157780" name="任意多边形 157779"/>
                  <p:cNvSpPr/>
                  <p:nvPr/>
                </p:nvSpPr>
                <p:spPr>
                  <a:xfrm>
                    <a:off x="2880" y="720"/>
                    <a:ext cx="518" cy="1440"/>
                  </a:xfrm>
                  <a:custGeom>
                    <a:avLst/>
                    <a:gdLst>
                      <a:gd name="txL" fmla="*/ 0 w 7767"/>
                      <a:gd name="txT" fmla="*/ 0 h 21600"/>
                      <a:gd name="txR" fmla="*/ 7767 w 7767"/>
                      <a:gd name="txB" fmla="*/ 21600 h 21600"/>
                    </a:gdLst>
                    <a:ahLst/>
                    <a:cxnLst>
                      <a:cxn ang="270">
                        <a:pos x="0" y="0"/>
                      </a:cxn>
                      <a:cxn ang="270">
                        <a:pos x="7766" y="1444"/>
                      </a:cxn>
                      <a:cxn ang="90">
                        <a:pos x="0" y="21600"/>
                      </a:cxn>
                    </a:cxnLst>
                    <a:rect l="txL" t="txT" r="txR" b="txB"/>
                    <a:pathLst>
                      <a:path w="7767" h="21600" fill="none">
                        <a:moveTo>
                          <a:pt x="0" y="0"/>
                        </a:moveTo>
                        <a:arcTo wR="21600" hR="21600" stAng="-5400000" swAng="1264285"/>
                      </a:path>
                      <a:path w="7767" h="21600" stroke="0">
                        <a:moveTo>
                          <a:pt x="0" y="0"/>
                        </a:moveTo>
                        <a:arcTo wR="21600" hR="21600" stAng="-5400000" swAng="1264285"/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7781" name="直接连接符 157780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3810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7782" name="直接连接符 157781"/>
                <p:cNvSpPr/>
                <p:nvPr/>
              </p:nvSpPr>
              <p:spPr>
                <a:xfrm flipV="1">
                  <a:off x="2880" y="816"/>
                  <a:ext cx="528" cy="1344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9004" name="椭圆 169003"/>
          <p:cNvSpPr/>
          <p:nvPr/>
        </p:nvSpPr>
        <p:spPr>
          <a:xfrm>
            <a:off x="2286000" y="1143000"/>
            <a:ext cx="4572000" cy="45720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169005" name="组合 169004"/>
          <p:cNvGrpSpPr/>
          <p:nvPr/>
        </p:nvGrpSpPr>
        <p:grpSpPr>
          <a:xfrm>
            <a:off x="2286000" y="1143000"/>
            <a:ext cx="4575175" cy="4572000"/>
            <a:chOff x="1440" y="720"/>
            <a:chExt cx="2882" cy="2880"/>
          </a:xfrm>
        </p:grpSpPr>
        <p:grpSp>
          <p:nvGrpSpPr>
            <p:cNvPr id="168962" name="组合 168961"/>
            <p:cNvGrpSpPr/>
            <p:nvPr/>
          </p:nvGrpSpPr>
          <p:grpSpPr>
            <a:xfrm>
              <a:off x="1440" y="1768"/>
              <a:ext cx="2882" cy="1832"/>
              <a:chOff x="1440" y="1768"/>
              <a:chExt cx="2882" cy="1832"/>
            </a:xfrm>
          </p:grpSpPr>
          <p:grpSp>
            <p:nvGrpSpPr>
              <p:cNvPr id="168963" name="组合 168962"/>
              <p:cNvGrpSpPr/>
              <p:nvPr/>
            </p:nvGrpSpPr>
            <p:grpSpPr>
              <a:xfrm rot="5400000" flipV="1">
                <a:off x="2161" y="1439"/>
                <a:ext cx="1440" cy="2882"/>
                <a:chOff x="2880" y="720"/>
                <a:chExt cx="1440" cy="2882"/>
              </a:xfrm>
            </p:grpSpPr>
            <p:sp>
              <p:nvSpPr>
                <p:cNvPr id="168964" name="任意多边形 168963"/>
                <p:cNvSpPr/>
                <p:nvPr/>
              </p:nvSpPr>
              <p:spPr>
                <a:xfrm>
                  <a:off x="2880" y="722"/>
                  <a:ext cx="1440" cy="2880"/>
                </a:xfrm>
                <a:custGeom>
                  <a:avLst/>
                  <a:gdLst>
                    <a:gd name="txL" fmla="*/ 0 w 21600"/>
                    <a:gd name="txT" fmla="*/ 0 h 43200"/>
                    <a:gd name="txR" fmla="*/ 21600 w 21600"/>
                    <a:gd name="txB" fmla="*/ 43200 h 43200"/>
                  </a:gdLst>
                  <a:ahLst/>
                  <a:cxnLst>
                    <a:cxn ang="270">
                      <a:pos x="0" y="0"/>
                    </a:cxn>
                    <a:cxn ang="90">
                      <a:pos x="90" y="43199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21600" h="43200" fill="none">
                      <a:moveTo>
                        <a:pt x="0" y="0"/>
                      </a:moveTo>
                      <a:arcTo wR="21600" hR="21600" stAng="-5400000" swAng="10785675"/>
                    </a:path>
                    <a:path w="21600" h="43200" stroke="0">
                      <a:moveTo>
                        <a:pt x="0" y="0"/>
                      </a:moveTo>
                      <a:arcTo wR="21600" hR="21600" stAng="-5400000" swAng="10785675"/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68965" name="直接连接符 168964"/>
                <p:cNvSpPr/>
                <p:nvPr/>
              </p:nvSpPr>
              <p:spPr>
                <a:xfrm>
                  <a:off x="2880" y="720"/>
                  <a:ext cx="0" cy="28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68966" name="直接连接符 168965"/>
              <p:cNvSpPr/>
              <p:nvPr/>
            </p:nvSpPr>
            <p:spPr>
              <a:xfrm rot="-2700000">
                <a:off x="3386" y="1946"/>
                <a:ext cx="1" cy="14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67" name="直接连接符 168966"/>
              <p:cNvSpPr/>
              <p:nvPr/>
            </p:nvSpPr>
            <p:spPr>
              <a:xfrm rot="-2700000">
                <a:off x="3268" y="1768"/>
                <a:ext cx="558" cy="1331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68" name="直接连接符 168967"/>
              <p:cNvSpPr/>
              <p:nvPr/>
            </p:nvSpPr>
            <p:spPr>
              <a:xfrm>
                <a:off x="2880" y="2160"/>
                <a:ext cx="0" cy="14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69" name="直接连接符 168968"/>
              <p:cNvSpPr/>
              <p:nvPr/>
            </p:nvSpPr>
            <p:spPr>
              <a:xfrm>
                <a:off x="1440" y="2160"/>
                <a:ext cx="144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70" name="直接连接符 168969"/>
              <p:cNvSpPr/>
              <p:nvPr/>
            </p:nvSpPr>
            <p:spPr>
              <a:xfrm>
                <a:off x="2880" y="2160"/>
                <a:ext cx="144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71" name="直接连接符 168970"/>
              <p:cNvSpPr/>
              <p:nvPr/>
            </p:nvSpPr>
            <p:spPr>
              <a:xfrm rot="2700000" flipH="1">
                <a:off x="2368" y="1952"/>
                <a:ext cx="1" cy="14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72" name="直接连接符 168971"/>
              <p:cNvSpPr/>
              <p:nvPr/>
            </p:nvSpPr>
            <p:spPr>
              <a:xfrm rot="2700000" flipH="1">
                <a:off x="1948" y="1778"/>
                <a:ext cx="545" cy="131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73" name="直接连接符 168972"/>
              <p:cNvSpPr/>
              <p:nvPr/>
            </p:nvSpPr>
            <p:spPr>
              <a:xfrm>
                <a:off x="2880" y="2160"/>
                <a:ext cx="528" cy="13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74" name="直接连接符 168973"/>
              <p:cNvSpPr/>
              <p:nvPr/>
            </p:nvSpPr>
            <p:spPr>
              <a:xfrm flipH="1">
                <a:off x="2352" y="2160"/>
                <a:ext cx="528" cy="13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75" name="直接连接符 168974"/>
              <p:cNvSpPr/>
              <p:nvPr/>
            </p:nvSpPr>
            <p:spPr>
              <a:xfrm flipH="1">
                <a:off x="1488" y="2160"/>
                <a:ext cx="1392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76" name="直接连接符 168975"/>
              <p:cNvSpPr/>
              <p:nvPr/>
            </p:nvSpPr>
            <p:spPr>
              <a:xfrm>
                <a:off x="2880" y="2160"/>
                <a:ext cx="1392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77" name="直接连接符 168976"/>
              <p:cNvSpPr/>
              <p:nvPr/>
            </p:nvSpPr>
            <p:spPr>
              <a:xfrm flipH="1">
                <a:off x="1680" y="2160"/>
                <a:ext cx="1200" cy="81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78" name="直接连接符 168977"/>
              <p:cNvSpPr/>
              <p:nvPr/>
            </p:nvSpPr>
            <p:spPr>
              <a:xfrm>
                <a:off x="2880" y="2160"/>
                <a:ext cx="1200" cy="81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79" name="直接连接符 168978"/>
              <p:cNvSpPr/>
              <p:nvPr/>
            </p:nvSpPr>
            <p:spPr>
              <a:xfrm flipH="1">
                <a:off x="2112" y="2160"/>
                <a:ext cx="768" cy="120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80" name="直接连接符 168979"/>
              <p:cNvSpPr/>
              <p:nvPr/>
            </p:nvSpPr>
            <p:spPr>
              <a:xfrm>
                <a:off x="2880" y="2160"/>
                <a:ext cx="768" cy="120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81" name="直接连接符 168980"/>
              <p:cNvSpPr/>
              <p:nvPr/>
            </p:nvSpPr>
            <p:spPr>
              <a:xfrm flipH="1">
                <a:off x="2622" y="2160"/>
                <a:ext cx="258" cy="142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82" name="直接连接符 168981"/>
              <p:cNvSpPr/>
              <p:nvPr/>
            </p:nvSpPr>
            <p:spPr>
              <a:xfrm>
                <a:off x="2880" y="2160"/>
                <a:ext cx="258" cy="142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68983" name="组合 168982"/>
            <p:cNvGrpSpPr/>
            <p:nvPr/>
          </p:nvGrpSpPr>
          <p:grpSpPr>
            <a:xfrm flipV="1">
              <a:off x="1440" y="720"/>
              <a:ext cx="2882" cy="1832"/>
              <a:chOff x="1536" y="1864"/>
              <a:chExt cx="2882" cy="1832"/>
            </a:xfrm>
          </p:grpSpPr>
          <p:grpSp>
            <p:nvGrpSpPr>
              <p:cNvPr id="168984" name="组合 168983"/>
              <p:cNvGrpSpPr/>
              <p:nvPr/>
            </p:nvGrpSpPr>
            <p:grpSpPr>
              <a:xfrm rot="5400000" flipV="1">
                <a:off x="2257" y="1535"/>
                <a:ext cx="1440" cy="2882"/>
                <a:chOff x="2880" y="720"/>
                <a:chExt cx="1440" cy="2882"/>
              </a:xfrm>
            </p:grpSpPr>
            <p:sp>
              <p:nvSpPr>
                <p:cNvPr id="168985" name="任意多边形 168984"/>
                <p:cNvSpPr/>
                <p:nvPr/>
              </p:nvSpPr>
              <p:spPr>
                <a:xfrm>
                  <a:off x="2880" y="722"/>
                  <a:ext cx="1440" cy="2880"/>
                </a:xfrm>
                <a:custGeom>
                  <a:avLst/>
                  <a:gdLst>
                    <a:gd name="txL" fmla="*/ 0 w 21600"/>
                    <a:gd name="txT" fmla="*/ 0 h 43200"/>
                    <a:gd name="txR" fmla="*/ 21600 w 21600"/>
                    <a:gd name="txB" fmla="*/ 43200 h 43200"/>
                  </a:gdLst>
                  <a:ahLst/>
                  <a:cxnLst>
                    <a:cxn ang="270">
                      <a:pos x="0" y="0"/>
                    </a:cxn>
                    <a:cxn ang="90">
                      <a:pos x="90" y="43199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21600" h="43200" fill="none">
                      <a:moveTo>
                        <a:pt x="0" y="0"/>
                      </a:moveTo>
                      <a:arcTo wR="21600" hR="21600" stAng="-5400000" swAng="10785675"/>
                    </a:path>
                    <a:path w="21600" h="43200" stroke="0">
                      <a:moveTo>
                        <a:pt x="0" y="0"/>
                      </a:moveTo>
                      <a:arcTo wR="21600" hR="21600" stAng="-5400000" swAng="10785675"/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68986" name="直接连接符 168985"/>
                <p:cNvSpPr/>
                <p:nvPr/>
              </p:nvSpPr>
              <p:spPr>
                <a:xfrm>
                  <a:off x="2880" y="720"/>
                  <a:ext cx="0" cy="288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68987" name="直接连接符 168986"/>
              <p:cNvSpPr/>
              <p:nvPr/>
            </p:nvSpPr>
            <p:spPr>
              <a:xfrm>
                <a:off x="2976" y="2256"/>
                <a:ext cx="0" cy="14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88" name="直接连接符 168987"/>
              <p:cNvSpPr/>
              <p:nvPr/>
            </p:nvSpPr>
            <p:spPr>
              <a:xfrm>
                <a:off x="1536" y="2256"/>
                <a:ext cx="144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89" name="直接连接符 168988"/>
              <p:cNvSpPr/>
              <p:nvPr/>
            </p:nvSpPr>
            <p:spPr>
              <a:xfrm>
                <a:off x="2976" y="2256"/>
                <a:ext cx="144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90" name="直接连接符 168989"/>
              <p:cNvSpPr/>
              <p:nvPr/>
            </p:nvSpPr>
            <p:spPr>
              <a:xfrm rot="-2700000">
                <a:off x="3482" y="2042"/>
                <a:ext cx="1" cy="14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91" name="直接连接符 168990"/>
              <p:cNvSpPr/>
              <p:nvPr/>
            </p:nvSpPr>
            <p:spPr>
              <a:xfrm rot="2700000" flipH="1">
                <a:off x="2464" y="2048"/>
                <a:ext cx="1" cy="14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92" name="直接连接符 168991"/>
              <p:cNvSpPr/>
              <p:nvPr/>
            </p:nvSpPr>
            <p:spPr>
              <a:xfrm rot="2700000" flipH="1">
                <a:off x="2044" y="1874"/>
                <a:ext cx="545" cy="131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93" name="直接连接符 168992"/>
              <p:cNvSpPr/>
              <p:nvPr/>
            </p:nvSpPr>
            <p:spPr>
              <a:xfrm rot="-2700000">
                <a:off x="3364" y="1864"/>
                <a:ext cx="558" cy="1331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94" name="直接连接符 168993"/>
              <p:cNvSpPr/>
              <p:nvPr/>
            </p:nvSpPr>
            <p:spPr>
              <a:xfrm>
                <a:off x="2976" y="2256"/>
                <a:ext cx="528" cy="13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95" name="直接连接符 168994"/>
              <p:cNvSpPr/>
              <p:nvPr/>
            </p:nvSpPr>
            <p:spPr>
              <a:xfrm flipH="1">
                <a:off x="2448" y="2256"/>
                <a:ext cx="528" cy="13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96" name="直接连接符 168995"/>
              <p:cNvSpPr/>
              <p:nvPr/>
            </p:nvSpPr>
            <p:spPr>
              <a:xfrm flipH="1">
                <a:off x="1584" y="2256"/>
                <a:ext cx="1392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97" name="直接连接符 168996"/>
              <p:cNvSpPr/>
              <p:nvPr/>
            </p:nvSpPr>
            <p:spPr>
              <a:xfrm>
                <a:off x="2976" y="2256"/>
                <a:ext cx="1392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98" name="直接连接符 168997"/>
              <p:cNvSpPr/>
              <p:nvPr/>
            </p:nvSpPr>
            <p:spPr>
              <a:xfrm flipH="1">
                <a:off x="1776" y="2256"/>
                <a:ext cx="1200" cy="81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8999" name="直接连接符 168998"/>
              <p:cNvSpPr/>
              <p:nvPr/>
            </p:nvSpPr>
            <p:spPr>
              <a:xfrm>
                <a:off x="2976" y="2256"/>
                <a:ext cx="1200" cy="81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9000" name="直接连接符 168999"/>
              <p:cNvSpPr/>
              <p:nvPr/>
            </p:nvSpPr>
            <p:spPr>
              <a:xfrm flipH="1">
                <a:off x="2208" y="2256"/>
                <a:ext cx="768" cy="120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9001" name="直接连接符 169000"/>
              <p:cNvSpPr/>
              <p:nvPr/>
            </p:nvSpPr>
            <p:spPr>
              <a:xfrm>
                <a:off x="2976" y="2256"/>
                <a:ext cx="768" cy="120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9002" name="直接连接符 169001"/>
              <p:cNvSpPr/>
              <p:nvPr/>
            </p:nvSpPr>
            <p:spPr>
              <a:xfrm flipH="1">
                <a:off x="2718" y="2256"/>
                <a:ext cx="258" cy="142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9003" name="直接连接符 169002"/>
              <p:cNvSpPr/>
              <p:nvPr/>
            </p:nvSpPr>
            <p:spPr>
              <a:xfrm>
                <a:off x="2976" y="2256"/>
                <a:ext cx="258" cy="142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9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9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9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9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9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9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70007" name="组合 170006"/>
          <p:cNvGrpSpPr/>
          <p:nvPr/>
        </p:nvGrpSpPr>
        <p:grpSpPr>
          <a:xfrm>
            <a:off x="967105" y="911225"/>
            <a:ext cx="7640638" cy="2217738"/>
            <a:chOff x="384" y="2016"/>
            <a:chExt cx="4813" cy="1397"/>
          </a:xfrm>
        </p:grpSpPr>
        <p:grpSp>
          <p:nvGrpSpPr>
            <p:cNvPr id="170008" name="组合 170007"/>
            <p:cNvGrpSpPr/>
            <p:nvPr/>
          </p:nvGrpSpPr>
          <p:grpSpPr>
            <a:xfrm rot="4500000">
              <a:off x="-68" y="2468"/>
              <a:ext cx="1397" cy="493"/>
              <a:chOff x="1104" y="2502"/>
              <a:chExt cx="1397" cy="493"/>
            </a:xfrm>
          </p:grpSpPr>
          <p:sp>
            <p:nvSpPr>
              <p:cNvPr id="170009" name="等腰三角形 170008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10" name="任意多边形 170009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11" name="组合 170010"/>
            <p:cNvGrpSpPr/>
            <p:nvPr/>
          </p:nvGrpSpPr>
          <p:grpSpPr>
            <a:xfrm rot="4500000">
              <a:off x="220" y="2468"/>
              <a:ext cx="1397" cy="493"/>
              <a:chOff x="1104" y="2502"/>
              <a:chExt cx="1397" cy="493"/>
            </a:xfrm>
          </p:grpSpPr>
          <p:sp>
            <p:nvSpPr>
              <p:cNvPr id="170012" name="等腰三角形 170011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13" name="任意多边形 170012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14" name="组合 170013"/>
            <p:cNvGrpSpPr/>
            <p:nvPr/>
          </p:nvGrpSpPr>
          <p:grpSpPr>
            <a:xfrm rot="4500000">
              <a:off x="508" y="2468"/>
              <a:ext cx="1397" cy="493"/>
              <a:chOff x="1104" y="2502"/>
              <a:chExt cx="1397" cy="493"/>
            </a:xfrm>
          </p:grpSpPr>
          <p:sp>
            <p:nvSpPr>
              <p:cNvPr id="170015" name="等腰三角形 170014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16" name="任意多边形 170015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17" name="组合 170016"/>
            <p:cNvGrpSpPr/>
            <p:nvPr/>
          </p:nvGrpSpPr>
          <p:grpSpPr>
            <a:xfrm rot="4500000">
              <a:off x="796" y="2468"/>
              <a:ext cx="1397" cy="493"/>
              <a:chOff x="1104" y="2502"/>
              <a:chExt cx="1397" cy="493"/>
            </a:xfrm>
          </p:grpSpPr>
          <p:sp>
            <p:nvSpPr>
              <p:cNvPr id="170018" name="等腰三角形 170017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19" name="任意多边形 170018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20" name="组合 170019"/>
            <p:cNvGrpSpPr/>
            <p:nvPr/>
          </p:nvGrpSpPr>
          <p:grpSpPr>
            <a:xfrm rot="4500000">
              <a:off x="1084" y="2468"/>
              <a:ext cx="1397" cy="493"/>
              <a:chOff x="1104" y="2502"/>
              <a:chExt cx="1397" cy="493"/>
            </a:xfrm>
          </p:grpSpPr>
          <p:sp>
            <p:nvSpPr>
              <p:cNvPr id="170021" name="等腰三角形 170020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22" name="任意多边形 170021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23" name="组合 170022"/>
            <p:cNvGrpSpPr/>
            <p:nvPr/>
          </p:nvGrpSpPr>
          <p:grpSpPr>
            <a:xfrm rot="4500000">
              <a:off x="1372" y="2468"/>
              <a:ext cx="1397" cy="493"/>
              <a:chOff x="1104" y="2502"/>
              <a:chExt cx="1397" cy="493"/>
            </a:xfrm>
          </p:grpSpPr>
          <p:sp>
            <p:nvSpPr>
              <p:cNvPr id="170024" name="等腰三角形 170023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25" name="任意多边形 170024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26" name="组合 170025"/>
            <p:cNvGrpSpPr/>
            <p:nvPr/>
          </p:nvGrpSpPr>
          <p:grpSpPr>
            <a:xfrm rot="4500000">
              <a:off x="1660" y="2468"/>
              <a:ext cx="1397" cy="493"/>
              <a:chOff x="1104" y="2502"/>
              <a:chExt cx="1397" cy="493"/>
            </a:xfrm>
          </p:grpSpPr>
          <p:sp>
            <p:nvSpPr>
              <p:cNvPr id="170027" name="等腰三角形 170026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28" name="任意多边形 170027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29" name="组合 170028"/>
            <p:cNvGrpSpPr/>
            <p:nvPr/>
          </p:nvGrpSpPr>
          <p:grpSpPr>
            <a:xfrm rot="4500000">
              <a:off x="1948" y="2468"/>
              <a:ext cx="1397" cy="493"/>
              <a:chOff x="1104" y="2502"/>
              <a:chExt cx="1397" cy="493"/>
            </a:xfrm>
          </p:grpSpPr>
          <p:sp>
            <p:nvSpPr>
              <p:cNvPr id="170030" name="等腰三角形 170029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31" name="任意多边形 170030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32" name="组合 170031"/>
            <p:cNvGrpSpPr/>
            <p:nvPr/>
          </p:nvGrpSpPr>
          <p:grpSpPr>
            <a:xfrm rot="4500000">
              <a:off x="2236" y="2468"/>
              <a:ext cx="1397" cy="493"/>
              <a:chOff x="1104" y="2502"/>
              <a:chExt cx="1397" cy="493"/>
            </a:xfrm>
          </p:grpSpPr>
          <p:sp>
            <p:nvSpPr>
              <p:cNvPr id="170033" name="等腰三角形 170032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34" name="任意多边形 170033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35" name="组合 170034"/>
            <p:cNvGrpSpPr/>
            <p:nvPr/>
          </p:nvGrpSpPr>
          <p:grpSpPr>
            <a:xfrm rot="4500000">
              <a:off x="2524" y="2468"/>
              <a:ext cx="1397" cy="493"/>
              <a:chOff x="1104" y="2502"/>
              <a:chExt cx="1397" cy="493"/>
            </a:xfrm>
          </p:grpSpPr>
          <p:sp>
            <p:nvSpPr>
              <p:cNvPr id="170036" name="等腰三角形 170035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37" name="任意多边形 170036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38" name="组合 170037"/>
            <p:cNvGrpSpPr/>
            <p:nvPr/>
          </p:nvGrpSpPr>
          <p:grpSpPr>
            <a:xfrm rot="4500000">
              <a:off x="3676" y="2468"/>
              <a:ext cx="1397" cy="493"/>
              <a:chOff x="1104" y="2502"/>
              <a:chExt cx="1397" cy="493"/>
            </a:xfrm>
          </p:grpSpPr>
          <p:sp>
            <p:nvSpPr>
              <p:cNvPr id="170039" name="等腰三角形 170038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40" name="任意多边形 170039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41" name="组合 170040"/>
            <p:cNvGrpSpPr/>
            <p:nvPr/>
          </p:nvGrpSpPr>
          <p:grpSpPr>
            <a:xfrm rot="4500000">
              <a:off x="2812" y="2468"/>
              <a:ext cx="1397" cy="493"/>
              <a:chOff x="1104" y="2502"/>
              <a:chExt cx="1397" cy="493"/>
            </a:xfrm>
          </p:grpSpPr>
          <p:sp>
            <p:nvSpPr>
              <p:cNvPr id="170042" name="等腰三角形 170041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43" name="任意多边形 170042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44" name="组合 170043"/>
            <p:cNvGrpSpPr/>
            <p:nvPr/>
          </p:nvGrpSpPr>
          <p:grpSpPr>
            <a:xfrm rot="4500000">
              <a:off x="3100" y="2468"/>
              <a:ext cx="1397" cy="493"/>
              <a:chOff x="1104" y="2502"/>
              <a:chExt cx="1397" cy="493"/>
            </a:xfrm>
          </p:grpSpPr>
          <p:sp>
            <p:nvSpPr>
              <p:cNvPr id="170045" name="等腰三角形 170044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46" name="任意多边形 170045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47" name="组合 170046"/>
            <p:cNvGrpSpPr/>
            <p:nvPr/>
          </p:nvGrpSpPr>
          <p:grpSpPr>
            <a:xfrm rot="4500000">
              <a:off x="3388" y="2468"/>
              <a:ext cx="1397" cy="493"/>
              <a:chOff x="1104" y="2502"/>
              <a:chExt cx="1397" cy="493"/>
            </a:xfrm>
          </p:grpSpPr>
          <p:sp>
            <p:nvSpPr>
              <p:cNvPr id="170048" name="等腰三角形 170047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49" name="任意多边形 170048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50" name="组合 170049"/>
            <p:cNvGrpSpPr/>
            <p:nvPr/>
          </p:nvGrpSpPr>
          <p:grpSpPr>
            <a:xfrm rot="4500000">
              <a:off x="3964" y="2468"/>
              <a:ext cx="1397" cy="493"/>
              <a:chOff x="1104" y="2502"/>
              <a:chExt cx="1397" cy="493"/>
            </a:xfrm>
          </p:grpSpPr>
          <p:sp>
            <p:nvSpPr>
              <p:cNvPr id="170051" name="等腰三角形 170050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52" name="任意多边形 170051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0053" name="组合 170052"/>
            <p:cNvGrpSpPr/>
            <p:nvPr/>
          </p:nvGrpSpPr>
          <p:grpSpPr>
            <a:xfrm rot="4500000">
              <a:off x="4252" y="2468"/>
              <a:ext cx="1397" cy="493"/>
              <a:chOff x="1104" y="2502"/>
              <a:chExt cx="1397" cy="493"/>
            </a:xfrm>
          </p:grpSpPr>
          <p:sp>
            <p:nvSpPr>
              <p:cNvPr id="170054" name="等腰三角形 170053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0055" name="任意多边形 170054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grpSp>
        <p:nvGrpSpPr>
          <p:cNvPr id="168174" name="组合 168173"/>
          <p:cNvGrpSpPr/>
          <p:nvPr/>
        </p:nvGrpSpPr>
        <p:grpSpPr>
          <a:xfrm rot="-10800000">
            <a:off x="690563" y="3628390"/>
            <a:ext cx="7640637" cy="2217738"/>
            <a:chOff x="384" y="2016"/>
            <a:chExt cx="4813" cy="1397"/>
          </a:xfrm>
        </p:grpSpPr>
        <p:grpSp>
          <p:nvGrpSpPr>
            <p:cNvPr id="168116" name="组合 168115"/>
            <p:cNvGrpSpPr/>
            <p:nvPr/>
          </p:nvGrpSpPr>
          <p:grpSpPr>
            <a:xfrm rot="4500000">
              <a:off x="-68" y="2468"/>
              <a:ext cx="1397" cy="493"/>
              <a:chOff x="1104" y="2502"/>
              <a:chExt cx="1397" cy="493"/>
            </a:xfrm>
          </p:grpSpPr>
          <p:sp>
            <p:nvSpPr>
              <p:cNvPr id="168110" name="等腰三角形 168109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14" name="任意多边形 168113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17" name="组合 168116"/>
            <p:cNvGrpSpPr/>
            <p:nvPr/>
          </p:nvGrpSpPr>
          <p:grpSpPr>
            <a:xfrm rot="4500000">
              <a:off x="220" y="2468"/>
              <a:ext cx="1397" cy="493"/>
              <a:chOff x="1104" y="2502"/>
              <a:chExt cx="1397" cy="493"/>
            </a:xfrm>
          </p:grpSpPr>
          <p:sp>
            <p:nvSpPr>
              <p:cNvPr id="168118" name="等腰三角形 168117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19" name="任意多边形 168118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20" name="组合 168119"/>
            <p:cNvGrpSpPr/>
            <p:nvPr/>
          </p:nvGrpSpPr>
          <p:grpSpPr>
            <a:xfrm rot="4500000">
              <a:off x="508" y="2468"/>
              <a:ext cx="1397" cy="493"/>
              <a:chOff x="1104" y="2502"/>
              <a:chExt cx="1397" cy="493"/>
            </a:xfrm>
          </p:grpSpPr>
          <p:sp>
            <p:nvSpPr>
              <p:cNvPr id="168121" name="等腰三角形 168120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22" name="任意多边形 168121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23" name="组合 168122"/>
            <p:cNvGrpSpPr/>
            <p:nvPr/>
          </p:nvGrpSpPr>
          <p:grpSpPr>
            <a:xfrm rot="4500000">
              <a:off x="796" y="2468"/>
              <a:ext cx="1397" cy="493"/>
              <a:chOff x="1104" y="2502"/>
              <a:chExt cx="1397" cy="493"/>
            </a:xfrm>
          </p:grpSpPr>
          <p:sp>
            <p:nvSpPr>
              <p:cNvPr id="168124" name="等腰三角形 168123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25" name="任意多边形 168124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26" name="组合 168125"/>
            <p:cNvGrpSpPr/>
            <p:nvPr/>
          </p:nvGrpSpPr>
          <p:grpSpPr>
            <a:xfrm rot="4500000">
              <a:off x="1084" y="2468"/>
              <a:ext cx="1397" cy="493"/>
              <a:chOff x="1104" y="2502"/>
              <a:chExt cx="1397" cy="493"/>
            </a:xfrm>
          </p:grpSpPr>
          <p:sp>
            <p:nvSpPr>
              <p:cNvPr id="168127" name="等腰三角形 168126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28" name="任意多边形 168127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29" name="组合 168128"/>
            <p:cNvGrpSpPr/>
            <p:nvPr/>
          </p:nvGrpSpPr>
          <p:grpSpPr>
            <a:xfrm rot="4500000">
              <a:off x="1372" y="2468"/>
              <a:ext cx="1397" cy="493"/>
              <a:chOff x="1104" y="2502"/>
              <a:chExt cx="1397" cy="493"/>
            </a:xfrm>
          </p:grpSpPr>
          <p:sp>
            <p:nvSpPr>
              <p:cNvPr id="168130" name="等腰三角形 168129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31" name="任意多边形 168130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32" name="组合 168131"/>
            <p:cNvGrpSpPr/>
            <p:nvPr/>
          </p:nvGrpSpPr>
          <p:grpSpPr>
            <a:xfrm rot="4500000">
              <a:off x="1660" y="2468"/>
              <a:ext cx="1397" cy="493"/>
              <a:chOff x="1104" y="2502"/>
              <a:chExt cx="1397" cy="493"/>
            </a:xfrm>
          </p:grpSpPr>
          <p:sp>
            <p:nvSpPr>
              <p:cNvPr id="168133" name="等腰三角形 168132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34" name="任意多边形 168133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35" name="组合 168134"/>
            <p:cNvGrpSpPr/>
            <p:nvPr/>
          </p:nvGrpSpPr>
          <p:grpSpPr>
            <a:xfrm rot="4500000">
              <a:off x="1948" y="2468"/>
              <a:ext cx="1397" cy="493"/>
              <a:chOff x="1104" y="2502"/>
              <a:chExt cx="1397" cy="493"/>
            </a:xfrm>
          </p:grpSpPr>
          <p:sp>
            <p:nvSpPr>
              <p:cNvPr id="168136" name="等腰三角形 168135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37" name="任意多边形 168136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38" name="组合 168137"/>
            <p:cNvGrpSpPr/>
            <p:nvPr/>
          </p:nvGrpSpPr>
          <p:grpSpPr>
            <a:xfrm rot="4500000">
              <a:off x="2236" y="2468"/>
              <a:ext cx="1397" cy="493"/>
              <a:chOff x="1104" y="2502"/>
              <a:chExt cx="1397" cy="493"/>
            </a:xfrm>
          </p:grpSpPr>
          <p:sp>
            <p:nvSpPr>
              <p:cNvPr id="168139" name="等腰三角形 168138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40" name="任意多边形 168139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41" name="组合 168140"/>
            <p:cNvGrpSpPr/>
            <p:nvPr/>
          </p:nvGrpSpPr>
          <p:grpSpPr>
            <a:xfrm rot="4500000">
              <a:off x="2524" y="2468"/>
              <a:ext cx="1397" cy="493"/>
              <a:chOff x="1104" y="2502"/>
              <a:chExt cx="1397" cy="493"/>
            </a:xfrm>
          </p:grpSpPr>
          <p:sp>
            <p:nvSpPr>
              <p:cNvPr id="168142" name="等腰三角形 168141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43" name="任意多边形 168142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44" name="组合 168143"/>
            <p:cNvGrpSpPr/>
            <p:nvPr/>
          </p:nvGrpSpPr>
          <p:grpSpPr>
            <a:xfrm rot="4500000">
              <a:off x="3676" y="2468"/>
              <a:ext cx="1397" cy="493"/>
              <a:chOff x="1104" y="2502"/>
              <a:chExt cx="1397" cy="493"/>
            </a:xfrm>
          </p:grpSpPr>
          <p:sp>
            <p:nvSpPr>
              <p:cNvPr id="168145" name="等腰三角形 168144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46" name="任意多边形 168145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47" name="组合 168146"/>
            <p:cNvGrpSpPr/>
            <p:nvPr/>
          </p:nvGrpSpPr>
          <p:grpSpPr>
            <a:xfrm rot="4500000">
              <a:off x="2812" y="2468"/>
              <a:ext cx="1397" cy="493"/>
              <a:chOff x="1104" y="2502"/>
              <a:chExt cx="1397" cy="493"/>
            </a:xfrm>
          </p:grpSpPr>
          <p:sp>
            <p:nvSpPr>
              <p:cNvPr id="168148" name="等腰三角形 168147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49" name="任意多边形 168148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50" name="组合 168149"/>
            <p:cNvGrpSpPr/>
            <p:nvPr/>
          </p:nvGrpSpPr>
          <p:grpSpPr>
            <a:xfrm rot="4500000">
              <a:off x="3100" y="2468"/>
              <a:ext cx="1397" cy="493"/>
              <a:chOff x="1104" y="2502"/>
              <a:chExt cx="1397" cy="493"/>
            </a:xfrm>
          </p:grpSpPr>
          <p:sp>
            <p:nvSpPr>
              <p:cNvPr id="168151" name="等腰三角形 168150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52" name="任意多边形 168151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53" name="组合 168152"/>
            <p:cNvGrpSpPr/>
            <p:nvPr/>
          </p:nvGrpSpPr>
          <p:grpSpPr>
            <a:xfrm rot="4500000">
              <a:off x="3388" y="2468"/>
              <a:ext cx="1397" cy="493"/>
              <a:chOff x="1104" y="2502"/>
              <a:chExt cx="1397" cy="493"/>
            </a:xfrm>
          </p:grpSpPr>
          <p:sp>
            <p:nvSpPr>
              <p:cNvPr id="168154" name="等腰三角形 168153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55" name="任意多边形 168154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68" name="组合 168167"/>
            <p:cNvGrpSpPr/>
            <p:nvPr/>
          </p:nvGrpSpPr>
          <p:grpSpPr>
            <a:xfrm rot="4500000">
              <a:off x="3964" y="2468"/>
              <a:ext cx="1397" cy="493"/>
              <a:chOff x="1104" y="2502"/>
              <a:chExt cx="1397" cy="493"/>
            </a:xfrm>
          </p:grpSpPr>
          <p:sp>
            <p:nvSpPr>
              <p:cNvPr id="168169" name="等腰三角形 168168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70" name="任意多边形 168169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68171" name="组合 168170"/>
            <p:cNvGrpSpPr/>
            <p:nvPr/>
          </p:nvGrpSpPr>
          <p:grpSpPr>
            <a:xfrm rot="4500000">
              <a:off x="4252" y="2468"/>
              <a:ext cx="1397" cy="493"/>
              <a:chOff x="1104" y="2502"/>
              <a:chExt cx="1397" cy="493"/>
            </a:xfrm>
          </p:grpSpPr>
          <p:sp>
            <p:nvSpPr>
              <p:cNvPr id="168172" name="等腰三角形 168171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68173" name="任意多边形 168172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8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8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8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8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71031" name="组合 171030"/>
          <p:cNvGrpSpPr/>
          <p:nvPr/>
        </p:nvGrpSpPr>
        <p:grpSpPr>
          <a:xfrm>
            <a:off x="935038" y="2278063"/>
            <a:ext cx="7640637" cy="2217737"/>
            <a:chOff x="384" y="2016"/>
            <a:chExt cx="4813" cy="1397"/>
          </a:xfrm>
        </p:grpSpPr>
        <p:grpSp>
          <p:nvGrpSpPr>
            <p:cNvPr id="171032" name="组合 171031"/>
            <p:cNvGrpSpPr/>
            <p:nvPr/>
          </p:nvGrpSpPr>
          <p:grpSpPr>
            <a:xfrm rot="4500000">
              <a:off x="-68" y="2468"/>
              <a:ext cx="1397" cy="493"/>
              <a:chOff x="1104" y="2502"/>
              <a:chExt cx="1397" cy="493"/>
            </a:xfrm>
          </p:grpSpPr>
          <p:sp>
            <p:nvSpPr>
              <p:cNvPr id="171033" name="等腰三角形 171032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34" name="任意多边形 171033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35" name="组合 171034"/>
            <p:cNvGrpSpPr/>
            <p:nvPr/>
          </p:nvGrpSpPr>
          <p:grpSpPr>
            <a:xfrm rot="4500000">
              <a:off x="220" y="2468"/>
              <a:ext cx="1397" cy="493"/>
              <a:chOff x="1104" y="2502"/>
              <a:chExt cx="1397" cy="493"/>
            </a:xfrm>
          </p:grpSpPr>
          <p:sp>
            <p:nvSpPr>
              <p:cNvPr id="171036" name="等腰三角形 171035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37" name="任意多边形 171036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38" name="组合 171037"/>
            <p:cNvGrpSpPr/>
            <p:nvPr/>
          </p:nvGrpSpPr>
          <p:grpSpPr>
            <a:xfrm rot="4500000">
              <a:off x="508" y="2468"/>
              <a:ext cx="1397" cy="493"/>
              <a:chOff x="1104" y="2502"/>
              <a:chExt cx="1397" cy="493"/>
            </a:xfrm>
          </p:grpSpPr>
          <p:sp>
            <p:nvSpPr>
              <p:cNvPr id="171039" name="等腰三角形 171038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40" name="任意多边形 171039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41" name="组合 171040"/>
            <p:cNvGrpSpPr/>
            <p:nvPr/>
          </p:nvGrpSpPr>
          <p:grpSpPr>
            <a:xfrm rot="4500000">
              <a:off x="796" y="2468"/>
              <a:ext cx="1397" cy="493"/>
              <a:chOff x="1104" y="2502"/>
              <a:chExt cx="1397" cy="493"/>
            </a:xfrm>
          </p:grpSpPr>
          <p:sp>
            <p:nvSpPr>
              <p:cNvPr id="171042" name="等腰三角形 171041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43" name="任意多边形 171042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44" name="组合 171043"/>
            <p:cNvGrpSpPr/>
            <p:nvPr/>
          </p:nvGrpSpPr>
          <p:grpSpPr>
            <a:xfrm rot="4500000">
              <a:off x="1084" y="2468"/>
              <a:ext cx="1397" cy="493"/>
              <a:chOff x="1104" y="2502"/>
              <a:chExt cx="1397" cy="493"/>
            </a:xfrm>
          </p:grpSpPr>
          <p:sp>
            <p:nvSpPr>
              <p:cNvPr id="171045" name="等腰三角形 171044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46" name="任意多边形 171045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47" name="组合 171046"/>
            <p:cNvGrpSpPr/>
            <p:nvPr/>
          </p:nvGrpSpPr>
          <p:grpSpPr>
            <a:xfrm rot="4500000">
              <a:off x="1372" y="2468"/>
              <a:ext cx="1397" cy="493"/>
              <a:chOff x="1104" y="2502"/>
              <a:chExt cx="1397" cy="493"/>
            </a:xfrm>
          </p:grpSpPr>
          <p:sp>
            <p:nvSpPr>
              <p:cNvPr id="171048" name="等腰三角形 171047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49" name="任意多边形 171048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50" name="组合 171049"/>
            <p:cNvGrpSpPr/>
            <p:nvPr/>
          </p:nvGrpSpPr>
          <p:grpSpPr>
            <a:xfrm rot="4500000">
              <a:off x="1660" y="2468"/>
              <a:ext cx="1397" cy="493"/>
              <a:chOff x="1104" y="2502"/>
              <a:chExt cx="1397" cy="493"/>
            </a:xfrm>
          </p:grpSpPr>
          <p:sp>
            <p:nvSpPr>
              <p:cNvPr id="171051" name="等腰三角形 171050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52" name="任意多边形 171051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53" name="组合 171052"/>
            <p:cNvGrpSpPr/>
            <p:nvPr/>
          </p:nvGrpSpPr>
          <p:grpSpPr>
            <a:xfrm rot="4500000">
              <a:off x="1948" y="2468"/>
              <a:ext cx="1397" cy="493"/>
              <a:chOff x="1104" y="2502"/>
              <a:chExt cx="1397" cy="493"/>
            </a:xfrm>
          </p:grpSpPr>
          <p:sp>
            <p:nvSpPr>
              <p:cNvPr id="171054" name="等腰三角形 171053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55" name="任意多边形 171054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56" name="组合 171055"/>
            <p:cNvGrpSpPr/>
            <p:nvPr/>
          </p:nvGrpSpPr>
          <p:grpSpPr>
            <a:xfrm rot="4500000">
              <a:off x="2236" y="2468"/>
              <a:ext cx="1397" cy="493"/>
              <a:chOff x="1104" y="2502"/>
              <a:chExt cx="1397" cy="493"/>
            </a:xfrm>
          </p:grpSpPr>
          <p:sp>
            <p:nvSpPr>
              <p:cNvPr id="171057" name="等腰三角形 171056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58" name="任意多边形 171057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59" name="组合 171058"/>
            <p:cNvGrpSpPr/>
            <p:nvPr/>
          </p:nvGrpSpPr>
          <p:grpSpPr>
            <a:xfrm rot="4500000">
              <a:off x="2524" y="2468"/>
              <a:ext cx="1397" cy="493"/>
              <a:chOff x="1104" y="2502"/>
              <a:chExt cx="1397" cy="493"/>
            </a:xfrm>
          </p:grpSpPr>
          <p:sp>
            <p:nvSpPr>
              <p:cNvPr id="171060" name="等腰三角形 171059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61" name="任意多边形 171060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62" name="组合 171061"/>
            <p:cNvGrpSpPr/>
            <p:nvPr/>
          </p:nvGrpSpPr>
          <p:grpSpPr>
            <a:xfrm rot="4500000">
              <a:off x="3676" y="2468"/>
              <a:ext cx="1397" cy="493"/>
              <a:chOff x="1104" y="2502"/>
              <a:chExt cx="1397" cy="493"/>
            </a:xfrm>
          </p:grpSpPr>
          <p:sp>
            <p:nvSpPr>
              <p:cNvPr id="171063" name="等腰三角形 171062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64" name="任意多边形 171063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65" name="组合 171064"/>
            <p:cNvGrpSpPr/>
            <p:nvPr/>
          </p:nvGrpSpPr>
          <p:grpSpPr>
            <a:xfrm rot="4500000">
              <a:off x="2812" y="2468"/>
              <a:ext cx="1397" cy="493"/>
              <a:chOff x="1104" y="2502"/>
              <a:chExt cx="1397" cy="493"/>
            </a:xfrm>
          </p:grpSpPr>
          <p:sp>
            <p:nvSpPr>
              <p:cNvPr id="171066" name="等腰三角形 171065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67" name="任意多边形 171066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68" name="组合 171067"/>
            <p:cNvGrpSpPr/>
            <p:nvPr/>
          </p:nvGrpSpPr>
          <p:grpSpPr>
            <a:xfrm rot="4500000">
              <a:off x="3100" y="2468"/>
              <a:ext cx="1397" cy="493"/>
              <a:chOff x="1104" y="2502"/>
              <a:chExt cx="1397" cy="493"/>
            </a:xfrm>
          </p:grpSpPr>
          <p:sp>
            <p:nvSpPr>
              <p:cNvPr id="171069" name="等腰三角形 171068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70" name="任意多边形 171069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71" name="组合 171070"/>
            <p:cNvGrpSpPr/>
            <p:nvPr/>
          </p:nvGrpSpPr>
          <p:grpSpPr>
            <a:xfrm rot="4500000">
              <a:off x="3388" y="2468"/>
              <a:ext cx="1397" cy="493"/>
              <a:chOff x="1104" y="2502"/>
              <a:chExt cx="1397" cy="493"/>
            </a:xfrm>
          </p:grpSpPr>
          <p:sp>
            <p:nvSpPr>
              <p:cNvPr id="171072" name="等腰三角形 171071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73" name="任意多边形 171072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74" name="组合 171073"/>
            <p:cNvGrpSpPr/>
            <p:nvPr/>
          </p:nvGrpSpPr>
          <p:grpSpPr>
            <a:xfrm rot="4500000">
              <a:off x="3964" y="2468"/>
              <a:ext cx="1397" cy="493"/>
              <a:chOff x="1104" y="2502"/>
              <a:chExt cx="1397" cy="493"/>
            </a:xfrm>
          </p:grpSpPr>
          <p:sp>
            <p:nvSpPr>
              <p:cNvPr id="171075" name="等腰三角形 171074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76" name="任意多边形 171075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77" name="组合 171076"/>
            <p:cNvGrpSpPr/>
            <p:nvPr/>
          </p:nvGrpSpPr>
          <p:grpSpPr>
            <a:xfrm rot="4500000">
              <a:off x="4252" y="2468"/>
              <a:ext cx="1397" cy="493"/>
              <a:chOff x="1104" y="2502"/>
              <a:chExt cx="1397" cy="493"/>
            </a:xfrm>
          </p:grpSpPr>
          <p:sp>
            <p:nvSpPr>
              <p:cNvPr id="171078" name="等腰三角形 171077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79" name="任意多边形 171078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grpSp>
        <p:nvGrpSpPr>
          <p:cNvPr id="171080" name="组合 171079"/>
          <p:cNvGrpSpPr/>
          <p:nvPr/>
        </p:nvGrpSpPr>
        <p:grpSpPr>
          <a:xfrm rot="-10800000">
            <a:off x="852488" y="2354263"/>
            <a:ext cx="7640637" cy="2217737"/>
            <a:chOff x="384" y="2016"/>
            <a:chExt cx="4813" cy="1397"/>
          </a:xfrm>
        </p:grpSpPr>
        <p:grpSp>
          <p:nvGrpSpPr>
            <p:cNvPr id="171081" name="组合 171080"/>
            <p:cNvGrpSpPr/>
            <p:nvPr/>
          </p:nvGrpSpPr>
          <p:grpSpPr>
            <a:xfrm rot="4500000">
              <a:off x="-68" y="2468"/>
              <a:ext cx="1397" cy="493"/>
              <a:chOff x="1104" y="2502"/>
              <a:chExt cx="1397" cy="493"/>
            </a:xfrm>
          </p:grpSpPr>
          <p:sp>
            <p:nvSpPr>
              <p:cNvPr id="171082" name="等腰三角形 171081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83" name="任意多边形 171082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84" name="组合 171083"/>
            <p:cNvGrpSpPr/>
            <p:nvPr/>
          </p:nvGrpSpPr>
          <p:grpSpPr>
            <a:xfrm rot="4500000">
              <a:off x="220" y="2468"/>
              <a:ext cx="1397" cy="493"/>
              <a:chOff x="1104" y="2502"/>
              <a:chExt cx="1397" cy="493"/>
            </a:xfrm>
          </p:grpSpPr>
          <p:sp>
            <p:nvSpPr>
              <p:cNvPr id="171085" name="等腰三角形 171084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86" name="任意多边形 171085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87" name="组合 171086"/>
            <p:cNvGrpSpPr/>
            <p:nvPr/>
          </p:nvGrpSpPr>
          <p:grpSpPr>
            <a:xfrm rot="4500000">
              <a:off x="508" y="2468"/>
              <a:ext cx="1397" cy="493"/>
              <a:chOff x="1104" y="2502"/>
              <a:chExt cx="1397" cy="493"/>
            </a:xfrm>
          </p:grpSpPr>
          <p:sp>
            <p:nvSpPr>
              <p:cNvPr id="171088" name="等腰三角形 171087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89" name="任意多边形 171088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90" name="组合 171089"/>
            <p:cNvGrpSpPr/>
            <p:nvPr/>
          </p:nvGrpSpPr>
          <p:grpSpPr>
            <a:xfrm rot="4500000">
              <a:off x="796" y="2468"/>
              <a:ext cx="1397" cy="493"/>
              <a:chOff x="1104" y="2502"/>
              <a:chExt cx="1397" cy="493"/>
            </a:xfrm>
          </p:grpSpPr>
          <p:sp>
            <p:nvSpPr>
              <p:cNvPr id="171091" name="等腰三角形 171090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92" name="任意多边形 171091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93" name="组合 171092"/>
            <p:cNvGrpSpPr/>
            <p:nvPr/>
          </p:nvGrpSpPr>
          <p:grpSpPr>
            <a:xfrm rot="4500000">
              <a:off x="1084" y="2468"/>
              <a:ext cx="1397" cy="493"/>
              <a:chOff x="1104" y="2502"/>
              <a:chExt cx="1397" cy="493"/>
            </a:xfrm>
          </p:grpSpPr>
          <p:sp>
            <p:nvSpPr>
              <p:cNvPr id="171094" name="等腰三角形 171093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95" name="任意多边形 171094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96" name="组合 171095"/>
            <p:cNvGrpSpPr/>
            <p:nvPr/>
          </p:nvGrpSpPr>
          <p:grpSpPr>
            <a:xfrm rot="4500000">
              <a:off x="1372" y="2468"/>
              <a:ext cx="1397" cy="493"/>
              <a:chOff x="1104" y="2502"/>
              <a:chExt cx="1397" cy="493"/>
            </a:xfrm>
          </p:grpSpPr>
          <p:sp>
            <p:nvSpPr>
              <p:cNvPr id="171097" name="等腰三角形 171096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098" name="任意多边形 171097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099" name="组合 171098"/>
            <p:cNvGrpSpPr/>
            <p:nvPr/>
          </p:nvGrpSpPr>
          <p:grpSpPr>
            <a:xfrm rot="4500000">
              <a:off x="1660" y="2468"/>
              <a:ext cx="1397" cy="493"/>
              <a:chOff x="1104" y="2502"/>
              <a:chExt cx="1397" cy="493"/>
            </a:xfrm>
          </p:grpSpPr>
          <p:sp>
            <p:nvSpPr>
              <p:cNvPr id="171100" name="等腰三角形 171099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101" name="任意多边形 171100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102" name="组合 171101"/>
            <p:cNvGrpSpPr/>
            <p:nvPr/>
          </p:nvGrpSpPr>
          <p:grpSpPr>
            <a:xfrm rot="4500000">
              <a:off x="1948" y="2468"/>
              <a:ext cx="1397" cy="493"/>
              <a:chOff x="1104" y="2502"/>
              <a:chExt cx="1397" cy="493"/>
            </a:xfrm>
          </p:grpSpPr>
          <p:sp>
            <p:nvSpPr>
              <p:cNvPr id="171103" name="等腰三角形 171102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104" name="任意多边形 171103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105" name="组合 171104"/>
            <p:cNvGrpSpPr/>
            <p:nvPr/>
          </p:nvGrpSpPr>
          <p:grpSpPr>
            <a:xfrm rot="4500000">
              <a:off x="2236" y="2468"/>
              <a:ext cx="1397" cy="493"/>
              <a:chOff x="1104" y="2502"/>
              <a:chExt cx="1397" cy="493"/>
            </a:xfrm>
          </p:grpSpPr>
          <p:sp>
            <p:nvSpPr>
              <p:cNvPr id="171106" name="等腰三角形 171105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107" name="任意多边形 171106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108" name="组合 171107"/>
            <p:cNvGrpSpPr/>
            <p:nvPr/>
          </p:nvGrpSpPr>
          <p:grpSpPr>
            <a:xfrm rot="4500000">
              <a:off x="2524" y="2468"/>
              <a:ext cx="1397" cy="493"/>
              <a:chOff x="1104" y="2502"/>
              <a:chExt cx="1397" cy="493"/>
            </a:xfrm>
          </p:grpSpPr>
          <p:sp>
            <p:nvSpPr>
              <p:cNvPr id="171109" name="等腰三角形 171108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110" name="任意多边形 171109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111" name="组合 171110"/>
            <p:cNvGrpSpPr/>
            <p:nvPr/>
          </p:nvGrpSpPr>
          <p:grpSpPr>
            <a:xfrm rot="4500000">
              <a:off x="3676" y="2468"/>
              <a:ext cx="1397" cy="493"/>
              <a:chOff x="1104" y="2502"/>
              <a:chExt cx="1397" cy="493"/>
            </a:xfrm>
          </p:grpSpPr>
          <p:sp>
            <p:nvSpPr>
              <p:cNvPr id="171112" name="等腰三角形 171111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113" name="任意多边形 171112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114" name="组合 171113"/>
            <p:cNvGrpSpPr/>
            <p:nvPr/>
          </p:nvGrpSpPr>
          <p:grpSpPr>
            <a:xfrm rot="4500000">
              <a:off x="2812" y="2468"/>
              <a:ext cx="1397" cy="493"/>
              <a:chOff x="1104" y="2502"/>
              <a:chExt cx="1397" cy="493"/>
            </a:xfrm>
          </p:grpSpPr>
          <p:sp>
            <p:nvSpPr>
              <p:cNvPr id="171115" name="等腰三角形 171114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116" name="任意多边形 171115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117" name="组合 171116"/>
            <p:cNvGrpSpPr/>
            <p:nvPr/>
          </p:nvGrpSpPr>
          <p:grpSpPr>
            <a:xfrm rot="4500000">
              <a:off x="3100" y="2468"/>
              <a:ext cx="1397" cy="493"/>
              <a:chOff x="1104" y="2502"/>
              <a:chExt cx="1397" cy="493"/>
            </a:xfrm>
          </p:grpSpPr>
          <p:sp>
            <p:nvSpPr>
              <p:cNvPr id="171118" name="等腰三角形 171117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119" name="任意多边形 171118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120" name="组合 171119"/>
            <p:cNvGrpSpPr/>
            <p:nvPr/>
          </p:nvGrpSpPr>
          <p:grpSpPr>
            <a:xfrm rot="4500000">
              <a:off x="3388" y="2468"/>
              <a:ext cx="1397" cy="493"/>
              <a:chOff x="1104" y="2502"/>
              <a:chExt cx="1397" cy="493"/>
            </a:xfrm>
          </p:grpSpPr>
          <p:sp>
            <p:nvSpPr>
              <p:cNvPr id="171121" name="等腰三角形 171120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122" name="任意多边形 171121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123" name="组合 171122"/>
            <p:cNvGrpSpPr/>
            <p:nvPr/>
          </p:nvGrpSpPr>
          <p:grpSpPr>
            <a:xfrm rot="4500000">
              <a:off x="3964" y="2468"/>
              <a:ext cx="1397" cy="493"/>
              <a:chOff x="1104" y="2502"/>
              <a:chExt cx="1397" cy="493"/>
            </a:xfrm>
          </p:grpSpPr>
          <p:sp>
            <p:nvSpPr>
              <p:cNvPr id="171124" name="等腰三角形 171123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125" name="任意多边形 171124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71126" name="组合 171125"/>
            <p:cNvGrpSpPr/>
            <p:nvPr/>
          </p:nvGrpSpPr>
          <p:grpSpPr>
            <a:xfrm rot="4500000">
              <a:off x="4252" y="2468"/>
              <a:ext cx="1397" cy="493"/>
              <a:chOff x="1104" y="2502"/>
              <a:chExt cx="1397" cy="493"/>
            </a:xfrm>
          </p:grpSpPr>
          <p:sp>
            <p:nvSpPr>
              <p:cNvPr id="171127" name="等腰三角形 171126"/>
              <p:cNvSpPr/>
              <p:nvPr/>
            </p:nvSpPr>
            <p:spPr>
              <a:xfrm rot="-15195735">
                <a:off x="1658" y="2152"/>
                <a:ext cx="288" cy="1397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71128" name="任意多边形 171127"/>
              <p:cNvSpPr/>
              <p:nvPr/>
            </p:nvSpPr>
            <p:spPr>
              <a:xfrm rot="17160000">
                <a:off x="985" y="2629"/>
                <a:ext cx="288" cy="34"/>
              </a:xfrm>
              <a:custGeom>
                <a:avLst/>
                <a:gdLst>
                  <a:gd name="txL" fmla="*/ 0 w 43079"/>
                  <a:gd name="txT" fmla="*/ 0 h 21600"/>
                  <a:gd name="txR" fmla="*/ 43079 w 43079"/>
                  <a:gd name="txB" fmla="*/ 21600 h 21600"/>
                </a:gdLst>
                <a:ahLst/>
                <a:cxnLst>
                  <a:cxn ang="180">
                    <a:pos x="0" y="19319"/>
                  </a:cxn>
                  <a:cxn ang="0">
                    <a:pos x="43079" y="21600"/>
                  </a:cxn>
                  <a:cxn ang="90">
                    <a:pos x="21479" y="21600"/>
                  </a:cxn>
                </a:cxnLst>
                <a:rect l="txL" t="txT" r="txR" b="txB"/>
                <a:pathLst>
                  <a:path w="43079" h="21600" fill="none">
                    <a:moveTo>
                      <a:pt x="0" y="19319"/>
                    </a:moveTo>
                    <a:arcTo wR="21600" hR="21600" stAng="-10436286" swAng="10436286"/>
                  </a:path>
                  <a:path w="43079" h="21600" stroke="0">
                    <a:moveTo>
                      <a:pt x="0" y="19319"/>
                    </a:moveTo>
                    <a:arcTo wR="21600" hR="21600" stAng="-10436286" swAng="10436286"/>
                    <a:lnTo>
                      <a:pt x="21479" y="21600"/>
                    </a:lnTo>
                    <a:close/>
                  </a:path>
                </a:pathLst>
              </a:custGeom>
              <a:solidFill>
                <a:srgbClr val="00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07874" name="对象 207873"/>
          <p:cNvGraphicFramePr/>
          <p:nvPr/>
        </p:nvGraphicFramePr>
        <p:xfrm>
          <a:off x="3629025" y="2713038"/>
          <a:ext cx="2333625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2332990" imgH="1431290" progId="Flash.Movie">
                  <p:embed/>
                </p:oleObj>
              </mc:Choice>
              <mc:Fallback>
                <p:oleObj name="" r:id="rId1" imgW="2332990" imgH="1431290" progId="Flash.Movie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629025" y="2713038"/>
                        <a:ext cx="2333625" cy="1431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75" name="对象 207874"/>
          <p:cNvGraphicFramePr/>
          <p:nvPr/>
        </p:nvGraphicFramePr>
        <p:xfrm>
          <a:off x="2835275" y="2708275"/>
          <a:ext cx="873125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872490" imgH="1431290" progId="Flash.Movie">
                  <p:embed/>
                </p:oleObj>
              </mc:Choice>
              <mc:Fallback>
                <p:oleObj name="" r:id="rId3" imgW="872490" imgH="1431290" progId="Flash.Movie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35275" y="2708275"/>
                        <a:ext cx="873125" cy="1431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13 0.01941 C -0.00989 0.00462 -0.00225 -0.01503 0.0092 -0.03306 C 0.01268 -0.03861 0.01702 -0.043 0.02032 -0.04855 C 0.029 -0.06311 0.03664 -0.07975 0.04462 -0.09478 C 0.05608 -0.11674 0.08473 -0.1417 0.10243 -0.15026 C 0.10764 -0.15557 0.11354 -0.15927 0.11806 -0.16551 C 0.12223 -0.17129 0.125 -0.17846 0.12917 -0.18424 C 0.13351 -0.20158 0.14514 -0.2136 0.15365 -0.22723 C 0.16389 -0.24365 0.15139 -0.23024 0.16476 -0.24272 C 0.16997 -0.26491 0.1665 -0.2559 0.17361 -0.27046 C 0.17431 -0.27439 0.17431 -0.27901 0.17587 -0.28271 C 0.18021 -0.29335 0.18907 -0.29196 0.18907 -0.30421 C 0.20886 -0.27763 0.21528 -0.24342 0.23351 -0.21822 C 0.23611 -0.21452 0.23976 -0.21244 0.24254 -0.20874 C 0.24792 -0.20204 0.25365 -0.19557 0.25799 -0.18724 C 0.26025 -0.18308 0.26216 -0.17846 0.26476 -0.17476 C 0.26667 -0.17222 0.26945 -0.17106 0.27136 -0.16875 C 0.29566 -0.13893 0.27414 -0.16066 0.29584 -0.13801 C 0.30677 -0.12668 0.29844 -0.13593 0.31354 -0.12575 C 0.32118 -0.12044 0.32657 -0.11073 0.33351 -0.10403 C 0.34479 -0.07814 0.35851 -0.07559 0.37361 -0.05779 C 0.38976 -0.03861 0.40295 -0.01688 0.42032 0.00069 C 0.42761 0.00832 0.43507 0.01525 0.44254 0.02242 C 0.44688 0.02681 0.45139 0.03074 0.45573 0.03467 C 0.45799 0.03698 0.46511 0.04184 0.4625 0.04091 C 0.44045 0.03467 0.41789 0.02912 0.39584 0.02242 C 0.37448 0.01595 0.35139 0.00161 0.32917 0.00069 C 0.30174 -0.00023 0.27431 0.00069 0.24688 0.00069 " pathEditMode="relative" rAng="0" ptsTypes="fffffffffffffffffffffffffffA">
                                      <p:cBhvr>
                                        <p:cTn id="6" dur="2000" fill="hold"/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00" y="-151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8800" name="右箭头 158799"/>
          <p:cNvSpPr/>
          <p:nvPr/>
        </p:nvSpPr>
        <p:spPr>
          <a:xfrm>
            <a:off x="2362200" y="1219200"/>
            <a:ext cx="990600" cy="76200"/>
          </a:xfrm>
          <a:prstGeom prst="rightArrow">
            <a:avLst>
              <a:gd name="adj1" fmla="val 50000"/>
              <a:gd name="adj2" fmla="val 325000"/>
            </a:avLst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8801" name="右箭头 158800"/>
          <p:cNvSpPr/>
          <p:nvPr/>
        </p:nvSpPr>
        <p:spPr>
          <a:xfrm>
            <a:off x="5562600" y="1295400"/>
            <a:ext cx="990600" cy="76200"/>
          </a:xfrm>
          <a:prstGeom prst="rightArrow">
            <a:avLst>
              <a:gd name="adj1" fmla="val 50000"/>
              <a:gd name="adj2" fmla="val 325000"/>
            </a:avLst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8802" name="右箭头 158801"/>
          <p:cNvSpPr/>
          <p:nvPr/>
        </p:nvSpPr>
        <p:spPr>
          <a:xfrm rot="5400000">
            <a:off x="8305800" y="2362200"/>
            <a:ext cx="990600" cy="76200"/>
          </a:xfrm>
          <a:prstGeom prst="rightArrow">
            <a:avLst>
              <a:gd name="adj1" fmla="val 50000"/>
              <a:gd name="adj2" fmla="val 325000"/>
            </a:avLst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8803" name="右箭头 158802"/>
          <p:cNvSpPr/>
          <p:nvPr/>
        </p:nvSpPr>
        <p:spPr>
          <a:xfrm flipH="1">
            <a:off x="5257800" y="3352800"/>
            <a:ext cx="990600" cy="76200"/>
          </a:xfrm>
          <a:prstGeom prst="rightArrow">
            <a:avLst>
              <a:gd name="adj1" fmla="val 50000"/>
              <a:gd name="adj2" fmla="val 325000"/>
            </a:avLst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8804" name="矩形 158803"/>
          <p:cNvSpPr/>
          <p:nvPr/>
        </p:nvSpPr>
        <p:spPr>
          <a:xfrm>
            <a:off x="914400" y="3200400"/>
            <a:ext cx="10668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......</a:t>
            </a:r>
            <a:endParaRPr lang="zh-CN" altLang="en-US" sz="36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158998" name="组合 158997"/>
          <p:cNvGrpSpPr/>
          <p:nvPr/>
        </p:nvGrpSpPr>
        <p:grpSpPr>
          <a:xfrm>
            <a:off x="3657600" y="762000"/>
            <a:ext cx="1905000" cy="1676400"/>
            <a:chOff x="2304" y="480"/>
            <a:chExt cx="1200" cy="1056"/>
          </a:xfrm>
        </p:grpSpPr>
        <p:grpSp>
          <p:nvGrpSpPr>
            <p:cNvPr id="158723" name="组合 158722"/>
            <p:cNvGrpSpPr/>
            <p:nvPr/>
          </p:nvGrpSpPr>
          <p:grpSpPr>
            <a:xfrm>
              <a:off x="2304" y="480"/>
              <a:ext cx="1200" cy="672"/>
              <a:chOff x="1152" y="1152"/>
              <a:chExt cx="4368" cy="2544"/>
            </a:xfrm>
          </p:grpSpPr>
          <p:sp>
            <p:nvSpPr>
              <p:cNvPr id="158724" name="任意多边形 158723"/>
              <p:cNvSpPr/>
              <p:nvPr/>
            </p:nvSpPr>
            <p:spPr>
              <a:xfrm rot="18992794" flipH="1" flipV="1">
                <a:off x="2112" y="2160"/>
                <a:ext cx="1440" cy="1440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21600 h 21600"/>
                </a:gdLst>
                <a:ahLst/>
                <a:cxnLst>
                  <a:cxn ang="270">
                    <a:pos x="0" y="0"/>
                  </a:cxn>
                  <a:cxn ang="90">
                    <a:pos x="21600" y="21600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21600" fill="none">
                    <a:moveTo>
                      <a:pt x="0" y="0"/>
                    </a:moveTo>
                    <a:arcTo wR="21600" hR="21600" stAng="-5400000" swAng="5400000"/>
                  </a:path>
                  <a:path w="21600" h="21600" stroke="0">
                    <a:moveTo>
                      <a:pt x="0" y="0"/>
                    </a:moveTo>
                    <a:arcTo wR="21600" hR="21600" stAng="-5400000" swAng="5400000"/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58725" name="组合 158724"/>
              <p:cNvGrpSpPr/>
              <p:nvPr/>
            </p:nvGrpSpPr>
            <p:grpSpPr>
              <a:xfrm rot="296529">
                <a:off x="4080" y="2256"/>
                <a:ext cx="1440" cy="1440"/>
                <a:chOff x="4128" y="2208"/>
                <a:chExt cx="1440" cy="1440"/>
              </a:xfrm>
            </p:grpSpPr>
            <p:sp>
              <p:nvSpPr>
                <p:cNvPr id="158726" name="任意多边形 158725"/>
                <p:cNvSpPr/>
                <p:nvPr/>
              </p:nvSpPr>
              <p:spPr>
                <a:xfrm rot="2726044" flipV="1">
                  <a:off x="4128" y="2208"/>
                  <a:ext cx="1440" cy="1440"/>
                </a:xfrm>
                <a:custGeom>
                  <a:avLst/>
                  <a:gdLst>
                    <a:gd name="txL" fmla="*/ 0 w 21600"/>
                    <a:gd name="txT" fmla="*/ 0 h 21600"/>
                    <a:gd name="txR" fmla="*/ 21600 w 21600"/>
                    <a:gd name="txB" fmla="*/ 21600 h 21600"/>
                  </a:gdLst>
                  <a:ahLst/>
                  <a:cxnLst>
                    <a:cxn ang="270">
                      <a:pos x="0" y="0"/>
                    </a:cxn>
                    <a:cxn ang="90">
                      <a:pos x="21600" y="21600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21600" h="21600" fill="none">
                      <a:moveTo>
                        <a:pt x="0" y="0"/>
                      </a:moveTo>
                      <a:arcTo wR="21600" hR="21600" stAng="-5400000" swAng="5400000"/>
                    </a:path>
                    <a:path w="21600" h="21600" stroke="0">
                      <a:moveTo>
                        <a:pt x="0" y="0"/>
                      </a:moveTo>
                      <a:arcTo wR="21600" hR="21600" stAng="-5400000" swAng="5400000"/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rgbClr val="99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grpSp>
              <p:nvGrpSpPr>
                <p:cNvPr id="158727" name="组合 158726"/>
                <p:cNvGrpSpPr/>
                <p:nvPr/>
              </p:nvGrpSpPr>
              <p:grpSpPr>
                <a:xfrm rot="2726044" flipV="1">
                  <a:off x="4128" y="2208"/>
                  <a:ext cx="1440" cy="1440"/>
                  <a:chOff x="2880" y="720"/>
                  <a:chExt cx="1440" cy="1440"/>
                </a:xfrm>
              </p:grpSpPr>
              <p:sp>
                <p:nvSpPr>
                  <p:cNvPr id="158728" name="直接连接符 158727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58729" name="直接连接符 158728"/>
                  <p:cNvSpPr/>
                  <p:nvPr/>
                </p:nvSpPr>
                <p:spPr>
                  <a:xfrm>
                    <a:off x="2880" y="2160"/>
                    <a:ext cx="1440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</p:grpSp>
          <p:grpSp>
            <p:nvGrpSpPr>
              <p:cNvPr id="158730" name="组合 158729"/>
              <p:cNvGrpSpPr/>
              <p:nvPr/>
            </p:nvGrpSpPr>
            <p:grpSpPr>
              <a:xfrm rot="-2498197">
                <a:off x="3168" y="1200"/>
                <a:ext cx="1440" cy="1440"/>
                <a:chOff x="2880" y="720"/>
                <a:chExt cx="1440" cy="1440"/>
              </a:xfrm>
            </p:grpSpPr>
            <p:sp>
              <p:nvSpPr>
                <p:cNvPr id="158731" name="任意多边形 158730"/>
                <p:cNvSpPr/>
                <p:nvPr/>
              </p:nvSpPr>
              <p:spPr>
                <a:xfrm>
                  <a:off x="2880" y="720"/>
                  <a:ext cx="1440" cy="1440"/>
                </a:xfrm>
                <a:custGeom>
                  <a:avLst/>
                  <a:gdLst>
                    <a:gd name="txL" fmla="*/ 0 w 21600"/>
                    <a:gd name="txT" fmla="*/ 0 h 21600"/>
                    <a:gd name="txR" fmla="*/ 21600 w 21600"/>
                    <a:gd name="txB" fmla="*/ 21600 h 21600"/>
                  </a:gdLst>
                  <a:ahLst/>
                  <a:cxnLst>
                    <a:cxn ang="270">
                      <a:pos x="0" y="0"/>
                    </a:cxn>
                    <a:cxn ang="90">
                      <a:pos x="21600" y="21600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21600" h="21600" fill="none">
                      <a:moveTo>
                        <a:pt x="0" y="0"/>
                      </a:moveTo>
                      <a:arcTo wR="21600" hR="21600" stAng="-5400000" swAng="5400000"/>
                    </a:path>
                    <a:path w="21600" h="21600" stroke="0">
                      <a:moveTo>
                        <a:pt x="0" y="0"/>
                      </a:moveTo>
                      <a:arcTo wR="21600" hR="21600" stAng="-5400000" swAng="5400000"/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grpSp>
              <p:nvGrpSpPr>
                <p:cNvPr id="158732" name="组合 158731"/>
                <p:cNvGrpSpPr/>
                <p:nvPr/>
              </p:nvGrpSpPr>
              <p:grpSpPr>
                <a:xfrm>
                  <a:off x="2880" y="720"/>
                  <a:ext cx="1440" cy="1440"/>
                  <a:chOff x="2880" y="720"/>
                  <a:chExt cx="1440" cy="1440"/>
                </a:xfrm>
              </p:grpSpPr>
              <p:sp>
                <p:nvSpPr>
                  <p:cNvPr id="158733" name="直接连接符 158732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58734" name="直接连接符 158733"/>
                  <p:cNvSpPr/>
                  <p:nvPr/>
                </p:nvSpPr>
                <p:spPr>
                  <a:xfrm>
                    <a:off x="2880" y="2160"/>
                    <a:ext cx="1440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</p:grpSp>
          <p:grpSp>
            <p:nvGrpSpPr>
              <p:cNvPr id="158735" name="组合 158734"/>
              <p:cNvGrpSpPr/>
              <p:nvPr/>
            </p:nvGrpSpPr>
            <p:grpSpPr>
              <a:xfrm rot="2783648" flipH="1">
                <a:off x="1152" y="1152"/>
                <a:ext cx="1440" cy="1440"/>
                <a:chOff x="2880" y="720"/>
                <a:chExt cx="1440" cy="1440"/>
              </a:xfrm>
            </p:grpSpPr>
            <p:sp>
              <p:nvSpPr>
                <p:cNvPr id="158736" name="任意多边形 158735"/>
                <p:cNvSpPr/>
                <p:nvPr/>
              </p:nvSpPr>
              <p:spPr>
                <a:xfrm>
                  <a:off x="2880" y="720"/>
                  <a:ext cx="1440" cy="1440"/>
                </a:xfrm>
                <a:custGeom>
                  <a:avLst/>
                  <a:gdLst>
                    <a:gd name="txL" fmla="*/ 0 w 21600"/>
                    <a:gd name="txT" fmla="*/ 0 h 21600"/>
                    <a:gd name="txR" fmla="*/ 21600 w 21600"/>
                    <a:gd name="txB" fmla="*/ 21600 h 21600"/>
                  </a:gdLst>
                  <a:ahLst/>
                  <a:cxnLst>
                    <a:cxn ang="270">
                      <a:pos x="0" y="0"/>
                    </a:cxn>
                    <a:cxn ang="90">
                      <a:pos x="21600" y="21600"/>
                    </a:cxn>
                    <a:cxn ang="90">
                      <a:pos x="0" y="21600"/>
                    </a:cxn>
                  </a:cxnLst>
                  <a:rect l="txL" t="txT" r="txR" b="txB"/>
                  <a:pathLst>
                    <a:path w="21600" h="21600" fill="none">
                      <a:moveTo>
                        <a:pt x="0" y="0"/>
                      </a:moveTo>
                      <a:arcTo wR="21600" hR="21600" stAng="-5400000" swAng="5400000"/>
                    </a:path>
                    <a:path w="21600" h="21600" stroke="0">
                      <a:moveTo>
                        <a:pt x="0" y="0"/>
                      </a:moveTo>
                      <a:arcTo wR="21600" hR="21600" stAng="-5400000" swAng="5400000"/>
                      <a:lnTo>
                        <a:pt x="0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grpSp>
              <p:nvGrpSpPr>
                <p:cNvPr id="158737" name="组合 158736"/>
                <p:cNvGrpSpPr/>
                <p:nvPr/>
              </p:nvGrpSpPr>
              <p:grpSpPr>
                <a:xfrm>
                  <a:off x="2880" y="720"/>
                  <a:ext cx="1440" cy="1440"/>
                  <a:chOff x="2880" y="720"/>
                  <a:chExt cx="1440" cy="1440"/>
                </a:xfrm>
              </p:grpSpPr>
              <p:sp>
                <p:nvSpPr>
                  <p:cNvPr id="158738" name="直接连接符 158737"/>
                  <p:cNvSpPr/>
                  <p:nvPr/>
                </p:nvSpPr>
                <p:spPr>
                  <a:xfrm>
                    <a:off x="2880" y="720"/>
                    <a:ext cx="0" cy="144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158739" name="直接连接符 158738"/>
                  <p:cNvSpPr/>
                  <p:nvPr/>
                </p:nvSpPr>
                <p:spPr>
                  <a:xfrm>
                    <a:off x="2880" y="2160"/>
                    <a:ext cx="1440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</p:grpSp>
        </p:grpSp>
        <p:sp>
          <p:nvSpPr>
            <p:cNvPr id="158806" name="矩形 158805"/>
            <p:cNvSpPr/>
            <p:nvPr/>
          </p:nvSpPr>
          <p:spPr>
            <a:xfrm>
              <a:off x="2688" y="1248"/>
              <a:ext cx="576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4份</a:t>
              </a:r>
              <a:endPara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158999" name="组合 158998"/>
          <p:cNvGrpSpPr/>
          <p:nvPr/>
        </p:nvGrpSpPr>
        <p:grpSpPr>
          <a:xfrm>
            <a:off x="6553200" y="1066800"/>
            <a:ext cx="2203450" cy="1447800"/>
            <a:chOff x="4128" y="672"/>
            <a:chExt cx="1388" cy="912"/>
          </a:xfrm>
        </p:grpSpPr>
        <p:grpSp>
          <p:nvGrpSpPr>
            <p:cNvPr id="158741" name="组合 158740"/>
            <p:cNvGrpSpPr/>
            <p:nvPr/>
          </p:nvGrpSpPr>
          <p:grpSpPr>
            <a:xfrm rot="-21587146">
              <a:off x="4128" y="672"/>
              <a:ext cx="1388" cy="493"/>
              <a:chOff x="3928" y="2527"/>
              <a:chExt cx="1388" cy="493"/>
            </a:xfrm>
          </p:grpSpPr>
          <p:grpSp>
            <p:nvGrpSpPr>
              <p:cNvPr id="158742" name="组合 158741"/>
              <p:cNvGrpSpPr/>
              <p:nvPr/>
            </p:nvGrpSpPr>
            <p:grpSpPr>
              <a:xfrm>
                <a:off x="3928" y="2563"/>
                <a:ext cx="1225" cy="457"/>
                <a:chOff x="3928" y="2563"/>
                <a:chExt cx="1225" cy="457"/>
              </a:xfrm>
            </p:grpSpPr>
            <p:grpSp>
              <p:nvGrpSpPr>
                <p:cNvPr id="158743" name="组合 158742"/>
                <p:cNvGrpSpPr/>
                <p:nvPr/>
              </p:nvGrpSpPr>
              <p:grpSpPr>
                <a:xfrm>
                  <a:off x="4844" y="2570"/>
                  <a:ext cx="309" cy="450"/>
                  <a:chOff x="4844" y="2570"/>
                  <a:chExt cx="309" cy="450"/>
                </a:xfrm>
              </p:grpSpPr>
              <p:grpSp>
                <p:nvGrpSpPr>
                  <p:cNvPr id="158744" name="组合 158743"/>
                  <p:cNvGrpSpPr/>
                  <p:nvPr/>
                </p:nvGrpSpPr>
                <p:grpSpPr>
                  <a:xfrm>
                    <a:off x="4844" y="2570"/>
                    <a:ext cx="309" cy="450"/>
                    <a:chOff x="4844" y="2570"/>
                    <a:chExt cx="309" cy="450"/>
                  </a:xfrm>
                </p:grpSpPr>
                <p:grpSp>
                  <p:nvGrpSpPr>
                    <p:cNvPr id="158745" name="组合 158744"/>
                    <p:cNvGrpSpPr/>
                    <p:nvPr/>
                  </p:nvGrpSpPr>
                  <p:grpSpPr>
                    <a:xfrm>
                      <a:off x="4844" y="2570"/>
                      <a:ext cx="309" cy="450"/>
                      <a:chOff x="4844" y="2570"/>
                      <a:chExt cx="309" cy="450"/>
                    </a:xfrm>
                  </p:grpSpPr>
                  <p:sp>
                    <p:nvSpPr>
                      <p:cNvPr id="158746" name="任意多边形 158745"/>
                      <p:cNvSpPr/>
                      <p:nvPr/>
                    </p:nvSpPr>
                    <p:spPr>
                      <a:xfrm>
                        <a:off x="4844" y="2570"/>
                        <a:ext cx="309" cy="450"/>
                      </a:xfrm>
                      <a:custGeom>
                        <a:avLst/>
                        <a:gdLst/>
                        <a:ahLst/>
                        <a:cxnLst/>
                        <a:pathLst>
                          <a:path w="93" h="124">
                            <a:moveTo>
                              <a:pt x="93" y="111"/>
                            </a:moveTo>
                            <a:cubicBezTo>
                              <a:pt x="63" y="124"/>
                              <a:pt x="30" y="123"/>
                              <a:pt x="0" y="111"/>
                            </a:cubicBezTo>
                            <a:lnTo>
                              <a:pt x="48" y="0"/>
                            </a:lnTo>
                            <a:lnTo>
                              <a:pt x="93" y="111"/>
                            </a:lnTo>
                            <a:close/>
                          </a:path>
                        </a:pathLst>
                      </a:custGeom>
                      <a:solidFill>
                        <a:srgbClr val="99CCFF"/>
                      </a:solidFill>
                      <a:ln w="9525">
                        <a:noFill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747" name="任意多边形 158746"/>
                      <p:cNvSpPr/>
                      <p:nvPr/>
                    </p:nvSpPr>
                    <p:spPr>
                      <a:xfrm>
                        <a:off x="4844" y="2973"/>
                        <a:ext cx="309" cy="47"/>
                      </a:xfrm>
                      <a:custGeom>
                        <a:avLst/>
                        <a:gdLst/>
                        <a:ahLst/>
                        <a:cxnLst/>
                        <a:pathLst>
                          <a:path w="93" h="13">
                            <a:moveTo>
                              <a:pt x="93" y="0"/>
                            </a:moveTo>
                            <a:cubicBezTo>
                              <a:pt x="63" y="13"/>
                              <a:pt x="30" y="12"/>
                              <a:pt x="0" y="0"/>
                            </a:cubicBezTo>
                          </a:path>
                        </a:pathLst>
                      </a:custGeom>
                      <a:noFill/>
                      <a:ln w="4763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58748" name="直接连接符 158747"/>
                    <p:cNvSpPr/>
                    <p:nvPr/>
                  </p:nvSpPr>
                  <p:spPr>
                    <a:xfrm flipH="1" flipV="1">
                      <a:off x="5004" y="2570"/>
                      <a:ext cx="149" cy="403"/>
                    </a:xfrm>
                    <a:prstGeom prst="line">
                      <a:avLst/>
                    </a:prstGeom>
                    <a:ln w="4763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sp>
                <p:nvSpPr>
                  <p:cNvPr id="158749" name="直接连接符 158748"/>
                  <p:cNvSpPr/>
                  <p:nvPr/>
                </p:nvSpPr>
                <p:spPr>
                  <a:xfrm flipV="1">
                    <a:off x="4844" y="2574"/>
                    <a:ext cx="153" cy="396"/>
                  </a:xfrm>
                  <a:prstGeom prst="line">
                    <a:avLst/>
                  </a:prstGeom>
                  <a:ln w="4763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grpSp>
              <p:nvGrpSpPr>
                <p:cNvPr id="158750" name="组合 158749"/>
                <p:cNvGrpSpPr/>
                <p:nvPr/>
              </p:nvGrpSpPr>
              <p:grpSpPr>
                <a:xfrm>
                  <a:off x="3928" y="2563"/>
                  <a:ext cx="916" cy="454"/>
                  <a:chOff x="3928" y="2563"/>
                  <a:chExt cx="916" cy="454"/>
                </a:xfrm>
              </p:grpSpPr>
              <p:grpSp>
                <p:nvGrpSpPr>
                  <p:cNvPr id="158751" name="组合 158750"/>
                  <p:cNvGrpSpPr/>
                  <p:nvPr/>
                </p:nvGrpSpPr>
                <p:grpSpPr>
                  <a:xfrm>
                    <a:off x="3928" y="2563"/>
                    <a:ext cx="309" cy="446"/>
                    <a:chOff x="3928" y="2563"/>
                    <a:chExt cx="309" cy="446"/>
                  </a:xfrm>
                </p:grpSpPr>
                <p:grpSp>
                  <p:nvGrpSpPr>
                    <p:cNvPr id="158752" name="组合 158751"/>
                    <p:cNvGrpSpPr/>
                    <p:nvPr/>
                  </p:nvGrpSpPr>
                  <p:grpSpPr>
                    <a:xfrm>
                      <a:off x="3928" y="2563"/>
                      <a:ext cx="309" cy="446"/>
                      <a:chOff x="3928" y="2563"/>
                      <a:chExt cx="309" cy="446"/>
                    </a:xfrm>
                  </p:grpSpPr>
                  <p:grpSp>
                    <p:nvGrpSpPr>
                      <p:cNvPr id="158753" name="组合 158752"/>
                      <p:cNvGrpSpPr/>
                      <p:nvPr/>
                    </p:nvGrpSpPr>
                    <p:grpSpPr>
                      <a:xfrm>
                        <a:off x="3928" y="2563"/>
                        <a:ext cx="309" cy="446"/>
                        <a:chOff x="3928" y="2563"/>
                        <a:chExt cx="309" cy="446"/>
                      </a:xfrm>
                    </p:grpSpPr>
                    <p:sp>
                      <p:nvSpPr>
                        <p:cNvPr id="158754" name="任意多边形 158753"/>
                        <p:cNvSpPr/>
                        <p:nvPr/>
                      </p:nvSpPr>
                      <p:spPr>
                        <a:xfrm>
                          <a:off x="3928" y="2563"/>
                          <a:ext cx="309" cy="446"/>
                        </a:xfrm>
                        <a:custGeom>
                          <a:avLst/>
                          <a:gdLst/>
                          <a:ahLst/>
                          <a:cxnLst/>
                          <a:pathLst>
                            <a:path w="93" h="123">
                              <a:moveTo>
                                <a:pt x="93" y="111"/>
                              </a:moveTo>
                              <a:cubicBezTo>
                                <a:pt x="63" y="123"/>
                                <a:pt x="30" y="123"/>
                                <a:pt x="0" y="110"/>
                              </a:cubicBezTo>
                              <a:lnTo>
                                <a:pt x="48" y="0"/>
                              </a:lnTo>
                              <a:lnTo>
                                <a:pt x="93" y="111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99CCFF"/>
                        </a:solidFill>
                        <a:ln w="9525">
                          <a:noFill/>
                        </a:ln>
                      </p:spPr>
                      <p:txBody>
                        <a:bodyPr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58755" name="任意多边形 158754"/>
                        <p:cNvSpPr/>
                        <p:nvPr/>
                      </p:nvSpPr>
                      <p:spPr>
                        <a:xfrm>
                          <a:off x="3928" y="2962"/>
                          <a:ext cx="309" cy="47"/>
                        </a:xfrm>
                        <a:custGeom>
                          <a:avLst/>
                          <a:gdLst/>
                          <a:ahLst/>
                          <a:cxnLst/>
                          <a:pathLst>
                            <a:path w="93" h="13">
                              <a:moveTo>
                                <a:pt x="93" y="1"/>
                              </a:moveTo>
                              <a:cubicBezTo>
                                <a:pt x="63" y="13"/>
                                <a:pt x="30" y="13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4763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158756" name="直接连接符 158755"/>
                      <p:cNvSpPr/>
                      <p:nvPr/>
                    </p:nvSpPr>
                    <p:spPr>
                      <a:xfrm flipH="1" flipV="1">
                        <a:off x="4087" y="2563"/>
                        <a:ext cx="150" cy="403"/>
                      </a:xfrm>
                      <a:prstGeom prst="line">
                        <a:avLst/>
                      </a:prstGeom>
                      <a:ln w="4763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757" name="直接连接符 158756"/>
                    <p:cNvSpPr/>
                    <p:nvPr/>
                  </p:nvSpPr>
                  <p:spPr>
                    <a:xfrm flipV="1">
                      <a:off x="3928" y="2567"/>
                      <a:ext cx="156" cy="395"/>
                    </a:xfrm>
                    <a:prstGeom prst="line">
                      <a:avLst/>
                    </a:prstGeom>
                    <a:ln w="4763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758" name="组合 158757"/>
                  <p:cNvGrpSpPr/>
                  <p:nvPr/>
                </p:nvGrpSpPr>
                <p:grpSpPr>
                  <a:xfrm>
                    <a:off x="4539" y="2570"/>
                    <a:ext cx="305" cy="447"/>
                    <a:chOff x="4539" y="2570"/>
                    <a:chExt cx="305" cy="447"/>
                  </a:xfrm>
                </p:grpSpPr>
                <p:grpSp>
                  <p:nvGrpSpPr>
                    <p:cNvPr id="158759" name="组合 158758"/>
                    <p:cNvGrpSpPr/>
                    <p:nvPr/>
                  </p:nvGrpSpPr>
                  <p:grpSpPr>
                    <a:xfrm>
                      <a:off x="4539" y="2570"/>
                      <a:ext cx="305" cy="447"/>
                      <a:chOff x="4539" y="2570"/>
                      <a:chExt cx="305" cy="447"/>
                    </a:xfrm>
                  </p:grpSpPr>
                  <p:grpSp>
                    <p:nvGrpSpPr>
                      <p:cNvPr id="158760" name="组合 158759"/>
                      <p:cNvGrpSpPr/>
                      <p:nvPr/>
                    </p:nvGrpSpPr>
                    <p:grpSpPr>
                      <a:xfrm>
                        <a:off x="4539" y="2570"/>
                        <a:ext cx="305" cy="447"/>
                        <a:chOff x="4539" y="2570"/>
                        <a:chExt cx="305" cy="447"/>
                      </a:xfrm>
                    </p:grpSpPr>
                    <p:sp>
                      <p:nvSpPr>
                        <p:cNvPr id="158761" name="任意多边形 158760"/>
                        <p:cNvSpPr/>
                        <p:nvPr/>
                      </p:nvSpPr>
                      <p:spPr>
                        <a:xfrm>
                          <a:off x="4539" y="2570"/>
                          <a:ext cx="305" cy="447"/>
                        </a:xfrm>
                        <a:custGeom>
                          <a:avLst/>
                          <a:gdLst/>
                          <a:ahLst/>
                          <a:cxnLst/>
                          <a:pathLst>
                            <a:path w="92" h="123">
                              <a:moveTo>
                                <a:pt x="92" y="112"/>
                              </a:moveTo>
                              <a:cubicBezTo>
                                <a:pt x="62" y="123"/>
                                <a:pt x="29" y="123"/>
                                <a:pt x="0" y="109"/>
                              </a:cubicBezTo>
                              <a:lnTo>
                                <a:pt x="49" y="0"/>
                              </a:lnTo>
                              <a:lnTo>
                                <a:pt x="92" y="112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99CCFF"/>
                        </a:solidFill>
                        <a:ln w="9525">
                          <a:noFill/>
                        </a:ln>
                      </p:spPr>
                      <p:txBody>
                        <a:bodyPr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58762" name="任意多边形 158761"/>
                        <p:cNvSpPr/>
                        <p:nvPr/>
                      </p:nvSpPr>
                      <p:spPr>
                        <a:xfrm>
                          <a:off x="4539" y="2966"/>
                          <a:ext cx="305" cy="51"/>
                        </a:xfrm>
                        <a:custGeom>
                          <a:avLst/>
                          <a:gdLst/>
                          <a:ahLst/>
                          <a:cxnLst/>
                          <a:pathLst>
                            <a:path w="92" h="14">
                              <a:moveTo>
                                <a:pt x="92" y="3"/>
                              </a:moveTo>
                              <a:cubicBezTo>
                                <a:pt x="62" y="14"/>
                                <a:pt x="29" y="14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4763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158763" name="直接连接符 158762"/>
                      <p:cNvSpPr/>
                      <p:nvPr/>
                    </p:nvSpPr>
                    <p:spPr>
                      <a:xfrm flipH="1" flipV="1">
                        <a:off x="4702" y="2570"/>
                        <a:ext cx="142" cy="407"/>
                      </a:xfrm>
                      <a:prstGeom prst="line">
                        <a:avLst/>
                      </a:prstGeom>
                      <a:ln w="4763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764" name="直接连接符 158763"/>
                    <p:cNvSpPr/>
                    <p:nvPr/>
                  </p:nvSpPr>
                  <p:spPr>
                    <a:xfrm flipV="1">
                      <a:off x="4539" y="2570"/>
                      <a:ext cx="156" cy="396"/>
                    </a:xfrm>
                    <a:prstGeom prst="line">
                      <a:avLst/>
                    </a:prstGeom>
                    <a:ln w="4763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765" name="组合 158764"/>
                  <p:cNvGrpSpPr/>
                  <p:nvPr/>
                </p:nvGrpSpPr>
                <p:grpSpPr>
                  <a:xfrm>
                    <a:off x="4233" y="2567"/>
                    <a:ext cx="309" cy="446"/>
                    <a:chOff x="4233" y="2567"/>
                    <a:chExt cx="309" cy="446"/>
                  </a:xfrm>
                </p:grpSpPr>
                <p:grpSp>
                  <p:nvGrpSpPr>
                    <p:cNvPr id="158766" name="组合 158765"/>
                    <p:cNvGrpSpPr/>
                    <p:nvPr/>
                  </p:nvGrpSpPr>
                  <p:grpSpPr>
                    <a:xfrm>
                      <a:off x="4233" y="2567"/>
                      <a:ext cx="309" cy="446"/>
                      <a:chOff x="4233" y="2567"/>
                      <a:chExt cx="309" cy="446"/>
                    </a:xfrm>
                  </p:grpSpPr>
                  <p:grpSp>
                    <p:nvGrpSpPr>
                      <p:cNvPr id="158767" name="组合 158766"/>
                      <p:cNvGrpSpPr/>
                      <p:nvPr/>
                    </p:nvGrpSpPr>
                    <p:grpSpPr>
                      <a:xfrm>
                        <a:off x="4233" y="2567"/>
                        <a:ext cx="309" cy="446"/>
                        <a:chOff x="4233" y="2567"/>
                        <a:chExt cx="309" cy="446"/>
                      </a:xfrm>
                    </p:grpSpPr>
                    <p:sp>
                      <p:nvSpPr>
                        <p:cNvPr id="158768" name="任意多边形 158767"/>
                        <p:cNvSpPr/>
                        <p:nvPr/>
                      </p:nvSpPr>
                      <p:spPr>
                        <a:xfrm>
                          <a:off x="4233" y="2567"/>
                          <a:ext cx="309" cy="446"/>
                        </a:xfrm>
                        <a:custGeom>
                          <a:avLst/>
                          <a:gdLst/>
                          <a:ahLst/>
                          <a:cxnLst/>
                          <a:pathLst>
                            <a:path w="93" h="123">
                              <a:moveTo>
                                <a:pt x="93" y="111"/>
                              </a:moveTo>
                              <a:cubicBezTo>
                                <a:pt x="63" y="123"/>
                                <a:pt x="30" y="123"/>
                                <a:pt x="0" y="110"/>
                              </a:cubicBezTo>
                              <a:lnTo>
                                <a:pt x="48" y="0"/>
                              </a:lnTo>
                              <a:lnTo>
                                <a:pt x="93" y="111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99CCFF"/>
                        </a:solidFill>
                        <a:ln w="9525">
                          <a:noFill/>
                        </a:ln>
                      </p:spPr>
                      <p:txBody>
                        <a:bodyPr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158769" name="任意多边形 158768"/>
                        <p:cNvSpPr/>
                        <p:nvPr/>
                      </p:nvSpPr>
                      <p:spPr>
                        <a:xfrm>
                          <a:off x="4233" y="2966"/>
                          <a:ext cx="309" cy="47"/>
                        </a:xfrm>
                        <a:custGeom>
                          <a:avLst/>
                          <a:gdLst/>
                          <a:ahLst/>
                          <a:cxnLst/>
                          <a:pathLst>
                            <a:path w="93" h="13">
                              <a:moveTo>
                                <a:pt x="93" y="1"/>
                              </a:moveTo>
                              <a:cubicBezTo>
                                <a:pt x="63" y="13"/>
                                <a:pt x="30" y="13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4763" cap="flat" cmpd="sng">
                          <a:solidFill>
                            <a:srgbClr val="000000"/>
                          </a:solidFill>
                          <a:prstDash val="solid"/>
                          <a:headEnd type="none" w="med" len="med"/>
                          <a:tailEnd type="none" w="med" len="med"/>
                        </a:ln>
                      </p:spPr>
                      <p:txBody>
                        <a:bodyPr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158770" name="直接连接符 158769"/>
                      <p:cNvSpPr/>
                      <p:nvPr/>
                    </p:nvSpPr>
                    <p:spPr>
                      <a:xfrm flipH="1" flipV="1">
                        <a:off x="4393" y="2567"/>
                        <a:ext cx="149" cy="403"/>
                      </a:xfrm>
                      <a:prstGeom prst="line">
                        <a:avLst/>
                      </a:prstGeom>
                      <a:ln w="4763" cap="flat" cmpd="sng">
                        <a:solidFill>
                          <a:srgbClr val="00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771" name="直接连接符 158770"/>
                    <p:cNvSpPr/>
                    <p:nvPr/>
                  </p:nvSpPr>
                  <p:spPr>
                    <a:xfrm flipV="1">
                      <a:off x="4233" y="2567"/>
                      <a:ext cx="153" cy="399"/>
                    </a:xfrm>
                    <a:prstGeom prst="line">
                      <a:avLst/>
                    </a:prstGeom>
                    <a:ln w="4763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</p:grpSp>
          </p:grpSp>
          <p:grpSp>
            <p:nvGrpSpPr>
              <p:cNvPr id="158772" name="组合 158771"/>
              <p:cNvGrpSpPr/>
              <p:nvPr/>
            </p:nvGrpSpPr>
            <p:grpSpPr>
              <a:xfrm>
                <a:off x="5007" y="2527"/>
                <a:ext cx="309" cy="446"/>
                <a:chOff x="5007" y="2527"/>
                <a:chExt cx="309" cy="446"/>
              </a:xfrm>
            </p:grpSpPr>
            <p:grpSp>
              <p:nvGrpSpPr>
                <p:cNvPr id="158773" name="组合 158772"/>
                <p:cNvGrpSpPr/>
                <p:nvPr/>
              </p:nvGrpSpPr>
              <p:grpSpPr>
                <a:xfrm>
                  <a:off x="5007" y="2527"/>
                  <a:ext cx="309" cy="446"/>
                  <a:chOff x="5007" y="2527"/>
                  <a:chExt cx="309" cy="446"/>
                </a:xfrm>
              </p:grpSpPr>
              <p:grpSp>
                <p:nvGrpSpPr>
                  <p:cNvPr id="158774" name="组合 158773"/>
                  <p:cNvGrpSpPr/>
                  <p:nvPr/>
                </p:nvGrpSpPr>
                <p:grpSpPr>
                  <a:xfrm>
                    <a:off x="5007" y="2527"/>
                    <a:ext cx="309" cy="446"/>
                    <a:chOff x="5007" y="2527"/>
                    <a:chExt cx="309" cy="446"/>
                  </a:xfrm>
                </p:grpSpPr>
                <p:sp>
                  <p:nvSpPr>
                    <p:cNvPr id="158775" name="任意多边形 158774"/>
                    <p:cNvSpPr/>
                    <p:nvPr/>
                  </p:nvSpPr>
                  <p:spPr>
                    <a:xfrm>
                      <a:off x="5007" y="2527"/>
                      <a:ext cx="309" cy="446"/>
                    </a:xfrm>
                    <a:custGeom>
                      <a:avLst/>
                      <a:gdLst/>
                      <a:ahLst/>
                      <a:cxnLst/>
                      <a:pathLst>
                        <a:path w="93" h="123">
                          <a:moveTo>
                            <a:pt x="93" y="12"/>
                          </a:moveTo>
                          <a:cubicBezTo>
                            <a:pt x="63" y="0"/>
                            <a:pt x="29" y="0"/>
                            <a:pt x="0" y="12"/>
                          </a:cubicBezTo>
                          <a:lnTo>
                            <a:pt x="46" y="123"/>
                          </a:lnTo>
                          <a:lnTo>
                            <a:pt x="93" y="12"/>
                          </a:lnTo>
                          <a:close/>
                        </a:path>
                      </a:pathLst>
                    </a:custGeom>
                    <a:solidFill>
                      <a:srgbClr val="00CC99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8776" name="任意多边形 158775"/>
                    <p:cNvSpPr/>
                    <p:nvPr/>
                  </p:nvSpPr>
                  <p:spPr>
                    <a:xfrm>
                      <a:off x="5007" y="2527"/>
                      <a:ext cx="309" cy="43"/>
                    </a:xfrm>
                    <a:custGeom>
                      <a:avLst/>
                      <a:gdLst/>
                      <a:ahLst/>
                      <a:cxnLst/>
                      <a:pathLst>
                        <a:path w="93" h="12">
                          <a:moveTo>
                            <a:pt x="93" y="12"/>
                          </a:moveTo>
                          <a:cubicBezTo>
                            <a:pt x="63" y="0"/>
                            <a:pt x="29" y="0"/>
                            <a:pt x="0" y="12"/>
                          </a:cubicBezTo>
                        </a:path>
                      </a:pathLst>
                    </a:custGeom>
                    <a:noFill/>
                    <a:ln w="4763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8777" name="直接连接符 158776"/>
                  <p:cNvSpPr/>
                  <p:nvPr/>
                </p:nvSpPr>
                <p:spPr>
                  <a:xfrm flipH="1">
                    <a:off x="5160" y="2570"/>
                    <a:ext cx="153" cy="403"/>
                  </a:xfrm>
                  <a:prstGeom prst="line">
                    <a:avLst/>
                  </a:prstGeom>
                  <a:ln w="4763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8778" name="直接连接符 158777"/>
                <p:cNvSpPr/>
                <p:nvPr/>
              </p:nvSpPr>
              <p:spPr>
                <a:xfrm>
                  <a:off x="5007" y="2570"/>
                  <a:ext cx="150" cy="400"/>
                </a:xfrm>
                <a:prstGeom prst="line">
                  <a:avLst/>
                </a:prstGeom>
                <a:ln w="4763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8779" name="组合 158778"/>
              <p:cNvGrpSpPr/>
              <p:nvPr/>
            </p:nvGrpSpPr>
            <p:grpSpPr>
              <a:xfrm>
                <a:off x="4087" y="2527"/>
                <a:ext cx="309" cy="446"/>
                <a:chOff x="4087" y="2527"/>
                <a:chExt cx="309" cy="446"/>
              </a:xfrm>
            </p:grpSpPr>
            <p:grpSp>
              <p:nvGrpSpPr>
                <p:cNvPr id="158780" name="组合 158779"/>
                <p:cNvGrpSpPr/>
                <p:nvPr/>
              </p:nvGrpSpPr>
              <p:grpSpPr>
                <a:xfrm>
                  <a:off x="4087" y="2527"/>
                  <a:ext cx="309" cy="446"/>
                  <a:chOff x="4087" y="2527"/>
                  <a:chExt cx="309" cy="446"/>
                </a:xfrm>
              </p:grpSpPr>
              <p:grpSp>
                <p:nvGrpSpPr>
                  <p:cNvPr id="158781" name="组合 158780"/>
                  <p:cNvGrpSpPr/>
                  <p:nvPr/>
                </p:nvGrpSpPr>
                <p:grpSpPr>
                  <a:xfrm>
                    <a:off x="4087" y="2527"/>
                    <a:ext cx="309" cy="446"/>
                    <a:chOff x="4087" y="2527"/>
                    <a:chExt cx="309" cy="446"/>
                  </a:xfrm>
                </p:grpSpPr>
                <p:sp>
                  <p:nvSpPr>
                    <p:cNvPr id="158782" name="任意多边形 158781"/>
                    <p:cNvSpPr/>
                    <p:nvPr/>
                  </p:nvSpPr>
                  <p:spPr>
                    <a:xfrm>
                      <a:off x="4087" y="2527"/>
                      <a:ext cx="309" cy="446"/>
                    </a:xfrm>
                    <a:custGeom>
                      <a:avLst/>
                      <a:gdLst/>
                      <a:ahLst/>
                      <a:cxnLst/>
                      <a:pathLst>
                        <a:path w="93" h="123">
                          <a:moveTo>
                            <a:pt x="93" y="12"/>
                          </a:moveTo>
                          <a:cubicBezTo>
                            <a:pt x="63" y="0"/>
                            <a:pt x="30" y="0"/>
                            <a:pt x="0" y="12"/>
                          </a:cubicBezTo>
                          <a:lnTo>
                            <a:pt x="48" y="123"/>
                          </a:lnTo>
                          <a:lnTo>
                            <a:pt x="93" y="12"/>
                          </a:lnTo>
                          <a:close/>
                        </a:path>
                      </a:pathLst>
                    </a:custGeom>
                    <a:solidFill>
                      <a:srgbClr val="00CC99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8783" name="任意多边形 158782"/>
                    <p:cNvSpPr/>
                    <p:nvPr/>
                  </p:nvSpPr>
                  <p:spPr>
                    <a:xfrm>
                      <a:off x="4087" y="2527"/>
                      <a:ext cx="309" cy="43"/>
                    </a:xfrm>
                    <a:custGeom>
                      <a:avLst/>
                      <a:gdLst/>
                      <a:ahLst/>
                      <a:cxnLst/>
                      <a:pathLst>
                        <a:path w="93" h="12">
                          <a:moveTo>
                            <a:pt x="93" y="12"/>
                          </a:moveTo>
                          <a:cubicBezTo>
                            <a:pt x="63" y="0"/>
                            <a:pt x="30" y="0"/>
                            <a:pt x="0" y="12"/>
                          </a:cubicBezTo>
                        </a:path>
                      </a:pathLst>
                    </a:custGeom>
                    <a:noFill/>
                    <a:ln w="4763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8784" name="直接连接符 158783"/>
                  <p:cNvSpPr/>
                  <p:nvPr/>
                </p:nvSpPr>
                <p:spPr>
                  <a:xfrm flipH="1">
                    <a:off x="4247" y="2570"/>
                    <a:ext cx="149" cy="403"/>
                  </a:xfrm>
                  <a:prstGeom prst="line">
                    <a:avLst/>
                  </a:prstGeom>
                  <a:ln w="4763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8785" name="直接连接符 158784"/>
                <p:cNvSpPr/>
                <p:nvPr/>
              </p:nvSpPr>
              <p:spPr>
                <a:xfrm>
                  <a:off x="4087" y="2570"/>
                  <a:ext cx="153" cy="400"/>
                </a:xfrm>
                <a:prstGeom prst="line">
                  <a:avLst/>
                </a:prstGeom>
                <a:ln w="4763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8786" name="组合 158785"/>
              <p:cNvGrpSpPr/>
              <p:nvPr/>
            </p:nvGrpSpPr>
            <p:grpSpPr>
              <a:xfrm>
                <a:off x="4702" y="2527"/>
                <a:ext cx="308" cy="446"/>
                <a:chOff x="4702" y="2527"/>
                <a:chExt cx="308" cy="446"/>
              </a:xfrm>
            </p:grpSpPr>
            <p:grpSp>
              <p:nvGrpSpPr>
                <p:cNvPr id="158787" name="组合 158786"/>
                <p:cNvGrpSpPr/>
                <p:nvPr/>
              </p:nvGrpSpPr>
              <p:grpSpPr>
                <a:xfrm>
                  <a:off x="4705" y="2527"/>
                  <a:ext cx="305" cy="446"/>
                  <a:chOff x="4705" y="2527"/>
                  <a:chExt cx="305" cy="446"/>
                </a:xfrm>
              </p:grpSpPr>
              <p:grpSp>
                <p:nvGrpSpPr>
                  <p:cNvPr id="158788" name="组合 158787"/>
                  <p:cNvGrpSpPr/>
                  <p:nvPr/>
                </p:nvGrpSpPr>
                <p:grpSpPr>
                  <a:xfrm>
                    <a:off x="4705" y="2527"/>
                    <a:ext cx="305" cy="446"/>
                    <a:chOff x="4705" y="2527"/>
                    <a:chExt cx="305" cy="446"/>
                  </a:xfrm>
                </p:grpSpPr>
                <p:sp>
                  <p:nvSpPr>
                    <p:cNvPr id="158789" name="任意多边形 158788"/>
                    <p:cNvSpPr/>
                    <p:nvPr/>
                  </p:nvSpPr>
                  <p:spPr>
                    <a:xfrm>
                      <a:off x="4705" y="2527"/>
                      <a:ext cx="305" cy="446"/>
                    </a:xfrm>
                    <a:custGeom>
                      <a:avLst/>
                      <a:gdLst/>
                      <a:ahLst/>
                      <a:cxnLst/>
                      <a:pathLst>
                        <a:path w="92" h="123">
                          <a:moveTo>
                            <a:pt x="92" y="14"/>
                          </a:moveTo>
                          <a:cubicBezTo>
                            <a:pt x="63" y="1"/>
                            <a:pt x="30" y="0"/>
                            <a:pt x="0" y="12"/>
                          </a:cubicBezTo>
                          <a:lnTo>
                            <a:pt x="43" y="123"/>
                          </a:lnTo>
                          <a:lnTo>
                            <a:pt x="92" y="14"/>
                          </a:lnTo>
                          <a:close/>
                        </a:path>
                      </a:pathLst>
                    </a:custGeom>
                    <a:solidFill>
                      <a:srgbClr val="00CC99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8790" name="任意多边形 158789"/>
                    <p:cNvSpPr/>
                    <p:nvPr/>
                  </p:nvSpPr>
                  <p:spPr>
                    <a:xfrm>
                      <a:off x="4705" y="2527"/>
                      <a:ext cx="305" cy="50"/>
                    </a:xfrm>
                    <a:custGeom>
                      <a:avLst/>
                      <a:gdLst/>
                      <a:ahLst/>
                      <a:cxnLst/>
                      <a:pathLst>
                        <a:path w="92" h="14">
                          <a:moveTo>
                            <a:pt x="92" y="14"/>
                          </a:moveTo>
                          <a:cubicBezTo>
                            <a:pt x="63" y="1"/>
                            <a:pt x="30" y="0"/>
                            <a:pt x="0" y="12"/>
                          </a:cubicBezTo>
                        </a:path>
                      </a:pathLst>
                    </a:custGeom>
                    <a:noFill/>
                    <a:ln w="4763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8791" name="直接连接符 158790"/>
                  <p:cNvSpPr/>
                  <p:nvPr/>
                </p:nvSpPr>
                <p:spPr>
                  <a:xfrm flipH="1">
                    <a:off x="4848" y="2577"/>
                    <a:ext cx="162" cy="396"/>
                  </a:xfrm>
                  <a:prstGeom prst="line">
                    <a:avLst/>
                  </a:prstGeom>
                  <a:ln w="4763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8792" name="直接连接符 158791"/>
                <p:cNvSpPr/>
                <p:nvPr/>
              </p:nvSpPr>
              <p:spPr>
                <a:xfrm>
                  <a:off x="4702" y="2570"/>
                  <a:ext cx="142" cy="403"/>
                </a:xfrm>
                <a:prstGeom prst="line">
                  <a:avLst/>
                </a:prstGeom>
                <a:ln w="4763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grpSp>
            <p:nvGrpSpPr>
              <p:cNvPr id="158793" name="组合 158792"/>
              <p:cNvGrpSpPr/>
              <p:nvPr/>
            </p:nvGrpSpPr>
            <p:grpSpPr>
              <a:xfrm>
                <a:off x="4393" y="2527"/>
                <a:ext cx="309" cy="446"/>
                <a:chOff x="4393" y="2527"/>
                <a:chExt cx="309" cy="446"/>
              </a:xfrm>
            </p:grpSpPr>
            <p:grpSp>
              <p:nvGrpSpPr>
                <p:cNvPr id="158794" name="组合 158793"/>
                <p:cNvGrpSpPr/>
                <p:nvPr/>
              </p:nvGrpSpPr>
              <p:grpSpPr>
                <a:xfrm>
                  <a:off x="4393" y="2527"/>
                  <a:ext cx="309" cy="446"/>
                  <a:chOff x="4393" y="2527"/>
                  <a:chExt cx="309" cy="446"/>
                </a:xfrm>
              </p:grpSpPr>
              <p:grpSp>
                <p:nvGrpSpPr>
                  <p:cNvPr id="158795" name="组合 158794"/>
                  <p:cNvGrpSpPr/>
                  <p:nvPr/>
                </p:nvGrpSpPr>
                <p:grpSpPr>
                  <a:xfrm>
                    <a:off x="4393" y="2527"/>
                    <a:ext cx="309" cy="446"/>
                    <a:chOff x="4393" y="2527"/>
                    <a:chExt cx="309" cy="446"/>
                  </a:xfrm>
                </p:grpSpPr>
                <p:sp>
                  <p:nvSpPr>
                    <p:cNvPr id="158796" name="任意多边形 158795"/>
                    <p:cNvSpPr/>
                    <p:nvPr/>
                  </p:nvSpPr>
                  <p:spPr>
                    <a:xfrm>
                      <a:off x="4393" y="2527"/>
                      <a:ext cx="309" cy="446"/>
                    </a:xfrm>
                    <a:custGeom>
                      <a:avLst/>
                      <a:gdLst/>
                      <a:ahLst/>
                      <a:cxnLst/>
                      <a:pathLst>
                        <a:path w="93" h="123">
                          <a:moveTo>
                            <a:pt x="93" y="12"/>
                          </a:moveTo>
                          <a:cubicBezTo>
                            <a:pt x="64" y="0"/>
                            <a:pt x="30" y="0"/>
                            <a:pt x="0" y="12"/>
                          </a:cubicBezTo>
                          <a:lnTo>
                            <a:pt x="47" y="123"/>
                          </a:lnTo>
                          <a:lnTo>
                            <a:pt x="93" y="12"/>
                          </a:lnTo>
                          <a:close/>
                        </a:path>
                      </a:pathLst>
                    </a:custGeom>
                    <a:solidFill>
                      <a:srgbClr val="00CC99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8797" name="任意多边形 158796"/>
                    <p:cNvSpPr/>
                    <p:nvPr/>
                  </p:nvSpPr>
                  <p:spPr>
                    <a:xfrm>
                      <a:off x="4393" y="2527"/>
                      <a:ext cx="309" cy="43"/>
                    </a:xfrm>
                    <a:custGeom>
                      <a:avLst/>
                      <a:gdLst/>
                      <a:ahLst/>
                      <a:cxnLst/>
                      <a:pathLst>
                        <a:path w="93" h="12">
                          <a:moveTo>
                            <a:pt x="93" y="12"/>
                          </a:moveTo>
                          <a:cubicBezTo>
                            <a:pt x="64" y="0"/>
                            <a:pt x="30" y="0"/>
                            <a:pt x="0" y="12"/>
                          </a:cubicBezTo>
                        </a:path>
                      </a:pathLst>
                    </a:custGeom>
                    <a:noFill/>
                    <a:ln w="4763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8798" name="直接连接符 158797"/>
                  <p:cNvSpPr/>
                  <p:nvPr/>
                </p:nvSpPr>
                <p:spPr>
                  <a:xfrm flipH="1">
                    <a:off x="4549" y="2570"/>
                    <a:ext cx="153" cy="403"/>
                  </a:xfrm>
                  <a:prstGeom prst="line">
                    <a:avLst/>
                  </a:prstGeom>
                  <a:ln w="4763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  <p:sp>
              <p:nvSpPr>
                <p:cNvPr id="158799" name="直接连接符 158798"/>
                <p:cNvSpPr/>
                <p:nvPr/>
              </p:nvSpPr>
              <p:spPr>
                <a:xfrm>
                  <a:off x="4393" y="2570"/>
                  <a:ext cx="153" cy="400"/>
                </a:xfrm>
                <a:prstGeom prst="line">
                  <a:avLst/>
                </a:prstGeom>
                <a:ln w="4763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158807" name="矩形 158806"/>
            <p:cNvSpPr/>
            <p:nvPr/>
          </p:nvSpPr>
          <p:spPr>
            <a:xfrm>
              <a:off x="4560" y="1296"/>
              <a:ext cx="576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8份</a:t>
              </a:r>
              <a:endPara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159003" name="组合 159002"/>
          <p:cNvGrpSpPr/>
          <p:nvPr/>
        </p:nvGrpSpPr>
        <p:grpSpPr>
          <a:xfrm>
            <a:off x="533400" y="4953000"/>
            <a:ext cx="2286000" cy="1524000"/>
            <a:chOff x="336" y="3120"/>
            <a:chExt cx="1440" cy="960"/>
          </a:xfrm>
        </p:grpSpPr>
        <p:sp>
          <p:nvSpPr>
            <p:cNvPr id="158805" name="矩形 158804"/>
            <p:cNvSpPr/>
            <p:nvPr/>
          </p:nvSpPr>
          <p:spPr>
            <a:xfrm>
              <a:off x="336" y="3120"/>
              <a:ext cx="1440" cy="48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8809" name="矩形 158808"/>
            <p:cNvSpPr/>
            <p:nvPr/>
          </p:nvSpPr>
          <p:spPr>
            <a:xfrm>
              <a:off x="816" y="3792"/>
              <a:ext cx="576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长方形</a:t>
              </a:r>
              <a:endPara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159004" name="组合 159003"/>
          <p:cNvGrpSpPr/>
          <p:nvPr/>
        </p:nvGrpSpPr>
        <p:grpSpPr>
          <a:xfrm>
            <a:off x="457200" y="457200"/>
            <a:ext cx="1676400" cy="2133600"/>
            <a:chOff x="288" y="288"/>
            <a:chExt cx="1056" cy="1344"/>
          </a:xfrm>
        </p:grpSpPr>
        <p:sp>
          <p:nvSpPr>
            <p:cNvPr id="158722" name="椭圆 158721"/>
            <p:cNvSpPr/>
            <p:nvPr/>
          </p:nvSpPr>
          <p:spPr>
            <a:xfrm>
              <a:off x="288" y="288"/>
              <a:ext cx="1056" cy="96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8810" name="矩形 158809"/>
            <p:cNvSpPr/>
            <p:nvPr/>
          </p:nvSpPr>
          <p:spPr>
            <a:xfrm>
              <a:off x="528" y="1344"/>
              <a:ext cx="576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圆形</a:t>
              </a:r>
              <a:endPara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grpSp>
        <p:nvGrpSpPr>
          <p:cNvPr id="159002" name="组合 159001"/>
          <p:cNvGrpSpPr/>
          <p:nvPr/>
        </p:nvGrpSpPr>
        <p:grpSpPr>
          <a:xfrm>
            <a:off x="6400800" y="2895600"/>
            <a:ext cx="2438400" cy="1371600"/>
            <a:chOff x="4032" y="1824"/>
            <a:chExt cx="1536" cy="864"/>
          </a:xfrm>
        </p:grpSpPr>
        <p:sp>
          <p:nvSpPr>
            <p:cNvPr id="158808" name="矩形 158807"/>
            <p:cNvSpPr/>
            <p:nvPr/>
          </p:nvSpPr>
          <p:spPr>
            <a:xfrm>
              <a:off x="4512" y="2400"/>
              <a:ext cx="576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16份</a:t>
              </a:r>
              <a:endPara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grpSp>
          <p:nvGrpSpPr>
            <p:cNvPr id="158811" name="组合 158810"/>
            <p:cNvGrpSpPr/>
            <p:nvPr/>
          </p:nvGrpSpPr>
          <p:grpSpPr>
            <a:xfrm>
              <a:off x="4032" y="1824"/>
              <a:ext cx="1536" cy="529"/>
              <a:chOff x="720" y="1391"/>
              <a:chExt cx="4598" cy="1538"/>
            </a:xfrm>
          </p:grpSpPr>
          <p:grpSp>
            <p:nvGrpSpPr>
              <p:cNvPr id="158812" name="组合 158811"/>
              <p:cNvGrpSpPr/>
              <p:nvPr/>
            </p:nvGrpSpPr>
            <p:grpSpPr>
              <a:xfrm rot="-32083">
                <a:off x="720" y="1489"/>
                <a:ext cx="4320" cy="1440"/>
                <a:chOff x="816" y="2208"/>
                <a:chExt cx="4320" cy="1440"/>
              </a:xfrm>
            </p:grpSpPr>
            <p:grpSp>
              <p:nvGrpSpPr>
                <p:cNvPr id="158813" name="组合 158812"/>
                <p:cNvGrpSpPr/>
                <p:nvPr/>
              </p:nvGrpSpPr>
              <p:grpSpPr>
                <a:xfrm flipV="1">
                  <a:off x="816" y="2208"/>
                  <a:ext cx="2160" cy="1440"/>
                  <a:chOff x="816" y="720"/>
                  <a:chExt cx="2160" cy="1440"/>
                </a:xfrm>
              </p:grpSpPr>
              <p:grpSp>
                <p:nvGrpSpPr>
                  <p:cNvPr id="158814" name="组合 158813"/>
                  <p:cNvGrpSpPr/>
                  <p:nvPr/>
                </p:nvGrpSpPr>
                <p:grpSpPr>
                  <a:xfrm rot="-604323">
                    <a:off x="2448" y="720"/>
                    <a:ext cx="528" cy="1440"/>
                    <a:chOff x="2880" y="720"/>
                    <a:chExt cx="528" cy="1440"/>
                  </a:xfrm>
                </p:grpSpPr>
                <p:grpSp>
                  <p:nvGrpSpPr>
                    <p:cNvPr id="158815" name="组合 158814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16" name="任意多边形 158815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rgbClr val="00CCFF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17" name="直接连接符 158816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18" name="直接连接符 158817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819" name="组合 158818"/>
                  <p:cNvGrpSpPr/>
                  <p:nvPr/>
                </p:nvGrpSpPr>
                <p:grpSpPr>
                  <a:xfrm rot="-663293">
                    <a:off x="1920" y="720"/>
                    <a:ext cx="528" cy="1440"/>
                    <a:chOff x="2880" y="720"/>
                    <a:chExt cx="528" cy="1440"/>
                  </a:xfrm>
                </p:grpSpPr>
                <p:grpSp>
                  <p:nvGrpSpPr>
                    <p:cNvPr id="158820" name="组合 158819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21" name="任意多边形 158820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rgbClr val="00CCFF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22" name="直接连接符 158821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23" name="直接连接符 158822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824" name="组合 158823"/>
                  <p:cNvGrpSpPr/>
                  <p:nvPr/>
                </p:nvGrpSpPr>
                <p:grpSpPr>
                  <a:xfrm rot="-588183">
                    <a:off x="1344" y="720"/>
                    <a:ext cx="528" cy="1440"/>
                    <a:chOff x="2880" y="720"/>
                    <a:chExt cx="528" cy="1440"/>
                  </a:xfrm>
                </p:grpSpPr>
                <p:grpSp>
                  <p:nvGrpSpPr>
                    <p:cNvPr id="158825" name="组合 158824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26" name="任意多边形 158825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rgbClr val="00CCFF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27" name="直接连接符 158826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28" name="直接连接符 158827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829" name="组合 158828"/>
                  <p:cNvGrpSpPr/>
                  <p:nvPr/>
                </p:nvGrpSpPr>
                <p:grpSpPr>
                  <a:xfrm rot="-571035">
                    <a:off x="816" y="720"/>
                    <a:ext cx="528" cy="1440"/>
                    <a:chOff x="2880" y="720"/>
                    <a:chExt cx="528" cy="1440"/>
                  </a:xfrm>
                </p:grpSpPr>
                <p:grpSp>
                  <p:nvGrpSpPr>
                    <p:cNvPr id="158830" name="组合 158829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31" name="任意多边形 158830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rgbClr val="00CCFF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32" name="直接连接符 158831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33" name="直接连接符 158832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</p:grpSp>
            <p:grpSp>
              <p:nvGrpSpPr>
                <p:cNvPr id="158834" name="组合 158833"/>
                <p:cNvGrpSpPr/>
                <p:nvPr/>
              </p:nvGrpSpPr>
              <p:grpSpPr>
                <a:xfrm flipV="1">
                  <a:off x="2976" y="2208"/>
                  <a:ext cx="2160" cy="1440"/>
                  <a:chOff x="816" y="720"/>
                  <a:chExt cx="2160" cy="1440"/>
                </a:xfrm>
              </p:grpSpPr>
              <p:grpSp>
                <p:nvGrpSpPr>
                  <p:cNvPr id="158835" name="组合 158834"/>
                  <p:cNvGrpSpPr/>
                  <p:nvPr/>
                </p:nvGrpSpPr>
                <p:grpSpPr>
                  <a:xfrm rot="-604323">
                    <a:off x="2448" y="720"/>
                    <a:ext cx="528" cy="1440"/>
                    <a:chOff x="2880" y="720"/>
                    <a:chExt cx="528" cy="1440"/>
                  </a:xfrm>
                </p:grpSpPr>
                <p:grpSp>
                  <p:nvGrpSpPr>
                    <p:cNvPr id="158836" name="组合 158835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37" name="任意多边形 158836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rgbClr val="00CCFF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38" name="直接连接符 158837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39" name="直接连接符 158838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840" name="组合 158839"/>
                  <p:cNvGrpSpPr/>
                  <p:nvPr/>
                </p:nvGrpSpPr>
                <p:grpSpPr>
                  <a:xfrm rot="-663293">
                    <a:off x="1920" y="720"/>
                    <a:ext cx="528" cy="1440"/>
                    <a:chOff x="2880" y="720"/>
                    <a:chExt cx="528" cy="1440"/>
                  </a:xfrm>
                </p:grpSpPr>
                <p:grpSp>
                  <p:nvGrpSpPr>
                    <p:cNvPr id="158841" name="组合 158840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42" name="任意多边形 158841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rgbClr val="00CCFF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43" name="直接连接符 158842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44" name="直接连接符 158843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845" name="组合 158844"/>
                  <p:cNvGrpSpPr/>
                  <p:nvPr/>
                </p:nvGrpSpPr>
                <p:grpSpPr>
                  <a:xfrm rot="-588183">
                    <a:off x="1344" y="720"/>
                    <a:ext cx="528" cy="1440"/>
                    <a:chOff x="2880" y="720"/>
                    <a:chExt cx="528" cy="1440"/>
                  </a:xfrm>
                </p:grpSpPr>
                <p:grpSp>
                  <p:nvGrpSpPr>
                    <p:cNvPr id="158846" name="组合 158845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47" name="任意多边形 158846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rgbClr val="00CCFF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48" name="直接连接符 158847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49" name="直接连接符 158848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850" name="组合 158849"/>
                  <p:cNvGrpSpPr/>
                  <p:nvPr/>
                </p:nvGrpSpPr>
                <p:grpSpPr>
                  <a:xfrm rot="-571035">
                    <a:off x="816" y="720"/>
                    <a:ext cx="528" cy="1440"/>
                    <a:chOff x="2880" y="720"/>
                    <a:chExt cx="528" cy="1440"/>
                  </a:xfrm>
                </p:grpSpPr>
                <p:grpSp>
                  <p:nvGrpSpPr>
                    <p:cNvPr id="158851" name="组合 158850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52" name="任意多边形 158851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rgbClr val="00CCFF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53" name="直接连接符 158852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54" name="直接连接符 158853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</p:grpSp>
          </p:grpSp>
          <p:grpSp>
            <p:nvGrpSpPr>
              <p:cNvPr id="158855" name="组合 158854"/>
              <p:cNvGrpSpPr/>
              <p:nvPr/>
            </p:nvGrpSpPr>
            <p:grpSpPr>
              <a:xfrm>
                <a:off x="952" y="1391"/>
                <a:ext cx="4366" cy="1443"/>
                <a:chOff x="952" y="2062"/>
                <a:chExt cx="4366" cy="1443"/>
              </a:xfrm>
            </p:grpSpPr>
            <p:sp>
              <p:nvSpPr>
                <p:cNvPr id="158856" name="直接连接符 158855"/>
                <p:cNvSpPr/>
                <p:nvPr/>
              </p:nvSpPr>
              <p:spPr>
                <a:xfrm rot="-703905" flipV="1">
                  <a:off x="1536" y="2160"/>
                  <a:ext cx="582" cy="1342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grpSp>
              <p:nvGrpSpPr>
                <p:cNvPr id="158857" name="组合 158856"/>
                <p:cNvGrpSpPr/>
                <p:nvPr/>
              </p:nvGrpSpPr>
              <p:grpSpPr>
                <a:xfrm>
                  <a:off x="952" y="2062"/>
                  <a:ext cx="4366" cy="1443"/>
                  <a:chOff x="960" y="2062"/>
                  <a:chExt cx="4366" cy="1443"/>
                </a:xfrm>
              </p:grpSpPr>
              <p:grpSp>
                <p:nvGrpSpPr>
                  <p:cNvPr id="158858" name="组合 158857"/>
                  <p:cNvGrpSpPr/>
                  <p:nvPr/>
                </p:nvGrpSpPr>
                <p:grpSpPr>
                  <a:xfrm rot="-713839">
                    <a:off x="2639" y="2062"/>
                    <a:ext cx="528" cy="1440"/>
                    <a:chOff x="2880" y="720"/>
                    <a:chExt cx="528" cy="1440"/>
                  </a:xfrm>
                </p:grpSpPr>
                <p:grpSp>
                  <p:nvGrpSpPr>
                    <p:cNvPr id="158859" name="组合 158858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60" name="任意多边形 158859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61" name="直接连接符 158860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62" name="直接连接符 158861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863" name="组合 158862"/>
                  <p:cNvGrpSpPr/>
                  <p:nvPr/>
                </p:nvGrpSpPr>
                <p:grpSpPr>
                  <a:xfrm rot="-659978">
                    <a:off x="2111" y="2062"/>
                    <a:ext cx="528" cy="1440"/>
                    <a:chOff x="2880" y="720"/>
                    <a:chExt cx="528" cy="1440"/>
                  </a:xfrm>
                </p:grpSpPr>
                <p:grpSp>
                  <p:nvGrpSpPr>
                    <p:cNvPr id="158864" name="组合 158863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65" name="任意多边形 158864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66" name="直接连接符 158865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67" name="直接连接符 158866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868" name="组合 158867"/>
                  <p:cNvGrpSpPr/>
                  <p:nvPr/>
                </p:nvGrpSpPr>
                <p:grpSpPr>
                  <a:xfrm rot="-703905">
                    <a:off x="1535" y="2064"/>
                    <a:ext cx="571" cy="1438"/>
                    <a:chOff x="2880" y="720"/>
                    <a:chExt cx="518" cy="1440"/>
                  </a:xfrm>
                </p:grpSpPr>
                <p:sp>
                  <p:nvSpPr>
                    <p:cNvPr id="158869" name="任意多边形 158868"/>
                    <p:cNvSpPr/>
                    <p:nvPr/>
                  </p:nvSpPr>
                  <p:spPr>
                    <a:xfrm>
                      <a:off x="2880" y="720"/>
                      <a:ext cx="518" cy="1440"/>
                    </a:xfrm>
                    <a:custGeom>
                      <a:avLst/>
                      <a:gdLst>
                        <a:gd name="txL" fmla="*/ 0 w 7767"/>
                        <a:gd name="txT" fmla="*/ 0 h 21600"/>
                        <a:gd name="txR" fmla="*/ 7767 w 7767"/>
                        <a:gd name="txB" fmla="*/ 21600 h 21600"/>
                      </a:gdLst>
                      <a:ahLst/>
                      <a:cxnLst>
                        <a:cxn ang="270">
                          <a:pos x="0" y="0"/>
                        </a:cxn>
                        <a:cxn ang="270">
                          <a:pos x="7766" y="1444"/>
                        </a:cxn>
                        <a:cxn ang="90">
                          <a:pos x="0" y="21600"/>
                        </a:cxn>
                      </a:cxnLst>
                      <a:rect l="txL" t="txT" r="txR" b="txB"/>
                      <a:pathLst>
                        <a:path w="7767" h="21600" fill="none">
                          <a:moveTo>
                            <a:pt x="0" y="0"/>
                          </a:moveTo>
                          <a:arcTo wR="21600" hR="21600" stAng="-5400000" swAng="1264285"/>
                        </a:path>
                        <a:path w="7767" h="21600" stroke="0">
                          <a:moveTo>
                            <a:pt x="0" y="0"/>
                          </a:moveTo>
                          <a:arcTo wR="21600" hR="21600" stAng="-5400000" swAng="1264285"/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8870" name="直接连接符 158869"/>
                    <p:cNvSpPr/>
                    <p:nvPr/>
                  </p:nvSpPr>
                  <p:spPr>
                    <a:xfrm>
                      <a:off x="2880" y="720"/>
                      <a:ext cx="0" cy="1440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871" name="组合 158870"/>
                  <p:cNvGrpSpPr/>
                  <p:nvPr/>
                </p:nvGrpSpPr>
                <p:grpSpPr>
                  <a:xfrm rot="-783160">
                    <a:off x="960" y="2064"/>
                    <a:ext cx="576" cy="1436"/>
                    <a:chOff x="2880" y="720"/>
                    <a:chExt cx="528" cy="1440"/>
                  </a:xfrm>
                </p:grpSpPr>
                <p:grpSp>
                  <p:nvGrpSpPr>
                    <p:cNvPr id="158872" name="组合 158871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73" name="任意多边形 158872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74" name="直接连接符 158873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75" name="直接连接符 158874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876" name="组合 158875"/>
                  <p:cNvGrpSpPr/>
                  <p:nvPr/>
                </p:nvGrpSpPr>
                <p:grpSpPr>
                  <a:xfrm rot="-718473">
                    <a:off x="4800" y="2064"/>
                    <a:ext cx="526" cy="1440"/>
                    <a:chOff x="2880" y="720"/>
                    <a:chExt cx="528" cy="1440"/>
                  </a:xfrm>
                </p:grpSpPr>
                <p:grpSp>
                  <p:nvGrpSpPr>
                    <p:cNvPr id="158877" name="组合 158876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78" name="任意多边形 158877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79" name="直接连接符 158878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80" name="直接连接符 158879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881" name="组合 158880"/>
                  <p:cNvGrpSpPr/>
                  <p:nvPr/>
                </p:nvGrpSpPr>
                <p:grpSpPr>
                  <a:xfrm rot="-659978">
                    <a:off x="4270" y="2065"/>
                    <a:ext cx="528" cy="1440"/>
                    <a:chOff x="2880" y="720"/>
                    <a:chExt cx="528" cy="1440"/>
                  </a:xfrm>
                </p:grpSpPr>
                <p:grpSp>
                  <p:nvGrpSpPr>
                    <p:cNvPr id="158882" name="组合 158881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83" name="任意多边形 158882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84" name="直接连接符 158883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85" name="直接连接符 158884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886" name="组合 158885"/>
                  <p:cNvGrpSpPr/>
                  <p:nvPr/>
                </p:nvGrpSpPr>
                <p:grpSpPr>
                  <a:xfrm rot="-676884">
                    <a:off x="3695" y="2064"/>
                    <a:ext cx="528" cy="1440"/>
                    <a:chOff x="2880" y="720"/>
                    <a:chExt cx="528" cy="1440"/>
                  </a:xfrm>
                </p:grpSpPr>
                <p:grpSp>
                  <p:nvGrpSpPr>
                    <p:cNvPr id="158887" name="组合 158886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88" name="任意多边形 158887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89" name="直接连接符 158888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90" name="直接连接符 158889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  <p:grpSp>
                <p:nvGrpSpPr>
                  <p:cNvPr id="158891" name="组合 158890"/>
                  <p:cNvGrpSpPr/>
                  <p:nvPr/>
                </p:nvGrpSpPr>
                <p:grpSpPr>
                  <a:xfrm rot="-790180">
                    <a:off x="3167" y="2064"/>
                    <a:ext cx="528" cy="1440"/>
                    <a:chOff x="2880" y="720"/>
                    <a:chExt cx="528" cy="1440"/>
                  </a:xfrm>
                </p:grpSpPr>
                <p:grpSp>
                  <p:nvGrpSpPr>
                    <p:cNvPr id="158892" name="组合 158891"/>
                    <p:cNvGrpSpPr/>
                    <p:nvPr/>
                  </p:nvGrpSpPr>
                  <p:grpSpPr>
                    <a:xfrm>
                      <a:off x="2880" y="720"/>
                      <a:ext cx="518" cy="1440"/>
                      <a:chOff x="2880" y="720"/>
                      <a:chExt cx="518" cy="1440"/>
                    </a:xfrm>
                  </p:grpSpPr>
                  <p:sp>
                    <p:nvSpPr>
                      <p:cNvPr id="158893" name="任意多边形 158892"/>
                      <p:cNvSpPr/>
                      <p:nvPr/>
                    </p:nvSpPr>
                    <p:spPr>
                      <a:xfrm>
                        <a:off x="2880" y="720"/>
                        <a:ext cx="518" cy="1440"/>
                      </a:xfrm>
                      <a:custGeom>
                        <a:avLst/>
                        <a:gdLst>
                          <a:gd name="txL" fmla="*/ 0 w 7767"/>
                          <a:gd name="txT" fmla="*/ 0 h 21600"/>
                          <a:gd name="txR" fmla="*/ 7767 w 7767"/>
                          <a:gd name="txB" fmla="*/ 21600 h 21600"/>
                        </a:gdLst>
                        <a:ahLst/>
                        <a:cxnLst>
                          <a:cxn ang="270">
                            <a:pos x="0" y="0"/>
                          </a:cxn>
                          <a:cxn ang="270">
                            <a:pos x="7766" y="1444"/>
                          </a:cxn>
                          <a:cxn ang="90">
                            <a:pos x="0" y="21600"/>
                          </a:cxn>
                        </a:cxnLst>
                        <a:rect l="txL" t="txT" r="txR" b="txB"/>
                        <a:pathLst>
                          <a:path w="7767" h="21600" fill="none">
                            <a:moveTo>
                              <a:pt x="0" y="0"/>
                            </a:moveTo>
                            <a:arcTo wR="21600" hR="21600" stAng="-5400000" swAng="1264285"/>
                          </a:path>
                          <a:path w="7767" h="21600" stroke="0">
                            <a:moveTo>
                              <a:pt x="0" y="0"/>
                            </a:moveTo>
                            <a:arcTo wR="21600" hR="21600" stAng="-5400000" swAng="1264285"/>
                            <a:lnTo>
                              <a:pt x="0" y="21600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8894" name="直接连接符 158893"/>
                      <p:cNvSpPr/>
                      <p:nvPr/>
                    </p:nvSpPr>
                    <p:spPr>
                      <a:xfrm>
                        <a:off x="2880" y="720"/>
                        <a:ext cx="0" cy="1440"/>
                      </a:xfrm>
                      <a:prstGeom prst="line">
                        <a:avLst/>
                      </a:prstGeom>
                      <a:ln w="38100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sp>
                </p:grpSp>
                <p:sp>
                  <p:nvSpPr>
                    <p:cNvPr id="158895" name="直接连接符 158894"/>
                    <p:cNvSpPr/>
                    <p:nvPr/>
                  </p:nvSpPr>
                  <p:spPr>
                    <a:xfrm flipV="1">
                      <a:off x="2880" y="816"/>
                      <a:ext cx="528" cy="1344"/>
                    </a:xfrm>
                    <a:prstGeom prst="line">
                      <a:avLst/>
                    </a:prstGeom>
                    <a:ln w="381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sp>
              </p:grpSp>
            </p:grpSp>
          </p:grpSp>
        </p:grpSp>
      </p:grpSp>
      <p:sp>
        <p:nvSpPr>
          <p:cNvPr id="158995" name="右箭头 158994"/>
          <p:cNvSpPr/>
          <p:nvPr/>
        </p:nvSpPr>
        <p:spPr>
          <a:xfrm rot="5400000">
            <a:off x="381000" y="4114800"/>
            <a:ext cx="990600" cy="76200"/>
          </a:xfrm>
          <a:prstGeom prst="rightArrow">
            <a:avLst>
              <a:gd name="adj1" fmla="val 50000"/>
              <a:gd name="adj2" fmla="val 325000"/>
            </a:avLst>
          </a:prstGeom>
          <a:solidFill>
            <a:schemeClr val="tx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159000" name="组合 158999"/>
          <p:cNvGrpSpPr/>
          <p:nvPr/>
        </p:nvGrpSpPr>
        <p:grpSpPr>
          <a:xfrm>
            <a:off x="2255838" y="2895600"/>
            <a:ext cx="3001962" cy="1524000"/>
            <a:chOff x="1421" y="1824"/>
            <a:chExt cx="1891" cy="960"/>
          </a:xfrm>
        </p:grpSpPr>
        <p:grpSp>
          <p:nvGrpSpPr>
            <p:cNvPr id="158997" name="组合 158996"/>
            <p:cNvGrpSpPr/>
            <p:nvPr/>
          </p:nvGrpSpPr>
          <p:grpSpPr>
            <a:xfrm>
              <a:off x="1421" y="1824"/>
              <a:ext cx="1891" cy="591"/>
              <a:chOff x="1421" y="1824"/>
              <a:chExt cx="1891" cy="591"/>
            </a:xfrm>
          </p:grpSpPr>
          <p:grpSp>
            <p:nvGrpSpPr>
              <p:cNvPr id="158897" name="组合 158896"/>
              <p:cNvGrpSpPr/>
              <p:nvPr/>
            </p:nvGrpSpPr>
            <p:grpSpPr>
              <a:xfrm>
                <a:off x="1440" y="1824"/>
                <a:ext cx="1872" cy="543"/>
                <a:chOff x="384" y="2016"/>
                <a:chExt cx="4813" cy="1397"/>
              </a:xfrm>
            </p:grpSpPr>
            <p:grpSp>
              <p:nvGrpSpPr>
                <p:cNvPr id="158898" name="组合 158897"/>
                <p:cNvGrpSpPr/>
                <p:nvPr/>
              </p:nvGrpSpPr>
              <p:grpSpPr>
                <a:xfrm rot="4500000">
                  <a:off x="-68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899" name="等腰三角形 158898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00" name="任意多边形 158899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01" name="组合 158900"/>
                <p:cNvGrpSpPr/>
                <p:nvPr/>
              </p:nvGrpSpPr>
              <p:grpSpPr>
                <a:xfrm rot="4500000">
                  <a:off x="220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02" name="等腰三角形 158901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03" name="任意多边形 158902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04" name="组合 158903"/>
                <p:cNvGrpSpPr/>
                <p:nvPr/>
              </p:nvGrpSpPr>
              <p:grpSpPr>
                <a:xfrm rot="4500000">
                  <a:off x="508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05" name="等腰三角形 158904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06" name="任意多边形 158905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07" name="组合 158906"/>
                <p:cNvGrpSpPr/>
                <p:nvPr/>
              </p:nvGrpSpPr>
              <p:grpSpPr>
                <a:xfrm rot="4500000">
                  <a:off x="796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08" name="等腰三角形 158907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09" name="任意多边形 158908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10" name="组合 158909"/>
                <p:cNvGrpSpPr/>
                <p:nvPr/>
              </p:nvGrpSpPr>
              <p:grpSpPr>
                <a:xfrm rot="4500000">
                  <a:off x="1084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11" name="等腰三角形 158910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12" name="任意多边形 158911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13" name="组合 158912"/>
                <p:cNvGrpSpPr/>
                <p:nvPr/>
              </p:nvGrpSpPr>
              <p:grpSpPr>
                <a:xfrm rot="4500000">
                  <a:off x="1372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14" name="等腰三角形 158913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15" name="任意多边形 158914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16" name="组合 158915"/>
                <p:cNvGrpSpPr/>
                <p:nvPr/>
              </p:nvGrpSpPr>
              <p:grpSpPr>
                <a:xfrm rot="4500000">
                  <a:off x="1660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17" name="等腰三角形 158916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18" name="任意多边形 158917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19" name="组合 158918"/>
                <p:cNvGrpSpPr/>
                <p:nvPr/>
              </p:nvGrpSpPr>
              <p:grpSpPr>
                <a:xfrm rot="4500000">
                  <a:off x="1948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20" name="等腰三角形 158919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21" name="任意多边形 158920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22" name="组合 158921"/>
                <p:cNvGrpSpPr/>
                <p:nvPr/>
              </p:nvGrpSpPr>
              <p:grpSpPr>
                <a:xfrm rot="4500000">
                  <a:off x="2236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23" name="等腰三角形 158922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24" name="任意多边形 158923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25" name="组合 158924"/>
                <p:cNvGrpSpPr/>
                <p:nvPr/>
              </p:nvGrpSpPr>
              <p:grpSpPr>
                <a:xfrm rot="4500000">
                  <a:off x="2524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26" name="等腰三角形 158925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27" name="任意多边形 158926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28" name="组合 158927"/>
                <p:cNvGrpSpPr/>
                <p:nvPr/>
              </p:nvGrpSpPr>
              <p:grpSpPr>
                <a:xfrm rot="4500000">
                  <a:off x="3676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29" name="等腰三角形 158928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30" name="任意多边形 158929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31" name="组合 158930"/>
                <p:cNvGrpSpPr/>
                <p:nvPr/>
              </p:nvGrpSpPr>
              <p:grpSpPr>
                <a:xfrm rot="4500000">
                  <a:off x="2812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32" name="等腰三角形 158931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33" name="任意多边形 158932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34" name="组合 158933"/>
                <p:cNvGrpSpPr/>
                <p:nvPr/>
              </p:nvGrpSpPr>
              <p:grpSpPr>
                <a:xfrm rot="4500000">
                  <a:off x="3100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35" name="等腰三角形 158934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36" name="任意多边形 158935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37" name="组合 158936"/>
                <p:cNvGrpSpPr/>
                <p:nvPr/>
              </p:nvGrpSpPr>
              <p:grpSpPr>
                <a:xfrm rot="4500000">
                  <a:off x="3388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38" name="等腰三角形 158937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39" name="任意多边形 158938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40" name="组合 158939"/>
                <p:cNvGrpSpPr/>
                <p:nvPr/>
              </p:nvGrpSpPr>
              <p:grpSpPr>
                <a:xfrm rot="4500000">
                  <a:off x="3964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41" name="等腰三角形 158940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42" name="任意多边形 158941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43" name="组合 158942"/>
                <p:cNvGrpSpPr/>
                <p:nvPr/>
              </p:nvGrpSpPr>
              <p:grpSpPr>
                <a:xfrm rot="4500000">
                  <a:off x="4252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44" name="等腰三角形 158943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45" name="任意多边形 158944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58946" name="组合 158945"/>
              <p:cNvGrpSpPr/>
              <p:nvPr/>
            </p:nvGrpSpPr>
            <p:grpSpPr>
              <a:xfrm rot="-10800000">
                <a:off x="1421" y="1872"/>
                <a:ext cx="1872" cy="543"/>
                <a:chOff x="384" y="2016"/>
                <a:chExt cx="4813" cy="1397"/>
              </a:xfrm>
            </p:grpSpPr>
            <p:grpSp>
              <p:nvGrpSpPr>
                <p:cNvPr id="158947" name="组合 158946"/>
                <p:cNvGrpSpPr/>
                <p:nvPr/>
              </p:nvGrpSpPr>
              <p:grpSpPr>
                <a:xfrm rot="4500000">
                  <a:off x="-68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48" name="等腰三角形 158947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49" name="任意多边形 158948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50" name="组合 158949"/>
                <p:cNvGrpSpPr/>
                <p:nvPr/>
              </p:nvGrpSpPr>
              <p:grpSpPr>
                <a:xfrm rot="4500000">
                  <a:off x="220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51" name="等腰三角形 158950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52" name="任意多边形 158951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53" name="组合 158952"/>
                <p:cNvGrpSpPr/>
                <p:nvPr/>
              </p:nvGrpSpPr>
              <p:grpSpPr>
                <a:xfrm rot="4500000">
                  <a:off x="508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54" name="等腰三角形 158953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55" name="任意多边形 158954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56" name="组合 158955"/>
                <p:cNvGrpSpPr/>
                <p:nvPr/>
              </p:nvGrpSpPr>
              <p:grpSpPr>
                <a:xfrm rot="4500000">
                  <a:off x="796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57" name="等腰三角形 158956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58" name="任意多边形 158957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59" name="组合 158958"/>
                <p:cNvGrpSpPr/>
                <p:nvPr/>
              </p:nvGrpSpPr>
              <p:grpSpPr>
                <a:xfrm rot="4500000">
                  <a:off x="1084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60" name="等腰三角形 158959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61" name="任意多边形 158960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62" name="组合 158961"/>
                <p:cNvGrpSpPr/>
                <p:nvPr/>
              </p:nvGrpSpPr>
              <p:grpSpPr>
                <a:xfrm rot="4500000">
                  <a:off x="1372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63" name="等腰三角形 158962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64" name="任意多边形 158963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65" name="组合 158964"/>
                <p:cNvGrpSpPr/>
                <p:nvPr/>
              </p:nvGrpSpPr>
              <p:grpSpPr>
                <a:xfrm rot="4500000">
                  <a:off x="1660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66" name="等腰三角形 158965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67" name="任意多边形 158966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68" name="组合 158967"/>
                <p:cNvGrpSpPr/>
                <p:nvPr/>
              </p:nvGrpSpPr>
              <p:grpSpPr>
                <a:xfrm rot="4500000">
                  <a:off x="1948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69" name="等腰三角形 158968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70" name="任意多边形 158969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71" name="组合 158970"/>
                <p:cNvGrpSpPr/>
                <p:nvPr/>
              </p:nvGrpSpPr>
              <p:grpSpPr>
                <a:xfrm rot="4500000">
                  <a:off x="2236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72" name="等腰三角形 158971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73" name="任意多边形 158972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74" name="组合 158973"/>
                <p:cNvGrpSpPr/>
                <p:nvPr/>
              </p:nvGrpSpPr>
              <p:grpSpPr>
                <a:xfrm rot="4500000">
                  <a:off x="2524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75" name="等腰三角形 158974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76" name="任意多边形 158975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77" name="组合 158976"/>
                <p:cNvGrpSpPr/>
                <p:nvPr/>
              </p:nvGrpSpPr>
              <p:grpSpPr>
                <a:xfrm rot="4500000">
                  <a:off x="3676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78" name="等腰三角形 158977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79" name="任意多边形 158978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80" name="组合 158979"/>
                <p:cNvGrpSpPr/>
                <p:nvPr/>
              </p:nvGrpSpPr>
              <p:grpSpPr>
                <a:xfrm rot="4500000">
                  <a:off x="2812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81" name="等腰三角形 158980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82" name="任意多边形 158981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83" name="组合 158982"/>
                <p:cNvGrpSpPr/>
                <p:nvPr/>
              </p:nvGrpSpPr>
              <p:grpSpPr>
                <a:xfrm rot="4500000">
                  <a:off x="3100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84" name="等腰三角形 158983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85" name="任意多边形 158984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86" name="组合 158985"/>
                <p:cNvGrpSpPr/>
                <p:nvPr/>
              </p:nvGrpSpPr>
              <p:grpSpPr>
                <a:xfrm rot="4500000">
                  <a:off x="3388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87" name="等腰三角形 158986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88" name="任意多边形 158987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89" name="组合 158988"/>
                <p:cNvGrpSpPr/>
                <p:nvPr/>
              </p:nvGrpSpPr>
              <p:grpSpPr>
                <a:xfrm rot="4500000">
                  <a:off x="3964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90" name="等腰三角形 158989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91" name="任意多边形 158990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8992" name="组合 158991"/>
                <p:cNvGrpSpPr/>
                <p:nvPr/>
              </p:nvGrpSpPr>
              <p:grpSpPr>
                <a:xfrm rot="4500000">
                  <a:off x="4252" y="2468"/>
                  <a:ext cx="1397" cy="493"/>
                  <a:chOff x="1104" y="2502"/>
                  <a:chExt cx="1397" cy="493"/>
                </a:xfrm>
              </p:grpSpPr>
              <p:sp>
                <p:nvSpPr>
                  <p:cNvPr id="158993" name="等腰三角形 158992"/>
                  <p:cNvSpPr/>
                  <p:nvPr/>
                </p:nvSpPr>
                <p:spPr>
                  <a:xfrm rot="-15195735">
                    <a:off x="1658" y="2152"/>
                    <a:ext cx="288" cy="1397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miter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8994" name="任意多边形 158993"/>
                  <p:cNvSpPr/>
                  <p:nvPr/>
                </p:nvSpPr>
                <p:spPr>
                  <a:xfrm rot="17160000">
                    <a:off x="985" y="2629"/>
                    <a:ext cx="288" cy="34"/>
                  </a:xfrm>
                  <a:custGeom>
                    <a:avLst/>
                    <a:gdLst>
                      <a:gd name="txL" fmla="*/ 0 w 43079"/>
                      <a:gd name="txT" fmla="*/ 0 h 21600"/>
                      <a:gd name="txR" fmla="*/ 43079 w 43079"/>
                      <a:gd name="txB" fmla="*/ 21600 h 21600"/>
                    </a:gdLst>
                    <a:ahLst/>
                    <a:cxnLst>
                      <a:cxn ang="180">
                        <a:pos x="0" y="19319"/>
                      </a:cxn>
                      <a:cxn ang="0">
                        <a:pos x="43079" y="21600"/>
                      </a:cxn>
                      <a:cxn ang="90">
                        <a:pos x="21479" y="21600"/>
                      </a:cxn>
                    </a:cxnLst>
                    <a:rect l="txL" t="txT" r="txR" b="txB"/>
                    <a:pathLst>
                      <a:path w="43079" h="21600" fill="none">
                        <a:moveTo>
                          <a:pt x="0" y="19319"/>
                        </a:moveTo>
                        <a:arcTo wR="21600" hR="21600" stAng="-10436286" swAng="10436286"/>
                      </a:path>
                      <a:path w="43079" h="21600" stroke="0">
                        <a:moveTo>
                          <a:pt x="0" y="19319"/>
                        </a:moveTo>
                        <a:arcTo wR="21600" hR="21600" stAng="-10436286" swAng="10436286"/>
                        <a:lnTo>
                          <a:pt x="21479" y="2160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</p:grpSp>
        </p:grpSp>
        <p:sp>
          <p:nvSpPr>
            <p:cNvPr id="158996" name="矩形 158995"/>
            <p:cNvSpPr/>
            <p:nvPr/>
          </p:nvSpPr>
          <p:spPr>
            <a:xfrm>
              <a:off x="2064" y="2496"/>
              <a:ext cx="576" cy="28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chemeClr val="tx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32份</a:t>
              </a:r>
              <a:endPara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9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588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58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1588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8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1588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59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9" dur="500"/>
                                        <p:tgtEl>
                                          <p:spTgt spid="1588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59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8" dur="500"/>
                                        <p:tgtEl>
                                          <p:spTgt spid="1588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15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59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91490" name="组合 191489"/>
          <p:cNvGrpSpPr/>
          <p:nvPr/>
        </p:nvGrpSpPr>
        <p:grpSpPr>
          <a:xfrm>
            <a:off x="1420813" y="2819400"/>
            <a:ext cx="7723187" cy="2293938"/>
            <a:chOff x="537" y="1435"/>
            <a:chExt cx="4865" cy="1445"/>
          </a:xfrm>
        </p:grpSpPr>
        <p:grpSp>
          <p:nvGrpSpPr>
            <p:cNvPr id="191491" name="组合 191490"/>
            <p:cNvGrpSpPr/>
            <p:nvPr/>
          </p:nvGrpSpPr>
          <p:grpSpPr>
            <a:xfrm>
              <a:off x="589" y="1435"/>
              <a:ext cx="4813" cy="1397"/>
              <a:chOff x="384" y="2016"/>
              <a:chExt cx="4813" cy="1397"/>
            </a:xfrm>
          </p:grpSpPr>
          <p:grpSp>
            <p:nvGrpSpPr>
              <p:cNvPr id="191492" name="组合 191491"/>
              <p:cNvGrpSpPr/>
              <p:nvPr/>
            </p:nvGrpSpPr>
            <p:grpSpPr>
              <a:xfrm rot="4500000">
                <a:off x="-68" y="2468"/>
                <a:ext cx="1397" cy="493"/>
                <a:chOff x="1104" y="2502"/>
                <a:chExt cx="1397" cy="493"/>
              </a:xfrm>
            </p:grpSpPr>
            <p:sp>
              <p:nvSpPr>
                <p:cNvPr id="191493" name="等腰三角形 191492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494" name="任意多边形 191493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495" name="组合 191494"/>
              <p:cNvGrpSpPr/>
              <p:nvPr/>
            </p:nvGrpSpPr>
            <p:grpSpPr>
              <a:xfrm rot="4500000">
                <a:off x="220" y="2468"/>
                <a:ext cx="1397" cy="493"/>
                <a:chOff x="1104" y="2502"/>
                <a:chExt cx="1397" cy="493"/>
              </a:xfrm>
            </p:grpSpPr>
            <p:sp>
              <p:nvSpPr>
                <p:cNvPr id="191496" name="等腰三角形 191495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497" name="任意多边形 191496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498" name="组合 191497"/>
              <p:cNvGrpSpPr/>
              <p:nvPr/>
            </p:nvGrpSpPr>
            <p:grpSpPr>
              <a:xfrm rot="4500000">
                <a:off x="508" y="2468"/>
                <a:ext cx="1397" cy="493"/>
                <a:chOff x="1104" y="2502"/>
                <a:chExt cx="1397" cy="493"/>
              </a:xfrm>
            </p:grpSpPr>
            <p:sp>
              <p:nvSpPr>
                <p:cNvPr id="191499" name="等腰三角形 191498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00" name="任意多边形 191499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01" name="组合 191500"/>
              <p:cNvGrpSpPr/>
              <p:nvPr/>
            </p:nvGrpSpPr>
            <p:grpSpPr>
              <a:xfrm rot="4500000">
                <a:off x="796" y="2468"/>
                <a:ext cx="1397" cy="493"/>
                <a:chOff x="1104" y="2502"/>
                <a:chExt cx="1397" cy="493"/>
              </a:xfrm>
            </p:grpSpPr>
            <p:sp>
              <p:nvSpPr>
                <p:cNvPr id="191502" name="等腰三角形 191501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03" name="任意多边形 191502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04" name="组合 191503"/>
              <p:cNvGrpSpPr/>
              <p:nvPr/>
            </p:nvGrpSpPr>
            <p:grpSpPr>
              <a:xfrm rot="4500000">
                <a:off x="1084" y="2468"/>
                <a:ext cx="1397" cy="493"/>
                <a:chOff x="1104" y="2502"/>
                <a:chExt cx="1397" cy="493"/>
              </a:xfrm>
            </p:grpSpPr>
            <p:sp>
              <p:nvSpPr>
                <p:cNvPr id="191505" name="等腰三角形 191504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06" name="任意多边形 191505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07" name="组合 191506"/>
              <p:cNvGrpSpPr/>
              <p:nvPr/>
            </p:nvGrpSpPr>
            <p:grpSpPr>
              <a:xfrm rot="4500000">
                <a:off x="1372" y="2468"/>
                <a:ext cx="1397" cy="493"/>
                <a:chOff x="1104" y="2502"/>
                <a:chExt cx="1397" cy="493"/>
              </a:xfrm>
            </p:grpSpPr>
            <p:sp>
              <p:nvSpPr>
                <p:cNvPr id="191508" name="等腰三角形 191507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09" name="任意多边形 191508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10" name="组合 191509"/>
              <p:cNvGrpSpPr/>
              <p:nvPr/>
            </p:nvGrpSpPr>
            <p:grpSpPr>
              <a:xfrm rot="4500000">
                <a:off x="1660" y="2468"/>
                <a:ext cx="1397" cy="493"/>
                <a:chOff x="1104" y="2502"/>
                <a:chExt cx="1397" cy="493"/>
              </a:xfrm>
            </p:grpSpPr>
            <p:sp>
              <p:nvSpPr>
                <p:cNvPr id="191511" name="等腰三角形 191510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12" name="任意多边形 191511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13" name="组合 191512"/>
              <p:cNvGrpSpPr/>
              <p:nvPr/>
            </p:nvGrpSpPr>
            <p:grpSpPr>
              <a:xfrm rot="4500000">
                <a:off x="1948" y="2468"/>
                <a:ext cx="1397" cy="493"/>
                <a:chOff x="1104" y="2502"/>
                <a:chExt cx="1397" cy="493"/>
              </a:xfrm>
            </p:grpSpPr>
            <p:sp>
              <p:nvSpPr>
                <p:cNvPr id="191514" name="等腰三角形 191513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15" name="任意多边形 191514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16" name="组合 191515"/>
              <p:cNvGrpSpPr/>
              <p:nvPr/>
            </p:nvGrpSpPr>
            <p:grpSpPr>
              <a:xfrm rot="4500000">
                <a:off x="2236" y="2468"/>
                <a:ext cx="1397" cy="493"/>
                <a:chOff x="1104" y="2502"/>
                <a:chExt cx="1397" cy="493"/>
              </a:xfrm>
            </p:grpSpPr>
            <p:sp>
              <p:nvSpPr>
                <p:cNvPr id="191517" name="等腰三角形 191516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18" name="任意多边形 191517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19" name="组合 191518"/>
              <p:cNvGrpSpPr/>
              <p:nvPr/>
            </p:nvGrpSpPr>
            <p:grpSpPr>
              <a:xfrm rot="4500000">
                <a:off x="2524" y="2468"/>
                <a:ext cx="1397" cy="493"/>
                <a:chOff x="1104" y="2502"/>
                <a:chExt cx="1397" cy="493"/>
              </a:xfrm>
            </p:grpSpPr>
            <p:sp>
              <p:nvSpPr>
                <p:cNvPr id="191520" name="等腰三角形 191519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21" name="任意多边形 191520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22" name="组合 191521"/>
              <p:cNvGrpSpPr/>
              <p:nvPr/>
            </p:nvGrpSpPr>
            <p:grpSpPr>
              <a:xfrm rot="4500000">
                <a:off x="3676" y="2468"/>
                <a:ext cx="1397" cy="493"/>
                <a:chOff x="1104" y="2502"/>
                <a:chExt cx="1397" cy="493"/>
              </a:xfrm>
            </p:grpSpPr>
            <p:sp>
              <p:nvSpPr>
                <p:cNvPr id="191523" name="等腰三角形 191522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24" name="任意多边形 191523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25" name="组合 191524"/>
              <p:cNvGrpSpPr/>
              <p:nvPr/>
            </p:nvGrpSpPr>
            <p:grpSpPr>
              <a:xfrm rot="4500000">
                <a:off x="2812" y="2468"/>
                <a:ext cx="1397" cy="493"/>
                <a:chOff x="1104" y="2502"/>
                <a:chExt cx="1397" cy="493"/>
              </a:xfrm>
            </p:grpSpPr>
            <p:sp>
              <p:nvSpPr>
                <p:cNvPr id="191526" name="等腰三角形 191525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27" name="任意多边形 191526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28" name="组合 191527"/>
              <p:cNvGrpSpPr/>
              <p:nvPr/>
            </p:nvGrpSpPr>
            <p:grpSpPr>
              <a:xfrm rot="4500000">
                <a:off x="3100" y="2468"/>
                <a:ext cx="1397" cy="493"/>
                <a:chOff x="1104" y="2502"/>
                <a:chExt cx="1397" cy="493"/>
              </a:xfrm>
            </p:grpSpPr>
            <p:sp>
              <p:nvSpPr>
                <p:cNvPr id="191529" name="等腰三角形 191528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30" name="任意多边形 191529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31" name="组合 191530"/>
              <p:cNvGrpSpPr/>
              <p:nvPr/>
            </p:nvGrpSpPr>
            <p:grpSpPr>
              <a:xfrm rot="4500000">
                <a:off x="3388" y="2468"/>
                <a:ext cx="1397" cy="493"/>
                <a:chOff x="1104" y="2502"/>
                <a:chExt cx="1397" cy="493"/>
              </a:xfrm>
            </p:grpSpPr>
            <p:sp>
              <p:nvSpPr>
                <p:cNvPr id="191532" name="等腰三角形 191531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33" name="任意多边形 191532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34" name="组合 191533"/>
              <p:cNvGrpSpPr/>
              <p:nvPr/>
            </p:nvGrpSpPr>
            <p:grpSpPr>
              <a:xfrm rot="4500000">
                <a:off x="3964" y="2468"/>
                <a:ext cx="1397" cy="493"/>
                <a:chOff x="1104" y="2502"/>
                <a:chExt cx="1397" cy="493"/>
              </a:xfrm>
            </p:grpSpPr>
            <p:sp>
              <p:nvSpPr>
                <p:cNvPr id="191535" name="等腰三角形 191534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36" name="任意多边形 191535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37" name="组合 191536"/>
              <p:cNvGrpSpPr/>
              <p:nvPr/>
            </p:nvGrpSpPr>
            <p:grpSpPr>
              <a:xfrm rot="4500000">
                <a:off x="4252" y="2468"/>
                <a:ext cx="1397" cy="493"/>
                <a:chOff x="1104" y="2502"/>
                <a:chExt cx="1397" cy="493"/>
              </a:xfrm>
            </p:grpSpPr>
            <p:sp>
              <p:nvSpPr>
                <p:cNvPr id="191538" name="等腰三角形 191537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39" name="任意多边形 191538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grpSp>
          <p:nvGrpSpPr>
            <p:cNvPr id="191540" name="组合 191539"/>
            <p:cNvGrpSpPr/>
            <p:nvPr/>
          </p:nvGrpSpPr>
          <p:grpSpPr>
            <a:xfrm rot="-10800000">
              <a:off x="537" y="1483"/>
              <a:ext cx="4813" cy="1397"/>
              <a:chOff x="384" y="2016"/>
              <a:chExt cx="4813" cy="1397"/>
            </a:xfrm>
          </p:grpSpPr>
          <p:grpSp>
            <p:nvGrpSpPr>
              <p:cNvPr id="191541" name="组合 191540"/>
              <p:cNvGrpSpPr/>
              <p:nvPr/>
            </p:nvGrpSpPr>
            <p:grpSpPr>
              <a:xfrm rot="4500000">
                <a:off x="-68" y="2468"/>
                <a:ext cx="1397" cy="493"/>
                <a:chOff x="1104" y="2502"/>
                <a:chExt cx="1397" cy="493"/>
              </a:xfrm>
            </p:grpSpPr>
            <p:sp>
              <p:nvSpPr>
                <p:cNvPr id="191542" name="等腰三角形 191541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43" name="任意多边形 191542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44" name="组合 191543"/>
              <p:cNvGrpSpPr/>
              <p:nvPr/>
            </p:nvGrpSpPr>
            <p:grpSpPr>
              <a:xfrm rot="4500000">
                <a:off x="220" y="2468"/>
                <a:ext cx="1397" cy="493"/>
                <a:chOff x="1104" y="2502"/>
                <a:chExt cx="1397" cy="493"/>
              </a:xfrm>
            </p:grpSpPr>
            <p:sp>
              <p:nvSpPr>
                <p:cNvPr id="191545" name="等腰三角形 191544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46" name="任意多边形 191545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47" name="组合 191546"/>
              <p:cNvGrpSpPr/>
              <p:nvPr/>
            </p:nvGrpSpPr>
            <p:grpSpPr>
              <a:xfrm rot="4500000">
                <a:off x="508" y="2468"/>
                <a:ext cx="1397" cy="493"/>
                <a:chOff x="1104" y="2502"/>
                <a:chExt cx="1397" cy="493"/>
              </a:xfrm>
            </p:grpSpPr>
            <p:sp>
              <p:nvSpPr>
                <p:cNvPr id="191548" name="等腰三角形 191547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49" name="任意多边形 191548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50" name="组合 191549"/>
              <p:cNvGrpSpPr/>
              <p:nvPr/>
            </p:nvGrpSpPr>
            <p:grpSpPr>
              <a:xfrm rot="4500000">
                <a:off x="796" y="2468"/>
                <a:ext cx="1397" cy="493"/>
                <a:chOff x="1104" y="2502"/>
                <a:chExt cx="1397" cy="493"/>
              </a:xfrm>
            </p:grpSpPr>
            <p:sp>
              <p:nvSpPr>
                <p:cNvPr id="191551" name="等腰三角形 191550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52" name="任意多边形 191551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53" name="组合 191552"/>
              <p:cNvGrpSpPr/>
              <p:nvPr/>
            </p:nvGrpSpPr>
            <p:grpSpPr>
              <a:xfrm rot="4500000">
                <a:off x="1084" y="2468"/>
                <a:ext cx="1397" cy="493"/>
                <a:chOff x="1104" y="2502"/>
                <a:chExt cx="1397" cy="493"/>
              </a:xfrm>
            </p:grpSpPr>
            <p:sp>
              <p:nvSpPr>
                <p:cNvPr id="191554" name="等腰三角形 191553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55" name="任意多边形 191554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56" name="组合 191555"/>
              <p:cNvGrpSpPr/>
              <p:nvPr/>
            </p:nvGrpSpPr>
            <p:grpSpPr>
              <a:xfrm rot="4500000">
                <a:off x="1372" y="2468"/>
                <a:ext cx="1397" cy="493"/>
                <a:chOff x="1104" y="2502"/>
                <a:chExt cx="1397" cy="493"/>
              </a:xfrm>
            </p:grpSpPr>
            <p:sp>
              <p:nvSpPr>
                <p:cNvPr id="191557" name="等腰三角形 191556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58" name="任意多边形 191557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59" name="组合 191558"/>
              <p:cNvGrpSpPr/>
              <p:nvPr/>
            </p:nvGrpSpPr>
            <p:grpSpPr>
              <a:xfrm rot="4500000">
                <a:off x="1660" y="2468"/>
                <a:ext cx="1397" cy="493"/>
                <a:chOff x="1104" y="2502"/>
                <a:chExt cx="1397" cy="493"/>
              </a:xfrm>
            </p:grpSpPr>
            <p:sp>
              <p:nvSpPr>
                <p:cNvPr id="191560" name="等腰三角形 191559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61" name="任意多边形 191560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62" name="组合 191561"/>
              <p:cNvGrpSpPr/>
              <p:nvPr/>
            </p:nvGrpSpPr>
            <p:grpSpPr>
              <a:xfrm rot="4500000">
                <a:off x="1948" y="2468"/>
                <a:ext cx="1397" cy="493"/>
                <a:chOff x="1104" y="2502"/>
                <a:chExt cx="1397" cy="493"/>
              </a:xfrm>
            </p:grpSpPr>
            <p:sp>
              <p:nvSpPr>
                <p:cNvPr id="191563" name="等腰三角形 191562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64" name="任意多边形 191563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65" name="组合 191564"/>
              <p:cNvGrpSpPr/>
              <p:nvPr/>
            </p:nvGrpSpPr>
            <p:grpSpPr>
              <a:xfrm rot="4500000">
                <a:off x="2236" y="2468"/>
                <a:ext cx="1397" cy="493"/>
                <a:chOff x="1104" y="2502"/>
                <a:chExt cx="1397" cy="493"/>
              </a:xfrm>
            </p:grpSpPr>
            <p:sp>
              <p:nvSpPr>
                <p:cNvPr id="191566" name="等腰三角形 191565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67" name="任意多边形 191566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68" name="组合 191567"/>
              <p:cNvGrpSpPr/>
              <p:nvPr/>
            </p:nvGrpSpPr>
            <p:grpSpPr>
              <a:xfrm rot="4500000">
                <a:off x="2524" y="2468"/>
                <a:ext cx="1397" cy="493"/>
                <a:chOff x="1104" y="2502"/>
                <a:chExt cx="1397" cy="493"/>
              </a:xfrm>
            </p:grpSpPr>
            <p:sp>
              <p:nvSpPr>
                <p:cNvPr id="191569" name="等腰三角形 191568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70" name="任意多边形 191569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71" name="组合 191570"/>
              <p:cNvGrpSpPr/>
              <p:nvPr/>
            </p:nvGrpSpPr>
            <p:grpSpPr>
              <a:xfrm rot="4500000">
                <a:off x="3676" y="2468"/>
                <a:ext cx="1397" cy="493"/>
                <a:chOff x="1104" y="2502"/>
                <a:chExt cx="1397" cy="493"/>
              </a:xfrm>
            </p:grpSpPr>
            <p:sp>
              <p:nvSpPr>
                <p:cNvPr id="191572" name="等腰三角形 191571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73" name="任意多边形 191572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74" name="组合 191573"/>
              <p:cNvGrpSpPr/>
              <p:nvPr/>
            </p:nvGrpSpPr>
            <p:grpSpPr>
              <a:xfrm rot="4500000">
                <a:off x="2812" y="2468"/>
                <a:ext cx="1397" cy="493"/>
                <a:chOff x="1104" y="2502"/>
                <a:chExt cx="1397" cy="493"/>
              </a:xfrm>
            </p:grpSpPr>
            <p:sp>
              <p:nvSpPr>
                <p:cNvPr id="191575" name="等腰三角形 191574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76" name="任意多边形 191575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77" name="组合 191576"/>
              <p:cNvGrpSpPr/>
              <p:nvPr/>
            </p:nvGrpSpPr>
            <p:grpSpPr>
              <a:xfrm rot="4500000">
                <a:off x="3100" y="2468"/>
                <a:ext cx="1397" cy="493"/>
                <a:chOff x="1104" y="2502"/>
                <a:chExt cx="1397" cy="493"/>
              </a:xfrm>
            </p:grpSpPr>
            <p:sp>
              <p:nvSpPr>
                <p:cNvPr id="191578" name="等腰三角形 191577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79" name="任意多边形 191578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80" name="组合 191579"/>
              <p:cNvGrpSpPr/>
              <p:nvPr/>
            </p:nvGrpSpPr>
            <p:grpSpPr>
              <a:xfrm rot="4500000">
                <a:off x="3388" y="2468"/>
                <a:ext cx="1397" cy="493"/>
                <a:chOff x="1104" y="2502"/>
                <a:chExt cx="1397" cy="493"/>
              </a:xfrm>
            </p:grpSpPr>
            <p:sp>
              <p:nvSpPr>
                <p:cNvPr id="191581" name="等腰三角形 191580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82" name="任意多边形 191581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83" name="组合 191582"/>
              <p:cNvGrpSpPr/>
              <p:nvPr/>
            </p:nvGrpSpPr>
            <p:grpSpPr>
              <a:xfrm rot="4500000">
                <a:off x="3964" y="2468"/>
                <a:ext cx="1397" cy="493"/>
                <a:chOff x="1104" y="2502"/>
                <a:chExt cx="1397" cy="493"/>
              </a:xfrm>
            </p:grpSpPr>
            <p:sp>
              <p:nvSpPr>
                <p:cNvPr id="191584" name="等腰三角形 191583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85" name="任意多边形 191584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91586" name="组合 191585"/>
              <p:cNvGrpSpPr/>
              <p:nvPr/>
            </p:nvGrpSpPr>
            <p:grpSpPr>
              <a:xfrm rot="4500000">
                <a:off x="4252" y="2468"/>
                <a:ext cx="1397" cy="493"/>
                <a:chOff x="1104" y="2502"/>
                <a:chExt cx="1397" cy="493"/>
              </a:xfrm>
            </p:grpSpPr>
            <p:sp>
              <p:nvSpPr>
                <p:cNvPr id="191587" name="等腰三角形 191586"/>
                <p:cNvSpPr/>
                <p:nvPr/>
              </p:nvSpPr>
              <p:spPr>
                <a:xfrm rot="-15195735">
                  <a:off x="1658" y="2152"/>
                  <a:ext cx="288" cy="1397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91588" name="任意多边形 191587"/>
                <p:cNvSpPr/>
                <p:nvPr/>
              </p:nvSpPr>
              <p:spPr>
                <a:xfrm rot="17160000">
                  <a:off x="985" y="2629"/>
                  <a:ext cx="288" cy="34"/>
                </a:xfrm>
                <a:custGeom>
                  <a:avLst/>
                  <a:gdLst>
                    <a:gd name="txL" fmla="*/ 0 w 43079"/>
                    <a:gd name="txT" fmla="*/ 0 h 21600"/>
                    <a:gd name="txR" fmla="*/ 43079 w 43079"/>
                    <a:gd name="txB" fmla="*/ 21600 h 21600"/>
                  </a:gdLst>
                  <a:ahLst/>
                  <a:cxnLst>
                    <a:cxn ang="180">
                      <a:pos x="0" y="19319"/>
                    </a:cxn>
                    <a:cxn ang="0">
                      <a:pos x="43079" y="21600"/>
                    </a:cxn>
                    <a:cxn ang="90">
                      <a:pos x="21479" y="21600"/>
                    </a:cxn>
                  </a:cxnLst>
                  <a:rect l="txL" t="txT" r="txR" b="txB"/>
                  <a:pathLst>
                    <a:path w="43079" h="21600" fill="none">
                      <a:moveTo>
                        <a:pt x="0" y="19319"/>
                      </a:moveTo>
                      <a:arcTo wR="21600" hR="21600" stAng="-10436286" swAng="10436286"/>
                    </a:path>
                    <a:path w="43079" h="21600" stroke="0">
                      <a:moveTo>
                        <a:pt x="0" y="19319"/>
                      </a:moveTo>
                      <a:arcTo wR="21600" hR="21600" stAng="-10436286" swAng="10436286"/>
                      <a:lnTo>
                        <a:pt x="21479" y="2160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</p:grpSp>
      <p:sp>
        <p:nvSpPr>
          <p:cNvPr id="191589" name="左大括号 191588"/>
          <p:cNvSpPr/>
          <p:nvPr/>
        </p:nvSpPr>
        <p:spPr>
          <a:xfrm rot="-16199586">
            <a:off x="4610100" y="-1409700"/>
            <a:ext cx="1143000" cy="7315200"/>
          </a:xfrm>
          <a:prstGeom prst="leftBrace">
            <a:avLst>
              <a:gd name="adj1" fmla="val 53333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191590" name="组合 191589"/>
          <p:cNvGrpSpPr/>
          <p:nvPr/>
        </p:nvGrpSpPr>
        <p:grpSpPr>
          <a:xfrm>
            <a:off x="4267835" y="350826"/>
            <a:ext cx="2971800" cy="1845067"/>
            <a:chOff x="2112" y="-75"/>
            <a:chExt cx="1863" cy="1162"/>
          </a:xfrm>
        </p:grpSpPr>
        <p:grpSp>
          <p:nvGrpSpPr>
            <p:cNvPr id="191591" name="组合 191590"/>
            <p:cNvGrpSpPr/>
            <p:nvPr/>
          </p:nvGrpSpPr>
          <p:grpSpPr>
            <a:xfrm>
              <a:off x="2112" y="-75"/>
              <a:ext cx="1626" cy="1162"/>
              <a:chOff x="3072" y="743"/>
              <a:chExt cx="2034" cy="2290"/>
            </a:xfrm>
          </p:grpSpPr>
          <p:sp>
            <p:nvSpPr>
              <p:cNvPr id="191592" name="文本框 191591"/>
              <p:cNvSpPr txBox="1"/>
              <p:nvPr/>
            </p:nvSpPr>
            <p:spPr>
              <a:xfrm>
                <a:off x="3072" y="961"/>
                <a:ext cx="2034" cy="164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pPr algn="l"/>
                <a:r>
                  <a:rPr lang="zh-CN" altLang="en-US" sz="8000" b="1" dirty="0">
                    <a:latin typeface="Times New Roman" panose="02020603050405020304" pitchFamily="18" charset="0"/>
                  </a:rPr>
                  <a:t>－ </a:t>
                </a:r>
                <a:r>
                  <a:rPr lang="en-US" altLang="zh-CN" sz="8000" b="1">
                    <a:latin typeface="Times New Roman" panose="02020603050405020304" pitchFamily="18" charset="0"/>
                  </a:rPr>
                  <a:t>=π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1593" name="文本框 191592"/>
              <p:cNvSpPr txBox="1"/>
              <p:nvPr/>
            </p:nvSpPr>
            <p:spPr>
              <a:xfrm>
                <a:off x="3261" y="743"/>
                <a:ext cx="492" cy="2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pPr algn="l"/>
                <a:r>
                  <a:rPr lang="en-US" altLang="zh-CN" sz="4400" b="1">
                    <a:latin typeface="Times New Roman" panose="02020603050405020304" pitchFamily="18" charset="0"/>
                  </a:rPr>
                  <a:t>2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  <a:p>
                <a:pPr algn="l"/>
                <a:r>
                  <a:rPr lang="en-US" altLang="zh-CN" sz="7000" b="1">
                    <a:latin typeface="Times New Roman" panose="02020603050405020304" pitchFamily="18" charset="0"/>
                  </a:rPr>
                  <a:t>2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1594" name="文本框 191593"/>
              <p:cNvSpPr txBox="1"/>
              <p:nvPr/>
            </p:nvSpPr>
            <p:spPr>
              <a:xfrm>
                <a:off x="4560" y="868"/>
                <a:ext cx="125" cy="14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pPr algn="l"/>
                <a:endParaRPr sz="7000" b="1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91595" name="文本框 191594"/>
            <p:cNvSpPr txBox="1"/>
            <p:nvPr/>
          </p:nvSpPr>
          <p:spPr>
            <a:xfrm>
              <a:off x="3610" y="28"/>
              <a:ext cx="365" cy="73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7000" b="1">
                  <a:latin typeface="Times New Roman" panose="02020603050405020304" pitchFamily="18" charset="0"/>
                </a:rPr>
                <a:t>r</a:t>
              </a:r>
              <a:endParaRPr lang="en-US" altLang="zh-CN" sz="70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191596" name="文本框 191595"/>
          <p:cNvSpPr txBox="1"/>
          <p:nvPr/>
        </p:nvSpPr>
        <p:spPr>
          <a:xfrm>
            <a:off x="457200" y="3429000"/>
            <a:ext cx="579438" cy="11588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>
              <a:spcBef>
                <a:spcPct val="50000"/>
              </a:spcBef>
            </a:pPr>
            <a:r>
              <a:rPr lang="en-US" altLang="zh-CN" sz="7000" b="1">
                <a:latin typeface="Times New Roman" panose="02020603050405020304" pitchFamily="18" charset="0"/>
              </a:rPr>
              <a:t>r</a:t>
            </a:r>
            <a:endParaRPr lang="en-US" altLang="zh-CN" sz="7000" b="1">
              <a:latin typeface="Times New Roman" panose="02020603050405020304" pitchFamily="18" charset="0"/>
            </a:endParaRPr>
          </a:p>
        </p:txBody>
      </p:sp>
      <p:sp>
        <p:nvSpPr>
          <p:cNvPr id="191597" name="左大括号 191596"/>
          <p:cNvSpPr/>
          <p:nvPr/>
        </p:nvSpPr>
        <p:spPr>
          <a:xfrm>
            <a:off x="1066800" y="2819400"/>
            <a:ext cx="152400" cy="2286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91598" name="文本框 191597"/>
          <p:cNvSpPr txBox="1"/>
          <p:nvPr/>
        </p:nvSpPr>
        <p:spPr>
          <a:xfrm>
            <a:off x="6629400" y="5257800"/>
            <a:ext cx="33655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sz="4800" dirty="0">
              <a:latin typeface="Times New Roman" panose="02020603050405020304" pitchFamily="18" charset="0"/>
            </a:endParaRPr>
          </a:p>
        </p:txBody>
      </p:sp>
      <p:sp>
        <p:nvSpPr>
          <p:cNvPr id="191599" name="文本框 191598"/>
          <p:cNvSpPr txBox="1"/>
          <p:nvPr/>
        </p:nvSpPr>
        <p:spPr>
          <a:xfrm>
            <a:off x="6537325" y="550862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sz="1800" dirty="0">
              <a:latin typeface="Times New Roman" panose="02020603050405020304" pitchFamily="18" charset="0"/>
            </a:endParaRPr>
          </a:p>
        </p:txBody>
      </p:sp>
      <p:grpSp>
        <p:nvGrpSpPr>
          <p:cNvPr id="191600" name="组合 191599"/>
          <p:cNvGrpSpPr/>
          <p:nvPr/>
        </p:nvGrpSpPr>
        <p:grpSpPr>
          <a:xfrm>
            <a:off x="1371600" y="4876800"/>
            <a:ext cx="5181600" cy="1676400"/>
            <a:chOff x="336" y="2832"/>
            <a:chExt cx="3264" cy="1056"/>
          </a:xfrm>
        </p:grpSpPr>
        <p:sp>
          <p:nvSpPr>
            <p:cNvPr id="191601" name="文本框 191600"/>
            <p:cNvSpPr txBox="1"/>
            <p:nvPr/>
          </p:nvSpPr>
          <p:spPr>
            <a:xfrm>
              <a:off x="2784" y="3120"/>
              <a:ext cx="288" cy="51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4800">
                  <a:latin typeface="Times New Roman" panose="02020603050405020304" pitchFamily="18" charset="0"/>
                </a:rPr>
                <a:t>=</a:t>
              </a:r>
              <a:endParaRPr lang="en-US" altLang="zh-CN" sz="4800">
                <a:latin typeface="Times New Roman" panose="02020603050405020304" pitchFamily="18" charset="0"/>
              </a:endParaRPr>
            </a:p>
          </p:txBody>
        </p:sp>
        <p:grpSp>
          <p:nvGrpSpPr>
            <p:cNvPr id="191602" name="组合 191601"/>
            <p:cNvGrpSpPr/>
            <p:nvPr/>
          </p:nvGrpSpPr>
          <p:grpSpPr>
            <a:xfrm>
              <a:off x="336" y="2832"/>
              <a:ext cx="3264" cy="1056"/>
              <a:chOff x="1440" y="3072"/>
              <a:chExt cx="3264" cy="1056"/>
            </a:xfrm>
          </p:grpSpPr>
          <p:sp>
            <p:nvSpPr>
              <p:cNvPr id="191603" name="文本框 191602"/>
              <p:cNvSpPr txBox="1"/>
              <p:nvPr/>
            </p:nvSpPr>
            <p:spPr>
              <a:xfrm>
                <a:off x="4512" y="3360"/>
                <a:ext cx="192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800" b="1">
                    <a:latin typeface="Times New Roman" panose="02020603050405020304" pitchFamily="18" charset="0"/>
                  </a:rPr>
                  <a:t>2</a:t>
                </a:r>
                <a:endParaRPr lang="en-US" altLang="zh-CN" sz="2800" b="1"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191604" name="组合 191603"/>
              <p:cNvGrpSpPr/>
              <p:nvPr/>
            </p:nvGrpSpPr>
            <p:grpSpPr>
              <a:xfrm>
                <a:off x="1440" y="3072"/>
                <a:ext cx="3216" cy="1056"/>
                <a:chOff x="1440" y="3072"/>
                <a:chExt cx="3216" cy="1056"/>
              </a:xfrm>
            </p:grpSpPr>
            <p:grpSp>
              <p:nvGrpSpPr>
                <p:cNvPr id="191605" name="组合 191604"/>
                <p:cNvGrpSpPr/>
                <p:nvPr/>
              </p:nvGrpSpPr>
              <p:grpSpPr>
                <a:xfrm>
                  <a:off x="1440" y="3072"/>
                  <a:ext cx="3216" cy="1056"/>
                  <a:chOff x="1440" y="3072"/>
                  <a:chExt cx="3216" cy="1056"/>
                </a:xfrm>
              </p:grpSpPr>
              <p:sp>
                <p:nvSpPr>
                  <p:cNvPr id="191606" name="文本框 191605"/>
                  <p:cNvSpPr txBox="1"/>
                  <p:nvPr/>
                </p:nvSpPr>
                <p:spPr>
                  <a:xfrm>
                    <a:off x="1440" y="3312"/>
                    <a:ext cx="3072" cy="51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sz="3600" b="1">
                        <a:latin typeface="Times New Roman" panose="02020603050405020304" pitchFamily="18" charset="0"/>
                      </a:rPr>
                      <a:t>S</a:t>
                    </a:r>
                    <a:r>
                      <a:rPr lang="en-US" altLang="zh-CN" sz="3600">
                        <a:latin typeface="Times New Roman" panose="02020603050405020304" pitchFamily="18" charset="0"/>
                      </a:rPr>
                      <a:t>= </a:t>
                    </a:r>
                    <a:r>
                      <a:rPr lang="en-US" altLang="zh-CN" sz="4800" b="1">
                        <a:latin typeface="Times New Roman" panose="02020603050405020304" pitchFamily="18" charset="0"/>
                      </a:rPr>
                      <a:t> </a:t>
                    </a:r>
                    <a:endParaRPr lang="en-US" altLang="zh-CN" sz="4800" b="1"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1607" name="文本框 191606"/>
                  <p:cNvSpPr txBox="1"/>
                  <p:nvPr/>
                </p:nvSpPr>
                <p:spPr>
                  <a:xfrm>
                    <a:off x="3504" y="3264"/>
                    <a:ext cx="336" cy="86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en-US" altLang="zh-CN" sz="4800">
                        <a:latin typeface="Times New Roman" panose="02020603050405020304" pitchFamily="18" charset="0"/>
                      </a:rPr>
                      <a:t>.</a:t>
                    </a:r>
                    <a:endParaRPr lang="en-US" altLang="zh-CN" sz="4800">
                      <a:latin typeface="Times New Roman" panose="02020603050405020304" pitchFamily="18" charset="0"/>
                    </a:endParaRPr>
                  </a:p>
                  <a:p>
                    <a:pPr>
                      <a:spcBef>
                        <a:spcPct val="50000"/>
                      </a:spcBef>
                    </a:pPr>
                    <a:endParaRPr lang="en-US" altLang="zh-CN">
                      <a:latin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191608" name="组合 191607"/>
                  <p:cNvGrpSpPr/>
                  <p:nvPr/>
                </p:nvGrpSpPr>
                <p:grpSpPr>
                  <a:xfrm>
                    <a:off x="3024" y="3072"/>
                    <a:ext cx="1632" cy="759"/>
                    <a:chOff x="3024" y="3072"/>
                    <a:chExt cx="1632" cy="759"/>
                  </a:xfrm>
                </p:grpSpPr>
                <p:sp>
                  <p:nvSpPr>
                    <p:cNvPr id="191609" name="文本框 191608"/>
                    <p:cNvSpPr txBox="1"/>
                    <p:nvPr/>
                  </p:nvSpPr>
                  <p:spPr>
                    <a:xfrm>
                      <a:off x="4176" y="3072"/>
                      <a:ext cx="480" cy="519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>
                      <a:spAutoFit/>
                    </a:bodyPr>
                    <a:p>
                      <a:pPr>
                        <a:spcBef>
                          <a:spcPct val="50000"/>
                        </a:spcBef>
                      </a:pPr>
                      <a:endParaRPr sz="4800" dirty="0"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91610" name="文本框 191609"/>
                    <p:cNvSpPr txBox="1"/>
                    <p:nvPr/>
                  </p:nvSpPr>
                  <p:spPr>
                    <a:xfrm>
                      <a:off x="3024" y="3312"/>
                      <a:ext cx="502" cy="519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 wrap="none" anchor="t">
                      <a:spAutoFit/>
                    </a:bodyPr>
                    <a:p>
                      <a:r>
                        <a:rPr lang="en-US" altLang="zh-CN" sz="4800" b="1">
                          <a:latin typeface="Times New Roman" panose="02020603050405020304" pitchFamily="18" charset="0"/>
                        </a:rPr>
                        <a:t>π</a:t>
                      </a:r>
                      <a:endParaRPr lang="en-US" altLang="zh-CN" sz="4800" b="1"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91611" name="文本框 191610"/>
                    <p:cNvSpPr txBox="1"/>
                    <p:nvPr/>
                  </p:nvSpPr>
                  <p:spPr>
                    <a:xfrm>
                      <a:off x="3312" y="3312"/>
                      <a:ext cx="384" cy="519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>
                      <a:spAutoFit/>
                    </a:bodyPr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altLang="zh-CN" sz="4800" b="1">
                          <a:latin typeface="Times New Roman" panose="02020603050405020304" pitchFamily="18" charset="0"/>
                        </a:rPr>
                        <a:t>r</a:t>
                      </a:r>
                      <a:endParaRPr lang="en-US" altLang="zh-CN" sz="4800" b="1"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91612" name="文本框 191611"/>
                    <p:cNvSpPr txBox="1"/>
                    <p:nvPr/>
                  </p:nvSpPr>
                  <p:spPr>
                    <a:xfrm>
                      <a:off x="3648" y="3312"/>
                      <a:ext cx="336" cy="519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>
                      <a:spAutoFit/>
                    </a:bodyPr>
                    <a:p>
                      <a:pPr>
                        <a:spcBef>
                          <a:spcPct val="50000"/>
                        </a:spcBef>
                      </a:pPr>
                      <a:r>
                        <a:rPr lang="en-US" altLang="zh-CN" sz="4800" b="1">
                          <a:latin typeface="Times New Roman" panose="02020603050405020304" pitchFamily="18" charset="0"/>
                        </a:rPr>
                        <a:t>r</a:t>
                      </a:r>
                      <a:endParaRPr lang="en-US" altLang="zh-CN" sz="4800" b="1"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91613" name="文本框 191612"/>
                    <p:cNvSpPr txBox="1"/>
                    <p:nvPr/>
                  </p:nvSpPr>
                  <p:spPr>
                    <a:xfrm>
                      <a:off x="3984" y="3312"/>
                      <a:ext cx="480" cy="519"/>
                    </a:xfrm>
                    <a:prstGeom prst="rect">
                      <a:avLst/>
                    </a:prstGeom>
                    <a:noFill/>
                    <a:ln w="9525">
                      <a:noFill/>
                    </a:ln>
                  </p:spPr>
                  <p:txBody>
                    <a:bodyPr>
                      <a:spAutoFit/>
                    </a:bodyPr>
                    <a:p>
                      <a:r>
                        <a:rPr lang="en-US" altLang="zh-CN" sz="4800" b="1">
                          <a:latin typeface="Times New Roman" panose="02020603050405020304" pitchFamily="18" charset="0"/>
                        </a:rPr>
                        <a:t>π</a:t>
                      </a:r>
                      <a:endParaRPr lang="en-US" altLang="zh-CN" sz="4800" b="1">
                        <a:latin typeface="Times New Roman" panose="02020603050405020304" pitchFamily="18" charset="0"/>
                      </a:endParaRPr>
                    </a:p>
                  </p:txBody>
                </p:sp>
              </p:grpSp>
            </p:grpSp>
            <p:sp>
              <p:nvSpPr>
                <p:cNvPr id="191614" name="文本框 191613"/>
                <p:cNvSpPr txBox="1"/>
                <p:nvPr/>
              </p:nvSpPr>
              <p:spPr>
                <a:xfrm>
                  <a:off x="4320" y="3312"/>
                  <a:ext cx="240" cy="51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en-US" altLang="zh-CN" sz="4800" b="1">
                      <a:latin typeface="Times New Roman" panose="02020603050405020304" pitchFamily="18" charset="0"/>
                    </a:rPr>
                    <a:t>r</a:t>
                  </a:r>
                  <a:endParaRPr lang="en-US" altLang="zh-CN" sz="4800" b="1">
                    <a:latin typeface="Times New Roman" panose="02020603050405020304" pitchFamily="18" charset="0"/>
                  </a:endParaRPr>
                </a:p>
              </p:txBody>
            </p:sp>
          </p:grpSp>
        </p:grpSp>
      </p:grpSp>
      <p:sp>
        <p:nvSpPr>
          <p:cNvPr id="191615" name="文本框 191614"/>
          <p:cNvSpPr txBox="1"/>
          <p:nvPr/>
        </p:nvSpPr>
        <p:spPr>
          <a:xfrm>
            <a:off x="2847340" y="5508625"/>
            <a:ext cx="495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Times New Roman" panose="02020603050405020304" pitchFamily="18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652395" y="334010"/>
            <a:ext cx="2104390" cy="1845310"/>
            <a:chOff x="2119" y="-75"/>
            <a:chExt cx="1856" cy="1169"/>
          </a:xfrm>
        </p:grpSpPr>
        <p:grpSp>
          <p:nvGrpSpPr>
            <p:cNvPr id="4" name="组合 3"/>
            <p:cNvGrpSpPr/>
            <p:nvPr/>
          </p:nvGrpSpPr>
          <p:grpSpPr>
            <a:xfrm>
              <a:off x="2119" y="-75"/>
              <a:ext cx="1755" cy="1169"/>
              <a:chOff x="3081" y="743"/>
              <a:chExt cx="2196" cy="2304"/>
            </a:xfrm>
          </p:grpSpPr>
          <p:sp>
            <p:nvSpPr>
              <p:cNvPr id="5" name="文本框 4"/>
              <p:cNvSpPr txBox="1"/>
              <p:nvPr/>
            </p:nvSpPr>
            <p:spPr>
              <a:xfrm>
                <a:off x="3081" y="990"/>
                <a:ext cx="2196" cy="16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l"/>
                <a:r>
                  <a:rPr lang="zh-CN" altLang="en-US" sz="8000" b="1" dirty="0">
                    <a:latin typeface="Times New Roman" panose="02020603050405020304" pitchFamily="18" charset="0"/>
                  </a:rPr>
                  <a:t>－</a:t>
                </a:r>
                <a:r>
                  <a:rPr lang="en-US" altLang="zh-CN" sz="8000" b="1">
                    <a:latin typeface="Times New Roman" panose="02020603050405020304" pitchFamily="18" charset="0"/>
                  </a:rPr>
                  <a:t>=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3261" y="743"/>
                <a:ext cx="493" cy="23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l"/>
                <a:r>
                  <a:rPr lang="en-US" altLang="zh-CN" sz="4400" b="1">
                    <a:latin typeface="Times New Roman" panose="02020603050405020304" pitchFamily="18" charset="0"/>
                  </a:rPr>
                  <a:t>C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  <a:p>
                <a:pPr algn="l"/>
                <a:r>
                  <a:rPr lang="en-US" altLang="zh-CN" sz="7000" b="1">
                    <a:latin typeface="Times New Roman" panose="02020603050405020304" pitchFamily="18" charset="0"/>
                  </a:rPr>
                  <a:t>2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4560" y="890"/>
                <a:ext cx="125" cy="14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l"/>
                <a:endParaRPr sz="7000" b="1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8" name="文本框 7"/>
            <p:cNvSpPr txBox="1"/>
            <p:nvPr/>
          </p:nvSpPr>
          <p:spPr>
            <a:xfrm>
              <a:off x="3610" y="23"/>
              <a:ext cx="365" cy="74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>
                <a:spcBef>
                  <a:spcPct val="50000"/>
                </a:spcBef>
              </a:pPr>
              <a:endParaRPr lang="en-US" altLang="zh-CN" sz="7000" b="1"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3" imgW="914400" imgH="215900" progId="Equation.KSEE3">
                  <p:embed/>
                </p:oleObj>
              </mc:Choice>
              <mc:Fallback>
                <p:oleObj name="" r:id="rId3" imgW="914400" imgH="2159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" r:id="rId4" imgW="914400" imgH="215900" progId="Equation.KSEE3">
                  <p:embed/>
                </p:oleObj>
              </mc:Choice>
              <mc:Fallback>
                <p:oleObj name="" r:id="rId4" imgW="914400" imgH="215900" progId="Equation.KSEE3">
                  <p:embed/>
                  <p:pic>
                    <p:nvPicPr>
                      <p:cNvPr id="0" name="图片 102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4385310" y="56515"/>
            <a:ext cx="137160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6600">
                <a:latin typeface="隶书" panose="02010509060101010101" pitchFamily="49" charset="-122"/>
                <a:ea typeface="隶书" panose="02010509060101010101" pitchFamily="49" charset="-122"/>
              </a:rPr>
              <a:t>π</a:t>
            </a:r>
            <a:endParaRPr lang="zh-CN" altLang="en-US" sz="660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134033" y="66675"/>
            <a:ext cx="582237" cy="11588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spcBef>
                <a:spcPct val="50000"/>
              </a:spcBef>
            </a:pPr>
            <a:r>
              <a:rPr lang="en-US" altLang="zh-CN" sz="7000" b="1">
                <a:latin typeface="Times New Roman" panose="02020603050405020304" pitchFamily="18" charset="0"/>
              </a:rPr>
              <a:t>r</a:t>
            </a:r>
            <a:endParaRPr lang="en-US" altLang="zh-CN" sz="7000" b="1">
              <a:latin typeface="Times New Roman" panose="02020603050405020304" pitchFamily="18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2660015" y="334010"/>
            <a:ext cx="2104390" cy="1845310"/>
            <a:chOff x="2119" y="-75"/>
            <a:chExt cx="1856" cy="1169"/>
          </a:xfrm>
        </p:grpSpPr>
        <p:grpSp>
          <p:nvGrpSpPr>
            <p:cNvPr id="17" name="组合 16"/>
            <p:cNvGrpSpPr/>
            <p:nvPr/>
          </p:nvGrpSpPr>
          <p:grpSpPr>
            <a:xfrm>
              <a:off x="2119" y="-75"/>
              <a:ext cx="1755" cy="1169"/>
              <a:chOff x="3081" y="743"/>
              <a:chExt cx="2196" cy="2304"/>
            </a:xfrm>
          </p:grpSpPr>
          <p:sp>
            <p:nvSpPr>
              <p:cNvPr id="18" name="文本框 17"/>
              <p:cNvSpPr txBox="1"/>
              <p:nvPr/>
            </p:nvSpPr>
            <p:spPr>
              <a:xfrm>
                <a:off x="3081" y="990"/>
                <a:ext cx="2196" cy="16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l"/>
                <a:r>
                  <a:rPr lang="zh-CN" altLang="en-US" sz="8000" b="1" dirty="0">
                    <a:latin typeface="Times New Roman" panose="02020603050405020304" pitchFamily="18" charset="0"/>
                  </a:rPr>
                  <a:t>－</a:t>
                </a:r>
                <a:r>
                  <a:rPr lang="en-US" altLang="zh-CN" sz="8000" b="1">
                    <a:latin typeface="Times New Roman" panose="02020603050405020304" pitchFamily="18" charset="0"/>
                  </a:rPr>
                  <a:t>=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3261" y="743"/>
                <a:ext cx="493" cy="23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l"/>
                <a:r>
                  <a:rPr lang="en-US" altLang="zh-CN" sz="4400" b="1">
                    <a:latin typeface="Times New Roman" panose="02020603050405020304" pitchFamily="18" charset="0"/>
                  </a:rPr>
                  <a:t>C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  <a:p>
                <a:pPr algn="l"/>
                <a:r>
                  <a:rPr lang="en-US" altLang="zh-CN" sz="7000" b="1">
                    <a:latin typeface="Times New Roman" panose="02020603050405020304" pitchFamily="18" charset="0"/>
                  </a:rPr>
                  <a:t>2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4560" y="890"/>
                <a:ext cx="125" cy="14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l"/>
                <a:endParaRPr sz="7000" b="1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1" name="文本框 20"/>
            <p:cNvSpPr txBox="1"/>
            <p:nvPr/>
          </p:nvSpPr>
          <p:spPr>
            <a:xfrm>
              <a:off x="3610" y="23"/>
              <a:ext cx="365" cy="74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>
                <a:spcBef>
                  <a:spcPct val="50000"/>
                </a:spcBef>
              </a:pPr>
              <a:endParaRPr lang="en-US" altLang="zh-CN" sz="70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4392930" y="56515"/>
            <a:ext cx="137160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6600">
                <a:latin typeface="隶书" panose="02010509060101010101" pitchFamily="49" charset="-122"/>
                <a:ea typeface="隶书" panose="02010509060101010101" pitchFamily="49" charset="-122"/>
              </a:rPr>
              <a:t>π</a:t>
            </a:r>
            <a:endParaRPr lang="zh-CN" altLang="en-US" sz="660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141653" y="66675"/>
            <a:ext cx="582237" cy="11588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spcBef>
                <a:spcPct val="50000"/>
              </a:spcBef>
            </a:pPr>
            <a:r>
              <a:rPr lang="en-US" altLang="zh-CN" sz="7000" b="1">
                <a:latin typeface="Times New Roman" panose="02020603050405020304" pitchFamily="18" charset="0"/>
              </a:rPr>
              <a:t>r</a:t>
            </a:r>
            <a:endParaRPr lang="en-US" altLang="zh-CN" sz="7000" b="1">
              <a:latin typeface="Times New Roman" panose="02020603050405020304" pitchFamily="18" charset="0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4290060" y="350826"/>
            <a:ext cx="2971800" cy="1845067"/>
            <a:chOff x="2112" y="-75"/>
            <a:chExt cx="1863" cy="1162"/>
          </a:xfrm>
        </p:grpSpPr>
        <p:grpSp>
          <p:nvGrpSpPr>
            <p:cNvPr id="25" name="组合 24"/>
            <p:cNvGrpSpPr/>
            <p:nvPr/>
          </p:nvGrpSpPr>
          <p:grpSpPr>
            <a:xfrm>
              <a:off x="2112" y="-75"/>
              <a:ext cx="1626" cy="1162"/>
              <a:chOff x="3072" y="743"/>
              <a:chExt cx="2034" cy="2290"/>
            </a:xfrm>
          </p:grpSpPr>
          <p:sp>
            <p:nvSpPr>
              <p:cNvPr id="26" name="文本框 25"/>
              <p:cNvSpPr txBox="1"/>
              <p:nvPr/>
            </p:nvSpPr>
            <p:spPr>
              <a:xfrm>
                <a:off x="3072" y="961"/>
                <a:ext cx="2034" cy="164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pPr algn="l"/>
                <a:r>
                  <a:rPr lang="zh-CN" altLang="en-US" sz="8000" b="1" dirty="0">
                    <a:latin typeface="Times New Roman" panose="02020603050405020304" pitchFamily="18" charset="0"/>
                  </a:rPr>
                  <a:t>－ </a:t>
                </a:r>
                <a:r>
                  <a:rPr lang="en-US" altLang="zh-CN" sz="8000" b="1">
                    <a:latin typeface="Times New Roman" panose="02020603050405020304" pitchFamily="18" charset="0"/>
                  </a:rPr>
                  <a:t>=π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" name="文本框 26"/>
              <p:cNvSpPr txBox="1"/>
              <p:nvPr/>
            </p:nvSpPr>
            <p:spPr>
              <a:xfrm>
                <a:off x="3261" y="743"/>
                <a:ext cx="492" cy="2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pPr algn="l"/>
                <a:r>
                  <a:rPr lang="en-US" altLang="zh-CN" sz="4400" b="1">
                    <a:latin typeface="Times New Roman" panose="02020603050405020304" pitchFamily="18" charset="0"/>
                  </a:rPr>
                  <a:t>2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  <a:p>
                <a:pPr algn="l"/>
                <a:r>
                  <a:rPr lang="en-US" altLang="zh-CN" sz="7000" b="1">
                    <a:latin typeface="Times New Roman" panose="02020603050405020304" pitchFamily="18" charset="0"/>
                  </a:rPr>
                  <a:t>2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4560" y="868"/>
                <a:ext cx="125" cy="14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p>
                <a:pPr algn="l"/>
                <a:endParaRPr sz="7000" b="1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9" name="文本框 28"/>
            <p:cNvSpPr txBox="1"/>
            <p:nvPr/>
          </p:nvSpPr>
          <p:spPr>
            <a:xfrm>
              <a:off x="3610" y="28"/>
              <a:ext cx="365" cy="73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7000" b="1">
                  <a:latin typeface="Times New Roman" panose="02020603050405020304" pitchFamily="18" charset="0"/>
                </a:rPr>
                <a:t>r</a:t>
              </a:r>
              <a:endParaRPr lang="en-US" altLang="zh-CN" sz="70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682240" y="334010"/>
            <a:ext cx="2104390" cy="1845310"/>
            <a:chOff x="2119" y="-75"/>
            <a:chExt cx="1856" cy="1169"/>
          </a:xfrm>
        </p:grpSpPr>
        <p:grpSp>
          <p:nvGrpSpPr>
            <p:cNvPr id="31" name="组合 30"/>
            <p:cNvGrpSpPr/>
            <p:nvPr/>
          </p:nvGrpSpPr>
          <p:grpSpPr>
            <a:xfrm>
              <a:off x="2119" y="-75"/>
              <a:ext cx="1755" cy="1169"/>
              <a:chOff x="3081" y="743"/>
              <a:chExt cx="2196" cy="2304"/>
            </a:xfrm>
          </p:grpSpPr>
          <p:sp>
            <p:nvSpPr>
              <p:cNvPr id="32" name="文本框 31"/>
              <p:cNvSpPr txBox="1"/>
              <p:nvPr/>
            </p:nvSpPr>
            <p:spPr>
              <a:xfrm>
                <a:off x="3081" y="990"/>
                <a:ext cx="2196" cy="16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l"/>
                <a:r>
                  <a:rPr lang="zh-CN" altLang="en-US" sz="8000" b="1" dirty="0">
                    <a:latin typeface="Times New Roman" panose="02020603050405020304" pitchFamily="18" charset="0"/>
                  </a:rPr>
                  <a:t>－</a:t>
                </a:r>
                <a:r>
                  <a:rPr lang="en-US" altLang="zh-CN" sz="8000" b="1">
                    <a:latin typeface="Times New Roman" panose="02020603050405020304" pitchFamily="18" charset="0"/>
                  </a:rPr>
                  <a:t>=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3261" y="743"/>
                <a:ext cx="493" cy="23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l"/>
                <a:r>
                  <a:rPr lang="en-US" altLang="zh-CN" sz="4400" b="1">
                    <a:latin typeface="Times New Roman" panose="02020603050405020304" pitchFamily="18" charset="0"/>
                  </a:rPr>
                  <a:t>C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  <a:p>
                <a:pPr algn="l"/>
                <a:r>
                  <a:rPr lang="en-US" altLang="zh-CN" sz="7000" b="1">
                    <a:latin typeface="Times New Roman" panose="02020603050405020304" pitchFamily="18" charset="0"/>
                  </a:rPr>
                  <a:t>2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4560" y="890"/>
                <a:ext cx="125" cy="14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l"/>
                <a:endParaRPr sz="7000" b="1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5" name="文本框 34"/>
            <p:cNvSpPr txBox="1"/>
            <p:nvPr/>
          </p:nvSpPr>
          <p:spPr>
            <a:xfrm>
              <a:off x="3610" y="23"/>
              <a:ext cx="365" cy="74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>
                <a:spcBef>
                  <a:spcPct val="50000"/>
                </a:spcBef>
              </a:pPr>
              <a:endParaRPr lang="en-US" altLang="zh-CN" sz="70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36" name="文本框 35"/>
          <p:cNvSpPr txBox="1"/>
          <p:nvPr/>
        </p:nvSpPr>
        <p:spPr>
          <a:xfrm>
            <a:off x="4415155" y="56515"/>
            <a:ext cx="137160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6600">
                <a:latin typeface="隶书" panose="02010509060101010101" pitchFamily="49" charset="-122"/>
                <a:ea typeface="隶书" panose="02010509060101010101" pitchFamily="49" charset="-122"/>
              </a:rPr>
              <a:t>π</a:t>
            </a:r>
            <a:endParaRPr lang="zh-CN" altLang="en-US" sz="660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5163878" y="66675"/>
            <a:ext cx="582237" cy="11588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spcBef>
                <a:spcPct val="50000"/>
              </a:spcBef>
            </a:pPr>
            <a:r>
              <a:rPr lang="en-US" altLang="zh-CN" sz="7000" b="1">
                <a:latin typeface="Times New Roman" panose="02020603050405020304" pitchFamily="18" charset="0"/>
              </a:rPr>
              <a:t>r</a:t>
            </a:r>
            <a:endParaRPr lang="en-US" altLang="zh-CN" sz="7000" b="1">
              <a:latin typeface="Times New Roman" panose="02020603050405020304" pitchFamily="18" charset="0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2668270" y="334010"/>
            <a:ext cx="2104390" cy="1845310"/>
            <a:chOff x="2119" y="-75"/>
            <a:chExt cx="1856" cy="1169"/>
          </a:xfrm>
        </p:grpSpPr>
        <p:grpSp>
          <p:nvGrpSpPr>
            <p:cNvPr id="45" name="组合 44"/>
            <p:cNvGrpSpPr/>
            <p:nvPr/>
          </p:nvGrpSpPr>
          <p:grpSpPr>
            <a:xfrm>
              <a:off x="2119" y="-75"/>
              <a:ext cx="1755" cy="1169"/>
              <a:chOff x="3081" y="743"/>
              <a:chExt cx="2196" cy="2304"/>
            </a:xfrm>
          </p:grpSpPr>
          <p:sp>
            <p:nvSpPr>
              <p:cNvPr id="46" name="文本框 45"/>
              <p:cNvSpPr txBox="1"/>
              <p:nvPr/>
            </p:nvSpPr>
            <p:spPr>
              <a:xfrm>
                <a:off x="3081" y="990"/>
                <a:ext cx="2196" cy="16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l"/>
                <a:r>
                  <a:rPr lang="zh-CN" altLang="en-US" sz="8000" b="1" dirty="0">
                    <a:latin typeface="Times New Roman" panose="02020603050405020304" pitchFamily="18" charset="0"/>
                  </a:rPr>
                  <a:t>－</a:t>
                </a:r>
                <a:r>
                  <a:rPr lang="en-US" altLang="zh-CN" sz="8000" b="1">
                    <a:latin typeface="Times New Roman" panose="02020603050405020304" pitchFamily="18" charset="0"/>
                  </a:rPr>
                  <a:t>=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7" name="文本框 46"/>
              <p:cNvSpPr txBox="1"/>
              <p:nvPr/>
            </p:nvSpPr>
            <p:spPr>
              <a:xfrm>
                <a:off x="3261" y="743"/>
                <a:ext cx="493" cy="23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l"/>
                <a:r>
                  <a:rPr lang="en-US" altLang="zh-CN" sz="4400" b="1">
                    <a:latin typeface="Times New Roman" panose="02020603050405020304" pitchFamily="18" charset="0"/>
                  </a:rPr>
                  <a:t>C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  <a:p>
                <a:pPr algn="l"/>
                <a:r>
                  <a:rPr lang="en-US" altLang="zh-CN" sz="7000" b="1">
                    <a:latin typeface="Times New Roman" panose="02020603050405020304" pitchFamily="18" charset="0"/>
                  </a:rPr>
                  <a:t>2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" name="文本框 47"/>
              <p:cNvSpPr txBox="1"/>
              <p:nvPr/>
            </p:nvSpPr>
            <p:spPr>
              <a:xfrm>
                <a:off x="4560" y="890"/>
                <a:ext cx="125" cy="143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>
                <a:spAutoFit/>
              </a:bodyPr>
              <a:p>
                <a:pPr algn="l"/>
                <a:endParaRPr sz="7000" b="1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49" name="文本框 48"/>
            <p:cNvSpPr txBox="1"/>
            <p:nvPr/>
          </p:nvSpPr>
          <p:spPr>
            <a:xfrm>
              <a:off x="3610" y="23"/>
              <a:ext cx="365" cy="74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>
                <a:spcBef>
                  <a:spcPct val="50000"/>
                </a:spcBef>
              </a:pPr>
              <a:endParaRPr lang="en-US" altLang="zh-CN" sz="70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50" name="文本框 49"/>
          <p:cNvSpPr txBox="1"/>
          <p:nvPr/>
        </p:nvSpPr>
        <p:spPr>
          <a:xfrm>
            <a:off x="4401185" y="56515"/>
            <a:ext cx="137160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6600">
                <a:latin typeface="隶书" panose="02010509060101010101" pitchFamily="49" charset="-122"/>
                <a:ea typeface="隶书" panose="02010509060101010101" pitchFamily="49" charset="-122"/>
              </a:rPr>
              <a:t>π</a:t>
            </a:r>
            <a:endParaRPr lang="zh-CN" altLang="en-US" sz="660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5149908" y="66675"/>
            <a:ext cx="582237" cy="115887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>
              <a:spcBef>
                <a:spcPct val="50000"/>
              </a:spcBef>
            </a:pPr>
            <a:r>
              <a:rPr lang="en-US" altLang="zh-CN" sz="7000" b="1">
                <a:latin typeface="Times New Roman" panose="02020603050405020304" pitchFamily="18" charset="0"/>
              </a:rPr>
              <a:t>r</a:t>
            </a:r>
            <a:endParaRPr lang="en-US" altLang="zh-CN" sz="7000" b="1">
              <a:latin typeface="Times New Roman" panose="02020603050405020304" pitchFamily="18" charset="0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2660015" y="73025"/>
            <a:ext cx="4587875" cy="2122805"/>
            <a:chOff x="4189" y="115"/>
            <a:chExt cx="7225" cy="3343"/>
          </a:xfrm>
        </p:grpSpPr>
        <p:grpSp>
          <p:nvGrpSpPr>
            <p:cNvPr id="38" name="组合 37"/>
            <p:cNvGrpSpPr/>
            <p:nvPr/>
          </p:nvGrpSpPr>
          <p:grpSpPr>
            <a:xfrm>
              <a:off x="6734" y="552"/>
              <a:ext cx="4680" cy="2906"/>
              <a:chOff x="2112" y="-75"/>
              <a:chExt cx="1863" cy="1162"/>
            </a:xfrm>
          </p:grpSpPr>
          <p:grpSp>
            <p:nvGrpSpPr>
              <p:cNvPr id="39" name="组合 38"/>
              <p:cNvGrpSpPr/>
              <p:nvPr/>
            </p:nvGrpSpPr>
            <p:grpSpPr>
              <a:xfrm>
                <a:off x="2112" y="-75"/>
                <a:ext cx="1626" cy="1162"/>
                <a:chOff x="3072" y="743"/>
                <a:chExt cx="2034" cy="2290"/>
              </a:xfrm>
            </p:grpSpPr>
            <p:sp>
              <p:nvSpPr>
                <p:cNvPr id="40" name="文本框 39"/>
                <p:cNvSpPr txBox="1"/>
                <p:nvPr/>
              </p:nvSpPr>
              <p:spPr>
                <a:xfrm>
                  <a:off x="3072" y="961"/>
                  <a:ext cx="2034" cy="164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>
                  <a:spAutoFit/>
                </a:bodyPr>
                <a:p>
                  <a:pPr algn="l"/>
                  <a:r>
                    <a:rPr lang="zh-CN" altLang="en-US" sz="8000" b="1" dirty="0">
                      <a:latin typeface="Times New Roman" panose="02020603050405020304" pitchFamily="18" charset="0"/>
                    </a:rPr>
                    <a:t>－ </a:t>
                  </a:r>
                  <a:r>
                    <a:rPr lang="en-US" altLang="zh-CN" sz="8000" b="1">
                      <a:latin typeface="Times New Roman" panose="02020603050405020304" pitchFamily="18" charset="0"/>
                    </a:rPr>
                    <a:t>=π</a:t>
                  </a:r>
                  <a:endParaRPr lang="en-US" altLang="zh-CN" sz="7000" b="1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1" name="文本框 40"/>
                <p:cNvSpPr txBox="1"/>
                <p:nvPr/>
              </p:nvSpPr>
              <p:spPr>
                <a:xfrm>
                  <a:off x="3261" y="743"/>
                  <a:ext cx="492" cy="229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>
                  <a:spAutoFit/>
                </a:bodyPr>
                <a:p>
                  <a:pPr algn="l"/>
                  <a:r>
                    <a:rPr lang="en-US" altLang="zh-CN" sz="4400" b="1">
                      <a:latin typeface="Times New Roman" panose="02020603050405020304" pitchFamily="18" charset="0"/>
                    </a:rPr>
                    <a:t>2</a:t>
                  </a:r>
                  <a:endParaRPr lang="en-US" altLang="zh-CN" sz="7000" b="1">
                    <a:latin typeface="Times New Roman" panose="02020603050405020304" pitchFamily="18" charset="0"/>
                  </a:endParaRPr>
                </a:p>
                <a:p>
                  <a:pPr algn="l"/>
                  <a:r>
                    <a:rPr lang="en-US" altLang="zh-CN" sz="7000" b="1">
                      <a:latin typeface="Times New Roman" panose="02020603050405020304" pitchFamily="18" charset="0"/>
                    </a:rPr>
                    <a:t>2</a:t>
                  </a:r>
                  <a:endParaRPr lang="en-US" altLang="zh-CN" sz="7000" b="1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2" name="文本框 41"/>
                <p:cNvSpPr txBox="1"/>
                <p:nvPr/>
              </p:nvSpPr>
              <p:spPr>
                <a:xfrm>
                  <a:off x="4560" y="868"/>
                  <a:ext cx="125" cy="143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>
                  <a:spAutoFit/>
                </a:bodyPr>
                <a:p>
                  <a:pPr algn="l"/>
                  <a:endParaRPr sz="7000" b="1" dirty="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3" name="文本框 42"/>
              <p:cNvSpPr txBox="1"/>
              <p:nvPr/>
            </p:nvSpPr>
            <p:spPr>
              <a:xfrm>
                <a:off x="3610" y="28"/>
                <a:ext cx="365" cy="7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7000" b="1">
                    <a:latin typeface="Times New Roman" panose="02020603050405020304" pitchFamily="18" charset="0"/>
                  </a:rPr>
                  <a:t>r</a:t>
                </a:r>
                <a:endParaRPr lang="en-US" altLang="zh-CN" sz="7000" b="1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2" name="组合 51"/>
            <p:cNvGrpSpPr/>
            <p:nvPr/>
          </p:nvGrpSpPr>
          <p:grpSpPr>
            <a:xfrm>
              <a:off x="4189" y="552"/>
              <a:ext cx="3314" cy="2906"/>
              <a:chOff x="2119" y="-75"/>
              <a:chExt cx="1856" cy="1169"/>
            </a:xfrm>
          </p:grpSpPr>
          <p:grpSp>
            <p:nvGrpSpPr>
              <p:cNvPr id="53" name="组合 52"/>
              <p:cNvGrpSpPr/>
              <p:nvPr/>
            </p:nvGrpSpPr>
            <p:grpSpPr>
              <a:xfrm>
                <a:off x="2119" y="-75"/>
                <a:ext cx="1755" cy="1169"/>
                <a:chOff x="3081" y="743"/>
                <a:chExt cx="2196" cy="2304"/>
              </a:xfrm>
            </p:grpSpPr>
            <p:sp>
              <p:nvSpPr>
                <p:cNvPr id="54" name="文本框 53"/>
                <p:cNvSpPr txBox="1"/>
                <p:nvPr/>
              </p:nvSpPr>
              <p:spPr>
                <a:xfrm>
                  <a:off x="3081" y="990"/>
                  <a:ext cx="2196" cy="165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 anchor="t">
                  <a:spAutoFit/>
                </a:bodyPr>
                <a:p>
                  <a:pPr algn="l"/>
                  <a:r>
                    <a:rPr lang="zh-CN" altLang="en-US" sz="8000" b="1" dirty="0">
                      <a:latin typeface="Times New Roman" panose="02020603050405020304" pitchFamily="18" charset="0"/>
                    </a:rPr>
                    <a:t>－</a:t>
                  </a:r>
                  <a:r>
                    <a:rPr lang="en-US" altLang="zh-CN" sz="8000" b="1">
                      <a:latin typeface="Times New Roman" panose="02020603050405020304" pitchFamily="18" charset="0"/>
                    </a:rPr>
                    <a:t>=</a:t>
                  </a:r>
                  <a:endParaRPr lang="en-US" altLang="zh-CN" sz="7000" b="1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5" name="文本框 54"/>
                <p:cNvSpPr txBox="1"/>
                <p:nvPr/>
              </p:nvSpPr>
              <p:spPr>
                <a:xfrm>
                  <a:off x="3261" y="743"/>
                  <a:ext cx="493" cy="230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 anchor="t">
                  <a:spAutoFit/>
                </a:bodyPr>
                <a:p>
                  <a:pPr algn="l"/>
                  <a:r>
                    <a:rPr lang="en-US" altLang="zh-CN" sz="4400" b="1">
                      <a:latin typeface="Times New Roman" panose="02020603050405020304" pitchFamily="18" charset="0"/>
                    </a:rPr>
                    <a:t>C</a:t>
                  </a:r>
                  <a:endParaRPr lang="en-US" altLang="zh-CN" sz="7000" b="1">
                    <a:latin typeface="Times New Roman" panose="02020603050405020304" pitchFamily="18" charset="0"/>
                  </a:endParaRPr>
                </a:p>
                <a:p>
                  <a:pPr algn="l"/>
                  <a:r>
                    <a:rPr lang="en-US" altLang="zh-CN" sz="7000" b="1">
                      <a:latin typeface="Times New Roman" panose="02020603050405020304" pitchFamily="18" charset="0"/>
                    </a:rPr>
                    <a:t>2</a:t>
                  </a:r>
                  <a:endParaRPr lang="en-US" altLang="zh-CN" sz="7000" b="1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6" name="文本框 55"/>
                <p:cNvSpPr txBox="1"/>
                <p:nvPr/>
              </p:nvSpPr>
              <p:spPr>
                <a:xfrm>
                  <a:off x="4560" y="890"/>
                  <a:ext cx="125" cy="143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 anchor="t">
                  <a:spAutoFit/>
                </a:bodyPr>
                <a:p>
                  <a:pPr algn="l"/>
                  <a:endParaRPr sz="7000" b="1" dirty="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7" name="文本框 56"/>
              <p:cNvSpPr txBox="1"/>
              <p:nvPr/>
            </p:nvSpPr>
            <p:spPr>
              <a:xfrm>
                <a:off x="3610" y="23"/>
                <a:ext cx="365" cy="74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ctr">
                <a:spAutoFit/>
              </a:bodyPr>
              <a:p>
                <a:pPr>
                  <a:spcBef>
                    <a:spcPct val="50000"/>
                  </a:spcBef>
                </a:pPr>
                <a:endParaRPr lang="en-US" altLang="zh-CN" sz="7000" b="1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58" name="文本框 57"/>
            <p:cNvSpPr txBox="1"/>
            <p:nvPr/>
          </p:nvSpPr>
          <p:spPr>
            <a:xfrm>
              <a:off x="6918" y="115"/>
              <a:ext cx="2160" cy="174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zh-CN" altLang="en-US" sz="6600">
                  <a:latin typeface="隶书" panose="02010509060101010101" pitchFamily="49" charset="-122"/>
                  <a:ea typeface="隶书" panose="02010509060101010101" pitchFamily="49" charset="-122"/>
                </a:rPr>
                <a:t>π</a:t>
              </a:r>
              <a:endParaRPr lang="zh-CN" altLang="en-US" sz="6600">
                <a:latin typeface="隶书" panose="02010509060101010101" pitchFamily="49" charset="-122"/>
                <a:ea typeface="隶书" panose="02010509060101010101" pitchFamily="49" charset="-122"/>
              </a:endParaRPr>
            </a:p>
          </p:txBody>
        </p:sp>
        <p:sp>
          <p:nvSpPr>
            <p:cNvPr id="59" name="文本框 58"/>
            <p:cNvSpPr txBox="1"/>
            <p:nvPr/>
          </p:nvSpPr>
          <p:spPr>
            <a:xfrm>
              <a:off x="8097" y="131"/>
              <a:ext cx="917" cy="182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7000" b="1">
                  <a:latin typeface="Times New Roman" panose="02020603050405020304" pitchFamily="18" charset="0"/>
                </a:rPr>
                <a:t>r</a:t>
              </a:r>
              <a:endParaRPr lang="en-US" altLang="zh-CN" sz="7000" b="1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1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1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1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1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1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1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1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1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1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1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1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1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1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1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1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1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596" grpId="0"/>
      <p:bldP spid="191598" grpId="0"/>
      <p:bldP spid="191599" grpId="0"/>
      <p:bldP spid="1916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hlink"/>
            </a:gs>
            <a:gs pos="100000">
              <a:srgbClr val="CC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197646" name="组合 197645"/>
          <p:cNvGrpSpPr/>
          <p:nvPr/>
        </p:nvGrpSpPr>
        <p:grpSpPr>
          <a:xfrm>
            <a:off x="2971800" y="1676400"/>
            <a:ext cx="2900363" cy="1351282"/>
            <a:chOff x="1248" y="1440"/>
            <a:chExt cx="1827" cy="851"/>
          </a:xfrm>
        </p:grpSpPr>
        <p:sp>
          <p:nvSpPr>
            <p:cNvPr id="197640" name="文本框 197639"/>
            <p:cNvSpPr txBox="1"/>
            <p:nvPr/>
          </p:nvSpPr>
          <p:spPr>
            <a:xfrm>
              <a:off x="1248" y="1536"/>
              <a:ext cx="768" cy="75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72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S=</a:t>
              </a:r>
              <a:endParaRPr lang="en-US" altLang="zh-CN" sz="720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7642" name="文本框 197641"/>
            <p:cNvSpPr txBox="1"/>
            <p:nvPr/>
          </p:nvSpPr>
          <p:spPr>
            <a:xfrm>
              <a:off x="2304" y="1440"/>
              <a:ext cx="624" cy="83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80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r</a:t>
              </a:r>
              <a:endParaRPr lang="en-US" altLang="zh-CN" sz="800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7643" name="文本框 197642"/>
            <p:cNvSpPr txBox="1"/>
            <p:nvPr/>
          </p:nvSpPr>
          <p:spPr>
            <a:xfrm>
              <a:off x="1824" y="1440"/>
              <a:ext cx="720" cy="83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80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π</a:t>
              </a:r>
              <a:endParaRPr lang="en-US" altLang="zh-CN" sz="80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7644" name="文本框 197643"/>
            <p:cNvSpPr txBox="1"/>
            <p:nvPr/>
          </p:nvSpPr>
          <p:spPr>
            <a:xfrm>
              <a:off x="2643" y="1539"/>
              <a:ext cx="432" cy="44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40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40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3030220" y="2965436"/>
            <a:ext cx="4686300" cy="1522773"/>
            <a:chOff x="1248" y="1404"/>
            <a:chExt cx="2952" cy="959"/>
          </a:xfrm>
        </p:grpSpPr>
        <p:sp>
          <p:nvSpPr>
            <p:cNvPr id="3" name="文本框 2"/>
            <p:cNvSpPr txBox="1"/>
            <p:nvPr/>
          </p:nvSpPr>
          <p:spPr>
            <a:xfrm>
              <a:off x="1248" y="1536"/>
              <a:ext cx="768" cy="75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72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S=</a:t>
              </a:r>
              <a:endParaRPr lang="en-US" altLang="zh-CN" sz="720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2034" y="1530"/>
              <a:ext cx="658" cy="8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80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（</a:t>
              </a:r>
              <a:endParaRPr lang="zh-CN" altLang="en-US" sz="800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859" y="1443"/>
              <a:ext cx="720" cy="83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80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π</a:t>
              </a:r>
              <a:endParaRPr lang="en-US" altLang="zh-CN" sz="80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3768" y="1404"/>
              <a:ext cx="432" cy="44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40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40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4958080" y="3185160"/>
            <a:ext cx="2744470" cy="110680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6600">
                <a:solidFill>
                  <a:schemeClr val="accent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d</a:t>
            </a:r>
            <a:r>
              <a:rPr lang="zh-CN" altLang="en-US" sz="6600">
                <a:solidFill>
                  <a:schemeClr val="accent2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÷</a:t>
            </a:r>
            <a:r>
              <a:rPr lang="en-US" altLang="zh-CN" sz="6600">
                <a:solidFill>
                  <a:schemeClr val="accent2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2</a:t>
            </a:r>
            <a:r>
              <a:rPr lang="zh-CN" altLang="en-US" sz="6600">
                <a:solidFill>
                  <a:schemeClr val="accent2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）</a:t>
            </a:r>
            <a:endParaRPr lang="zh-CN" altLang="en-US" sz="6600">
              <a:solidFill>
                <a:schemeClr val="accent2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3200400" y="4373880"/>
            <a:ext cx="5614670" cy="1464945"/>
            <a:chOff x="5040" y="6888"/>
            <a:chExt cx="8842" cy="2307"/>
          </a:xfrm>
        </p:grpSpPr>
        <p:grpSp>
          <p:nvGrpSpPr>
            <p:cNvPr id="7" name="组合 6"/>
            <p:cNvGrpSpPr/>
            <p:nvPr/>
          </p:nvGrpSpPr>
          <p:grpSpPr>
            <a:xfrm>
              <a:off x="5040" y="7091"/>
              <a:ext cx="8843" cy="2105"/>
              <a:chOff x="1248" y="1449"/>
              <a:chExt cx="3537" cy="842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1248" y="1536"/>
                <a:ext cx="768" cy="75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7200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S=</a:t>
                </a:r>
                <a:endParaRPr lang="en-US" altLang="zh-CN" sz="7200">
                  <a:solidFill>
                    <a:schemeClr val="accent2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966" y="1507"/>
                <a:ext cx="2615" cy="69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6600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（</a:t>
                </a:r>
                <a:r>
                  <a:rPr lang="en-US" altLang="zh-CN" sz="6600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c         2)</a:t>
                </a:r>
                <a:endParaRPr lang="en-US" altLang="zh-CN" sz="6600">
                  <a:solidFill>
                    <a:schemeClr val="accent2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1824" y="1458"/>
                <a:ext cx="720" cy="83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8000" b="1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π</a:t>
                </a:r>
                <a:endParaRPr lang="en-US" altLang="zh-CN" sz="8000" b="1">
                  <a:solidFill>
                    <a:schemeClr val="accent2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4353" y="1449"/>
                <a:ext cx="432" cy="44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4000" b="1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2</a:t>
                </a:r>
                <a:endParaRPr lang="en-US" altLang="zh-CN" sz="4000" b="1">
                  <a:solidFill>
                    <a:schemeClr val="accent2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4" name="文本框 13"/>
            <p:cNvSpPr txBox="1"/>
            <p:nvPr/>
          </p:nvSpPr>
          <p:spPr>
            <a:xfrm>
              <a:off x="8880" y="7501"/>
              <a:ext cx="1248" cy="130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zh-CN" altLang="en-US" sz="4800">
                  <a:solidFill>
                    <a:schemeClr val="accent2"/>
                  </a:solidFill>
                  <a:latin typeface="Arial" panose="020B0604020202020204" pitchFamily="34" charset="0"/>
                </a:rPr>
                <a:t>÷</a:t>
              </a:r>
              <a:endParaRPr lang="zh-CN" altLang="en-US" sz="480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9360" y="6888"/>
              <a:ext cx="1800" cy="208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80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π</a:t>
              </a:r>
              <a:endParaRPr lang="en-US" altLang="zh-CN" sz="80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0556" y="7471"/>
              <a:ext cx="1248" cy="1307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p>
              <a:r>
                <a:rPr lang="zh-CN" altLang="en-US" sz="4800">
                  <a:solidFill>
                    <a:schemeClr val="accent2"/>
                  </a:solidFill>
                  <a:latin typeface="Arial" panose="020B0604020202020204" pitchFamily="34" charset="0"/>
                </a:rPr>
                <a:t>÷</a:t>
              </a:r>
              <a:endParaRPr lang="zh-CN" altLang="en-US" sz="4800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030220" y="2965436"/>
            <a:ext cx="4686300" cy="1522773"/>
            <a:chOff x="1248" y="1404"/>
            <a:chExt cx="2952" cy="959"/>
          </a:xfrm>
        </p:grpSpPr>
        <p:sp>
          <p:nvSpPr>
            <p:cNvPr id="21" name="文本框 20"/>
            <p:cNvSpPr txBox="1"/>
            <p:nvPr/>
          </p:nvSpPr>
          <p:spPr>
            <a:xfrm>
              <a:off x="1248" y="1536"/>
              <a:ext cx="768" cy="75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72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S=</a:t>
              </a:r>
              <a:endParaRPr lang="en-US" altLang="zh-CN" sz="720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2034" y="1530"/>
              <a:ext cx="658" cy="8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80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（</a:t>
              </a:r>
              <a:endParaRPr lang="zh-CN" altLang="en-US" sz="8000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859" y="1443"/>
              <a:ext cx="720" cy="83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80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π</a:t>
              </a:r>
              <a:endParaRPr lang="en-US" altLang="zh-CN" sz="80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768" y="1404"/>
              <a:ext cx="432" cy="44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40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4000" b="1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4958080" y="3185160"/>
            <a:ext cx="2744470" cy="110680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6600">
                <a:solidFill>
                  <a:schemeClr val="accent2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d</a:t>
            </a:r>
            <a:r>
              <a:rPr lang="zh-CN" altLang="en-US" sz="6600">
                <a:solidFill>
                  <a:schemeClr val="accent2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÷</a:t>
            </a:r>
            <a:r>
              <a:rPr lang="en-US" altLang="zh-CN" sz="6600">
                <a:solidFill>
                  <a:schemeClr val="accent2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2</a:t>
            </a:r>
            <a:r>
              <a:rPr lang="zh-CN" altLang="en-US" sz="6600">
                <a:solidFill>
                  <a:schemeClr val="accent2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）</a:t>
            </a:r>
            <a:endParaRPr lang="zh-CN" altLang="en-US" sz="6600">
              <a:solidFill>
                <a:schemeClr val="accent2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3030220" y="2955290"/>
            <a:ext cx="4686300" cy="1522730"/>
            <a:chOff x="4772" y="4654"/>
            <a:chExt cx="7380" cy="2398"/>
          </a:xfrm>
        </p:grpSpPr>
        <p:grpSp>
          <p:nvGrpSpPr>
            <p:cNvPr id="26" name="组合 25"/>
            <p:cNvGrpSpPr/>
            <p:nvPr/>
          </p:nvGrpSpPr>
          <p:grpSpPr>
            <a:xfrm>
              <a:off x="4772" y="4654"/>
              <a:ext cx="7380" cy="2398"/>
              <a:chOff x="1248" y="1404"/>
              <a:chExt cx="2952" cy="959"/>
            </a:xfrm>
          </p:grpSpPr>
          <p:sp>
            <p:nvSpPr>
              <p:cNvPr id="27" name="文本框 26"/>
              <p:cNvSpPr txBox="1"/>
              <p:nvPr/>
            </p:nvSpPr>
            <p:spPr>
              <a:xfrm>
                <a:off x="1248" y="1536"/>
                <a:ext cx="768" cy="75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7200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S=</a:t>
                </a:r>
                <a:endParaRPr lang="en-US" altLang="zh-CN" sz="7200">
                  <a:solidFill>
                    <a:schemeClr val="accent2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2034" y="1530"/>
                <a:ext cx="658" cy="83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8000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（</a:t>
                </a:r>
                <a:endParaRPr lang="zh-CN" altLang="en-US" sz="8000">
                  <a:solidFill>
                    <a:schemeClr val="accent2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1859" y="1443"/>
                <a:ext cx="720" cy="83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8000" b="1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π</a:t>
                </a:r>
                <a:endParaRPr lang="en-US" altLang="zh-CN" sz="8000" b="1">
                  <a:solidFill>
                    <a:schemeClr val="accent2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" name="文本框 29"/>
              <p:cNvSpPr txBox="1"/>
              <p:nvPr/>
            </p:nvSpPr>
            <p:spPr>
              <a:xfrm>
                <a:off x="3768" y="1404"/>
                <a:ext cx="432" cy="44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4000" b="1">
                    <a:solidFill>
                      <a:schemeClr val="accent2"/>
                    </a:solidFill>
                    <a:latin typeface="Times New Roman" panose="02020603050405020304" pitchFamily="18" charset="0"/>
                  </a:rPr>
                  <a:t>2</a:t>
                </a:r>
                <a:endParaRPr lang="en-US" altLang="zh-CN" sz="4000" b="1">
                  <a:solidFill>
                    <a:schemeClr val="accent2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1" name="文本框 30"/>
            <p:cNvSpPr txBox="1"/>
            <p:nvPr/>
          </p:nvSpPr>
          <p:spPr>
            <a:xfrm>
              <a:off x="7808" y="5000"/>
              <a:ext cx="4322" cy="1743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r>
                <a:rPr lang="zh-CN" altLang="en-US" sz="6600">
                  <a:solidFill>
                    <a:schemeClr val="accent2"/>
                  </a:solidFill>
                  <a:latin typeface="隶书" panose="02010509060101010101" pitchFamily="49" charset="-122"/>
                  <a:ea typeface="隶书" panose="02010509060101010101" pitchFamily="49" charset="-122"/>
                </a:rPr>
                <a:t>d</a:t>
              </a:r>
              <a:r>
                <a:rPr lang="zh-CN" altLang="en-US" sz="6600">
                  <a:solidFill>
                    <a:schemeClr val="accent2"/>
                  </a:solidFill>
                  <a:latin typeface="Arial" panose="020B0604020202020204" pitchFamily="34" charset="0"/>
                  <a:ea typeface="隶书" panose="02010509060101010101" pitchFamily="49" charset="-122"/>
                </a:rPr>
                <a:t>÷</a:t>
              </a:r>
              <a:r>
                <a:rPr lang="en-US" altLang="zh-CN" sz="6600">
                  <a:solidFill>
                    <a:schemeClr val="accent2"/>
                  </a:solidFill>
                  <a:latin typeface="Arial" panose="020B0604020202020204" pitchFamily="34" charset="0"/>
                  <a:ea typeface="隶书" panose="02010509060101010101" pitchFamily="49" charset="-122"/>
                </a:rPr>
                <a:t>2</a:t>
              </a:r>
              <a:r>
                <a:rPr lang="zh-CN" altLang="en-US" sz="6600">
                  <a:solidFill>
                    <a:schemeClr val="accent2"/>
                  </a:solidFill>
                  <a:latin typeface="Arial" panose="020B0604020202020204" pitchFamily="34" charset="0"/>
                  <a:ea typeface="隶书" panose="02010509060101010101" pitchFamily="49" charset="-122"/>
                </a:rPr>
                <a:t>）</a:t>
              </a:r>
              <a:endParaRPr lang="zh-CN" altLang="en-US" sz="6600">
                <a:solidFill>
                  <a:schemeClr val="accent2"/>
                </a:solidFill>
                <a:latin typeface="Arial" panose="020B0604020202020204" pitchFamily="34" charset="0"/>
                <a:ea typeface="隶书" panose="02010509060101010101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2035" name="文本框 172034"/>
          <p:cNvSpPr txBox="1"/>
          <p:nvPr/>
        </p:nvSpPr>
        <p:spPr>
          <a:xfrm>
            <a:off x="304800" y="381000"/>
            <a:ext cx="8610600" cy="5959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5500" dirty="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做一做：</a:t>
            </a:r>
            <a:endParaRPr lang="zh-CN" altLang="en-US" sz="5500" dirty="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l"/>
            <a:endParaRPr lang="zh-CN" altLang="en-US" sz="5500" dirty="0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pitchFamily="49" charset="-122"/>
            </a:endParaRPr>
          </a:p>
          <a:p>
            <a:pPr algn="l"/>
            <a:r>
              <a:rPr lang="zh-CN" altLang="en-US" sz="5500" dirty="0">
                <a:latin typeface="黑体" panose="02010609060101010101" pitchFamily="2" charset="-122"/>
                <a:ea typeface="黑体" panose="02010609060101010101" pitchFamily="2" charset="-122"/>
              </a:rPr>
              <a:t>根据下面所给的条件，求圆的面积。</a:t>
            </a:r>
            <a:endParaRPr lang="zh-CN" altLang="en-US" sz="55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/>
            <a:r>
              <a:rPr lang="zh-CN" altLang="en-US" sz="5500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5500" dirty="0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5500" dirty="0">
                <a:latin typeface="黑体" panose="02010609060101010101" pitchFamily="2" charset="-122"/>
                <a:ea typeface="黑体" panose="02010609060101010101" pitchFamily="2" charset="-122"/>
              </a:rPr>
              <a:t>）、半径</a:t>
            </a:r>
            <a:r>
              <a:rPr lang="en-US" altLang="zh-CN" sz="5500" dirty="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5500" dirty="0">
                <a:latin typeface="黑体" panose="02010609060101010101" pitchFamily="2" charset="-122"/>
                <a:ea typeface="黑体" panose="02010609060101010101" pitchFamily="2" charset="-122"/>
              </a:rPr>
              <a:t>分米</a:t>
            </a:r>
            <a:endParaRPr lang="zh-CN" altLang="en-US" sz="55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/>
            <a:r>
              <a:rPr lang="zh-CN" altLang="en-US" sz="5500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5500" dirty="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5500" dirty="0">
                <a:latin typeface="黑体" panose="02010609060101010101" pitchFamily="2" charset="-122"/>
                <a:ea typeface="黑体" panose="02010609060101010101" pitchFamily="2" charset="-122"/>
              </a:rPr>
              <a:t>）、直径</a:t>
            </a:r>
            <a:r>
              <a:rPr lang="en-US" altLang="zh-CN" sz="5500" dirty="0">
                <a:latin typeface="黑体" panose="02010609060101010101" pitchFamily="2" charset="-122"/>
                <a:ea typeface="黑体" panose="02010609060101010101" pitchFamily="2" charset="-122"/>
              </a:rPr>
              <a:t>10</a:t>
            </a:r>
            <a:r>
              <a:rPr lang="zh-CN" altLang="en-US" sz="5500" dirty="0">
                <a:latin typeface="黑体" panose="02010609060101010101" pitchFamily="2" charset="-122"/>
                <a:ea typeface="黑体" panose="02010609060101010101" pitchFamily="2" charset="-122"/>
              </a:rPr>
              <a:t>厘米</a:t>
            </a:r>
            <a:endParaRPr lang="zh-CN" altLang="en-US" sz="55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/>
            <a:endParaRPr lang="zh-CN" altLang="en-US" sz="5500"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87705" y="5418455"/>
            <a:ext cx="5669280" cy="1753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5400">
                <a:latin typeface="黑体" panose="02010609060101010101" pitchFamily="2" charset="-122"/>
                <a:ea typeface="黑体" panose="02010609060101010101" pitchFamily="2" charset="-122"/>
              </a:rPr>
              <a:t>(3)</a:t>
            </a:r>
            <a:r>
              <a:rPr lang="zh-CN" altLang="en-US" sz="5400">
                <a:latin typeface="黑体" panose="02010609060101010101" pitchFamily="2" charset="-122"/>
                <a:ea typeface="黑体" panose="02010609060101010101" pitchFamily="2" charset="-122"/>
              </a:rPr>
              <a:t>、 周长</a:t>
            </a:r>
            <a:r>
              <a:rPr lang="en-US" altLang="zh-CN" sz="5400">
                <a:latin typeface="黑体" panose="02010609060101010101" pitchFamily="2" charset="-122"/>
                <a:ea typeface="黑体" panose="02010609060101010101" pitchFamily="2" charset="-122"/>
              </a:rPr>
              <a:t>15.7</a:t>
            </a:r>
            <a:r>
              <a:rPr lang="zh-CN" altLang="en-US" sz="5400">
                <a:latin typeface="黑体" panose="02010609060101010101" pitchFamily="2" charset="-122"/>
                <a:ea typeface="黑体" panose="02010609060101010101" pitchFamily="2" charset="-122"/>
              </a:rPr>
              <a:t>米</a:t>
            </a:r>
            <a:br>
              <a:rPr lang="en-US" altLang="zh-CN" sz="5400">
                <a:latin typeface="黑体" panose="02010609060101010101" pitchFamily="2" charset="-122"/>
                <a:ea typeface="黑体" panose="02010609060101010101" pitchFamily="2" charset="-122"/>
              </a:rPr>
            </a:br>
            <a:endParaRPr lang="en-US" altLang="zh-CN" sz="54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7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15042" name="文本框 215041"/>
          <p:cNvSpPr txBox="1"/>
          <p:nvPr/>
        </p:nvSpPr>
        <p:spPr>
          <a:xfrm>
            <a:off x="914400" y="1981200"/>
            <a:ext cx="7543800" cy="2606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5500" dirty="0">
                <a:latin typeface="黑体" panose="02010609060101010101" pitchFamily="2" charset="-122"/>
                <a:ea typeface="黑体" panose="02010609060101010101" pitchFamily="2" charset="-122"/>
              </a:rPr>
              <a:t>一个圆形蓄水池的周长是</a:t>
            </a:r>
            <a:r>
              <a:rPr lang="en-US" altLang="zh-CN" sz="5500" dirty="0">
                <a:latin typeface="黑体" panose="02010609060101010101" pitchFamily="2" charset="-122"/>
                <a:ea typeface="黑体" panose="02010609060101010101" pitchFamily="2" charset="-122"/>
              </a:rPr>
              <a:t>25.12m</a:t>
            </a:r>
            <a:r>
              <a:rPr lang="zh-CN" altLang="en-US" sz="5500" dirty="0">
                <a:latin typeface="黑体" panose="02010609060101010101" pitchFamily="2" charset="-122"/>
                <a:ea typeface="黑体" panose="02010609060101010101" pitchFamily="2" charset="-122"/>
              </a:rPr>
              <a:t>。这个蓄水池的占地面积是多少？</a:t>
            </a:r>
            <a:endParaRPr lang="zh-CN" altLang="en-US" sz="55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74082" name="文本框 174081"/>
          <p:cNvSpPr txBox="1"/>
          <p:nvPr/>
        </p:nvSpPr>
        <p:spPr>
          <a:xfrm>
            <a:off x="533400" y="457200"/>
            <a:ext cx="43878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4000" dirty="0">
                <a:latin typeface="黑体" panose="02010609060101010101" pitchFamily="2" charset="-122"/>
                <a:ea typeface="黑体" panose="02010609060101010101" pitchFamily="2" charset="-122"/>
              </a:rPr>
              <a:t>判断对错：</a:t>
            </a:r>
            <a:endParaRPr lang="zh-CN" altLang="en-US" sz="4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74083" name="文本框 174082"/>
          <p:cNvSpPr txBox="1"/>
          <p:nvPr/>
        </p:nvSpPr>
        <p:spPr>
          <a:xfrm>
            <a:off x="0" y="1371600"/>
            <a:ext cx="9144000" cy="4478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）直径是</a:t>
            </a:r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厘米的圆，它的面积是</a:t>
            </a:r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12.56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平方厘米。                              （ ）</a:t>
            </a: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/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）两个圆的周长相等，面积也一定相等 。                                    　　　　　　　　　　　　　　　　　　　　　　　　　　　　　　　　　　　　　　　（ ） </a:t>
            </a: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/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）圆的半径越大，圆所占的面积也越大。 　 　　　　　　　　　　　　　　　　　（ ）</a:t>
            </a: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/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）圆的半径扩大</a:t>
            </a:r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倍，它的面积扩大</a:t>
            </a:r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6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倍。    　　　　　　　　　　　　　　　　　（ ） </a:t>
            </a:r>
            <a:endParaRPr lang="zh-CN" altLang="en-US" sz="32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charRg st="0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3">
                                            <p:txEl>
                                              <p:charRg st="0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3">
                                            <p:txEl>
                                              <p:charRg st="0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charRg st="61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3">
                                            <p:txEl>
                                              <p:charRg st="61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3">
                                            <p:txEl>
                                              <p:charRg st="61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charRg st="162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3">
                                            <p:txEl>
                                              <p:charRg st="162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3">
                                            <p:txEl>
                                              <p:charRg st="162" end="20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charRg st="206" end="2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3">
                                            <p:txEl>
                                              <p:charRg st="206" end="25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3">
                                            <p:txEl>
                                              <p:charRg st="206" end="25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/>
      <p:bldP spid="17408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组合 1"/>
          <p:cNvGrpSpPr/>
          <p:nvPr/>
        </p:nvGrpSpPr>
        <p:grpSpPr>
          <a:xfrm>
            <a:off x="5787390" y="647700"/>
            <a:ext cx="2759710" cy="2794000"/>
            <a:chOff x="6300" y="4464"/>
            <a:chExt cx="1800" cy="1872"/>
          </a:xfrm>
        </p:grpSpPr>
        <p:sp>
          <p:nvSpPr>
            <p:cNvPr id="1073742872" name="椭圆 1073742871"/>
            <p:cNvSpPr/>
            <p:nvPr/>
          </p:nvSpPr>
          <p:spPr>
            <a:xfrm>
              <a:off x="6300" y="4464"/>
              <a:ext cx="1800" cy="1872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73742875" name="椭圆 1073742874"/>
            <p:cNvSpPr/>
            <p:nvPr/>
          </p:nvSpPr>
          <p:spPr>
            <a:xfrm>
              <a:off x="6660" y="4776"/>
              <a:ext cx="1080" cy="1248"/>
            </a:xfrm>
            <a:prstGeom prst="ellipse">
              <a:avLst/>
            </a:prstGeom>
            <a:solidFill>
              <a:srgbClr val="FFFF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589915" y="548005"/>
            <a:ext cx="5080000" cy="31692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33375" algn="l"/>
            <a:r>
              <a:rPr lang="zh-CN" altLang="en-US" sz="4000">
                <a:latin typeface="仿宋_GB2312" charset="0"/>
                <a:cs typeface="仿宋_GB2312" charset="0"/>
              </a:rPr>
              <a:t>已知上图内圆半径是</a:t>
            </a:r>
            <a:r>
              <a:rPr lang="en-US" altLang="zh-CN" sz="4000">
                <a:latin typeface="仿宋_GB2312" charset="0"/>
                <a:cs typeface="仿宋_GB2312" charset="0"/>
              </a:rPr>
              <a:t>10</a:t>
            </a:r>
            <a:r>
              <a:rPr lang="zh-CN" altLang="en-US" sz="4000">
                <a:latin typeface="仿宋_GB2312" charset="0"/>
                <a:cs typeface="仿宋_GB2312" charset="0"/>
              </a:rPr>
              <a:t>厘米，外圆半径是</a:t>
            </a:r>
            <a:r>
              <a:rPr lang="en-US" altLang="zh-CN" sz="4000">
                <a:latin typeface="仿宋_GB2312" charset="0"/>
                <a:cs typeface="仿宋_GB2312" charset="0"/>
              </a:rPr>
              <a:t>20</a:t>
            </a:r>
            <a:r>
              <a:rPr lang="zh-CN" altLang="en-US" sz="4000">
                <a:latin typeface="仿宋_GB2312" charset="0"/>
                <a:cs typeface="仿宋_GB2312" charset="0"/>
              </a:rPr>
              <a:t>厘米，你能求出上图中空白部分的面积是多少平方厘米吗？</a:t>
            </a:r>
            <a:endParaRPr lang="zh-CN" altLang="en-US" sz="4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21505" y="335915"/>
            <a:ext cx="4803775" cy="287528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38455" y="253365"/>
            <a:ext cx="4754880" cy="1938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000"/>
              <a:t>求右图中量角器的</a:t>
            </a:r>
            <a:endParaRPr lang="zh-CN" altLang="en-US" sz="4000"/>
          </a:p>
          <a:p>
            <a:r>
              <a:rPr lang="zh-CN" altLang="en-US" sz="4000"/>
              <a:t>直径是</a:t>
            </a:r>
            <a:r>
              <a:rPr lang="en-US" altLang="zh-CN" sz="4000"/>
              <a:t>60</a:t>
            </a:r>
            <a:r>
              <a:rPr lang="zh-CN" altLang="en-US" sz="4000"/>
              <a:t>厘米，求它</a:t>
            </a:r>
            <a:endParaRPr lang="zh-CN" altLang="en-US" sz="4000"/>
          </a:p>
          <a:p>
            <a:pPr algn="l"/>
            <a:r>
              <a:rPr lang="zh-CN" altLang="en-US" sz="4000"/>
              <a:t>的</a:t>
            </a:r>
            <a:r>
              <a:rPr lang="zh-CN" altLang="en-US" sz="4000"/>
              <a:t>面积</a:t>
            </a:r>
            <a:endParaRPr lang="zh-CN" altLang="en-US" sz="4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03545" y="1162685"/>
            <a:ext cx="3009265" cy="259969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34010" y="286385"/>
            <a:ext cx="5770880" cy="439991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000"/>
              <a:t>右图中小正方形的面积</a:t>
            </a:r>
            <a:endParaRPr lang="zh-CN" altLang="en-US" sz="4000"/>
          </a:p>
          <a:p>
            <a:pPr algn="l"/>
            <a:r>
              <a:rPr lang="zh-CN" altLang="en-US" sz="4000"/>
              <a:t>是</a:t>
            </a:r>
            <a:r>
              <a:rPr lang="en-US" altLang="zh-CN" sz="4000"/>
              <a:t>15</a:t>
            </a:r>
            <a:r>
              <a:rPr lang="zh-CN" altLang="en-US" sz="4000"/>
              <a:t>平方分米，求小圆</a:t>
            </a:r>
            <a:endParaRPr lang="zh-CN" altLang="en-US" sz="4000"/>
          </a:p>
          <a:p>
            <a:pPr algn="l"/>
            <a:r>
              <a:rPr lang="zh-CN" altLang="en-US" sz="4000"/>
              <a:t>的面积。如果大圆半径</a:t>
            </a:r>
            <a:endParaRPr lang="zh-CN" altLang="en-US" sz="4000"/>
          </a:p>
          <a:p>
            <a:pPr algn="l"/>
            <a:r>
              <a:rPr lang="zh-CN" altLang="en-US" sz="4000"/>
              <a:t>是小圆的</a:t>
            </a:r>
            <a:r>
              <a:rPr lang="en-US" altLang="zh-CN" sz="4000"/>
              <a:t>2</a:t>
            </a:r>
            <a:r>
              <a:rPr lang="zh-CN" altLang="en-US" sz="4000"/>
              <a:t>倍，大圆面</a:t>
            </a:r>
            <a:endParaRPr lang="zh-CN" altLang="en-US" sz="4000"/>
          </a:p>
          <a:p>
            <a:pPr algn="l"/>
            <a:r>
              <a:rPr lang="zh-CN" altLang="en-US" sz="4000"/>
              <a:t>是多少平方分米？图中</a:t>
            </a:r>
            <a:endParaRPr lang="zh-CN" altLang="en-US" sz="4000"/>
          </a:p>
          <a:p>
            <a:pPr algn="l"/>
            <a:r>
              <a:rPr lang="zh-CN" altLang="en-US" sz="4000"/>
              <a:t>大正方形的面积是多少</a:t>
            </a:r>
            <a:endParaRPr lang="zh-CN" altLang="en-US" sz="4000"/>
          </a:p>
          <a:p>
            <a:pPr algn="l"/>
            <a:r>
              <a:rPr lang="zh-CN" altLang="en-US" sz="4000"/>
              <a:t>平方分米？</a:t>
            </a:r>
            <a:endParaRPr lang="zh-CN" altLang="en-US" sz="4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76143" name="组合 176142"/>
          <p:cNvGrpSpPr/>
          <p:nvPr/>
        </p:nvGrpSpPr>
        <p:grpSpPr>
          <a:xfrm>
            <a:off x="2209800" y="3959225"/>
            <a:ext cx="4343400" cy="2898775"/>
            <a:chOff x="1392" y="2494"/>
            <a:chExt cx="2736" cy="1826"/>
          </a:xfrm>
        </p:grpSpPr>
        <p:sp>
          <p:nvSpPr>
            <p:cNvPr id="176131" name="任意多边形 176130"/>
            <p:cNvSpPr/>
            <p:nvPr/>
          </p:nvSpPr>
          <p:spPr>
            <a:xfrm>
              <a:off x="1536" y="2494"/>
              <a:ext cx="2496" cy="1249"/>
            </a:xfrm>
            <a:custGeom>
              <a:avLst/>
              <a:gdLst>
                <a:gd name="txL" fmla="*/ 0 w 43196"/>
                <a:gd name="txT" fmla="*/ 0 h 21625"/>
                <a:gd name="txR" fmla="*/ 43196 w 43196"/>
                <a:gd name="txB" fmla="*/ 21625 h 21625"/>
              </a:gdLst>
              <a:ahLst/>
              <a:cxnLst>
                <a:cxn ang="180">
                  <a:pos x="0" y="21173"/>
                </a:cxn>
                <a:cxn ang="0">
                  <a:pos x="43195" y="21624"/>
                </a:cxn>
                <a:cxn ang="90">
                  <a:pos x="21596" y="21600"/>
                </a:cxn>
              </a:cxnLst>
              <a:rect l="txL" t="txT" r="txR" b="txB"/>
              <a:pathLst>
                <a:path w="43196" h="21625" fill="none">
                  <a:moveTo>
                    <a:pt x="0" y="21173"/>
                  </a:moveTo>
                  <a:arcTo wR="21600" hR="21600" stAng="-10732037" swAng="10735857"/>
                </a:path>
                <a:path w="43196" h="21625" stroke="0">
                  <a:moveTo>
                    <a:pt x="0" y="21173"/>
                  </a:moveTo>
                  <a:arcTo wR="21600" hR="21600" stAng="-10732037" swAng="10735857"/>
                  <a:lnTo>
                    <a:pt x="21596" y="21600"/>
                  </a:lnTo>
                  <a:close/>
                </a:path>
              </a:pathLst>
            </a:custGeom>
            <a:pattFill prst="narVert">
              <a:fgClr>
                <a:schemeClr val="accent2"/>
              </a:fgClr>
              <a:bgClr>
                <a:srgbClr val="FFFFFF"/>
              </a:bgClr>
            </a:patt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6132" name="直角三角形 176131"/>
            <p:cNvSpPr/>
            <p:nvPr/>
          </p:nvSpPr>
          <p:spPr>
            <a:xfrm rot="12461505" flipH="1">
              <a:off x="1670" y="3163"/>
              <a:ext cx="2189" cy="1157"/>
            </a:xfrm>
            <a:prstGeom prst="rtTriangle">
              <a:avLst/>
            </a:prstGeom>
            <a:solidFill>
              <a:schemeClr val="bg1"/>
            </a:solidFill>
            <a:ln w="381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6133" name="直接连接符 176132"/>
            <p:cNvSpPr/>
            <p:nvPr/>
          </p:nvSpPr>
          <p:spPr>
            <a:xfrm>
              <a:off x="2064" y="2734"/>
              <a:ext cx="0" cy="1013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6134" name="直接连接符 176133"/>
            <p:cNvSpPr/>
            <p:nvPr/>
          </p:nvSpPr>
          <p:spPr>
            <a:xfrm>
              <a:off x="2064" y="3501"/>
              <a:ext cx="192" cy="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6135" name="直接连接符 176134"/>
            <p:cNvSpPr/>
            <p:nvPr/>
          </p:nvSpPr>
          <p:spPr>
            <a:xfrm>
              <a:off x="2256" y="3504"/>
              <a:ext cx="0" cy="24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6136" name="矩形 176135"/>
            <p:cNvSpPr/>
            <p:nvPr/>
          </p:nvSpPr>
          <p:spPr>
            <a:xfrm>
              <a:off x="1872" y="2496"/>
              <a:ext cx="192" cy="1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chemeClr val="tx2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A</a:t>
              </a:r>
              <a:endPara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76137" name="矩形 176136"/>
            <p:cNvSpPr/>
            <p:nvPr/>
          </p:nvSpPr>
          <p:spPr>
            <a:xfrm>
              <a:off x="1392" y="3792"/>
              <a:ext cx="192" cy="1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chemeClr val="tx2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B</a:t>
              </a:r>
              <a:endPara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76138" name="矩形 176137"/>
            <p:cNvSpPr/>
            <p:nvPr/>
          </p:nvSpPr>
          <p:spPr>
            <a:xfrm>
              <a:off x="3984" y="3792"/>
              <a:ext cx="144" cy="1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chemeClr val="tx2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C</a:t>
              </a:r>
              <a:endPara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76139" name="矩形 176138"/>
            <p:cNvSpPr/>
            <p:nvPr/>
          </p:nvSpPr>
          <p:spPr>
            <a:xfrm>
              <a:off x="2112" y="3792"/>
              <a:ext cx="192" cy="14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chemeClr val="tx2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D</a:t>
              </a:r>
              <a:endPara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76140" name="矩形 176139"/>
            <p:cNvSpPr/>
            <p:nvPr/>
          </p:nvSpPr>
          <p:spPr>
            <a:xfrm>
              <a:off x="2144" y="2958"/>
              <a:ext cx="208" cy="2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normAutofit/>
            </a:bodyPr>
            <a:p>
              <a:pPr algn="ctr"/>
              <a:r>
                <a:rPr lang="zh-CN" altLang="en-US" sz="3600">
                  <a:ln w="9525" cap="flat" cmpd="sng">
                    <a:solidFill>
                      <a:srgbClr val="000000"/>
                    </a:solidFill>
                    <a:prstDash val="solid"/>
                    <a:headEnd type="none" w="med" len="med"/>
                    <a:tailEnd type="none" w="med" len="med"/>
                  </a:ln>
                  <a:solidFill>
                    <a:schemeClr val="tx2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5</a:t>
              </a:r>
              <a:endPara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176141" name="文本框 176140"/>
          <p:cNvSpPr txBox="1"/>
          <p:nvPr/>
        </p:nvSpPr>
        <p:spPr>
          <a:xfrm>
            <a:off x="533400" y="1143000"/>
            <a:ext cx="8382000" cy="2378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5000" dirty="0">
                <a:latin typeface="黑体" panose="02010609060101010101" pitchFamily="2" charset="-122"/>
                <a:ea typeface="黑体" panose="02010609060101010101" pitchFamily="2" charset="-122"/>
              </a:rPr>
              <a:t>已知半圆中三角形</a:t>
            </a:r>
            <a:r>
              <a:rPr lang="en-US" altLang="zh-CN" sz="5000" dirty="0">
                <a:latin typeface="黑体" panose="02010609060101010101" pitchFamily="2" charset="-122"/>
                <a:ea typeface="黑体" panose="02010609060101010101" pitchFamily="2" charset="-122"/>
              </a:rPr>
              <a:t>ABC</a:t>
            </a:r>
            <a:r>
              <a:rPr lang="zh-CN" altLang="en-US" sz="5000" dirty="0">
                <a:latin typeface="黑体" panose="02010609060101010101" pitchFamily="2" charset="-122"/>
                <a:ea typeface="黑体" panose="02010609060101010101" pitchFamily="2" charset="-122"/>
              </a:rPr>
              <a:t>的高是</a:t>
            </a:r>
            <a:r>
              <a:rPr lang="en-US" altLang="zh-CN" sz="5000" dirty="0">
                <a:latin typeface="黑体" panose="02010609060101010101" pitchFamily="2" charset="-122"/>
                <a:ea typeface="黑体" panose="02010609060101010101" pitchFamily="2" charset="-122"/>
              </a:rPr>
              <a:t>5</a:t>
            </a:r>
            <a:r>
              <a:rPr lang="zh-CN" altLang="en-US" sz="5000" dirty="0">
                <a:latin typeface="黑体" panose="02010609060101010101" pitchFamily="2" charset="-122"/>
                <a:ea typeface="黑体" panose="02010609060101010101" pitchFamily="2" charset="-122"/>
              </a:rPr>
              <a:t>厘米，面积是</a:t>
            </a:r>
            <a:r>
              <a:rPr lang="en-US" altLang="zh-CN" sz="5000" dirty="0">
                <a:latin typeface="黑体" panose="02010609060101010101" pitchFamily="2" charset="-122"/>
                <a:ea typeface="黑体" panose="02010609060101010101" pitchFamily="2" charset="-122"/>
              </a:rPr>
              <a:t>30</a:t>
            </a:r>
            <a:r>
              <a:rPr lang="zh-CN" altLang="en-US" sz="5000" dirty="0">
                <a:latin typeface="黑体" panose="02010609060101010101" pitchFamily="2" charset="-122"/>
                <a:ea typeface="黑体" panose="02010609060101010101" pitchFamily="2" charset="-122"/>
              </a:rPr>
              <a:t>平方厘米，求阴影部分面积。</a:t>
            </a:r>
            <a:endParaRPr lang="zh-CN" altLang="en-US" sz="50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76142" name="矩形 176141"/>
          <p:cNvSpPr/>
          <p:nvPr/>
        </p:nvSpPr>
        <p:spPr>
          <a:xfrm>
            <a:off x="838200" y="-34925"/>
            <a:ext cx="3232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l"/>
            <a:r>
              <a:rPr lang="zh-CN" altLang="en-US" sz="60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思考题：</a:t>
            </a:r>
            <a:endParaRPr lang="zh-CN" altLang="en-US" sz="60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6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76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0946" name="等腰三角形 210945"/>
          <p:cNvSpPr/>
          <p:nvPr/>
        </p:nvSpPr>
        <p:spPr>
          <a:xfrm>
            <a:off x="1116013" y="2205038"/>
            <a:ext cx="2592387" cy="3240087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10947" name="等腰三角形 210946"/>
          <p:cNvSpPr/>
          <p:nvPr/>
        </p:nvSpPr>
        <p:spPr>
          <a:xfrm rot="10800000">
            <a:off x="4932363" y="2205038"/>
            <a:ext cx="2592387" cy="3240087"/>
          </a:xfrm>
          <a:prstGeom prst="triangle">
            <a:avLst>
              <a:gd name="adj" fmla="val 50000"/>
            </a:avLst>
          </a:prstGeom>
          <a:solidFill>
            <a:srgbClr val="33CC33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53537E-6 L 0.27569 4.5353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2994" name="任意多边形 212993"/>
          <p:cNvSpPr/>
          <p:nvPr/>
        </p:nvSpPr>
        <p:spPr>
          <a:xfrm>
            <a:off x="1187450" y="2492375"/>
            <a:ext cx="2879725" cy="1873250"/>
          </a:xfrm>
          <a:custGeom>
            <a:avLst/>
            <a:gdLst>
              <a:gd name="txL" fmla="*/ 4500 w 21600"/>
              <a:gd name="txT" fmla="*/ 4500 h 21600"/>
              <a:gd name="txR" fmla="*/ 17100 w 21600"/>
              <a:gd name="txB" fmla="*/ 17100 h 21600"/>
            </a:gdLst>
            <a:ahLst/>
            <a:cxnLst>
              <a:cxn ang="0">
                <a:pos x="18900" y="10800"/>
              </a:cxn>
              <a:cxn ang="90">
                <a:pos x="10800" y="21600"/>
              </a:cxn>
              <a:cxn ang="180">
                <a:pos x="2700" y="10800"/>
              </a:cxn>
              <a:cxn ang="270">
                <a:pos x="10800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12995" name="任意多边形 212994"/>
          <p:cNvSpPr/>
          <p:nvPr/>
        </p:nvSpPr>
        <p:spPr>
          <a:xfrm rot="10800000">
            <a:off x="5076825" y="2492375"/>
            <a:ext cx="2879725" cy="1873250"/>
          </a:xfrm>
          <a:custGeom>
            <a:avLst/>
            <a:gdLst>
              <a:gd name="txL" fmla="*/ 4500 w 21600"/>
              <a:gd name="txT" fmla="*/ 4500 h 21600"/>
              <a:gd name="txR" fmla="*/ 17100 w 21600"/>
              <a:gd name="txB" fmla="*/ 17100 h 21600"/>
            </a:gdLst>
            <a:ahLst/>
            <a:cxnLst>
              <a:cxn ang="0">
                <a:pos x="18900" y="10800"/>
              </a:cxn>
              <a:cxn ang="90">
                <a:pos x="10800" y="21600"/>
              </a:cxn>
              <a:cxn ang="180">
                <a:pos x="2700" y="10800"/>
              </a:cxn>
              <a:cxn ang="270">
                <a:pos x="10800" y="0"/>
              </a:cxn>
            </a:cxnLst>
            <a:rect l="txL" t="txT" r="txR" b="txB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48128E-6 L 0.18906 3.48128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2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椭圆 53249"/>
          <p:cNvSpPr/>
          <p:nvPr/>
        </p:nvSpPr>
        <p:spPr>
          <a:xfrm>
            <a:off x="2209800" y="838200"/>
            <a:ext cx="4800600" cy="4800600"/>
          </a:xfrm>
          <a:prstGeom prst="ellipse">
            <a:avLst/>
          </a:prstGeom>
          <a:noFill/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3251" name="椭圆 53250"/>
          <p:cNvSpPr/>
          <p:nvPr/>
        </p:nvSpPr>
        <p:spPr>
          <a:xfrm>
            <a:off x="2209800" y="838200"/>
            <a:ext cx="4800600" cy="4800600"/>
          </a:xfrm>
          <a:prstGeom prst="ellipse">
            <a:avLst/>
          </a:prstGeom>
          <a:solidFill>
            <a:srgbClr val="FF0000"/>
          </a:solidFill>
          <a:ln w="317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53252" name="文本框 53251"/>
          <p:cNvSpPr txBox="1"/>
          <p:nvPr/>
        </p:nvSpPr>
        <p:spPr>
          <a:xfrm>
            <a:off x="2057400" y="5715000"/>
            <a:ext cx="5867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000000"/>
                </a:solidFill>
                <a:latin typeface="宋体" panose="02010600030101010101" pitchFamily="2" charset="-122"/>
              </a:rPr>
              <a:t>圆所占平面的大小叫做圆的面积。</a:t>
            </a:r>
            <a:r>
              <a:rPr lang="zh-CN" altLang="en-US" dirty="0">
                <a:latin typeface="Times New Roman" panose="02020603050405020304" pitchFamily="18" charset="0"/>
              </a:rPr>
              <a:t> </a:t>
            </a:r>
            <a:endParaRPr lang="zh-C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252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52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0834" name="椭圆 120833"/>
          <p:cNvSpPr/>
          <p:nvPr/>
        </p:nvSpPr>
        <p:spPr>
          <a:xfrm>
            <a:off x="2286000" y="1143000"/>
            <a:ext cx="4572000" cy="45720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82" name="直接连接符 122881"/>
          <p:cNvSpPr/>
          <p:nvPr/>
        </p:nvSpPr>
        <p:spPr>
          <a:xfrm>
            <a:off x="2286000" y="3429000"/>
            <a:ext cx="457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22883" name="组合 122882"/>
          <p:cNvGrpSpPr/>
          <p:nvPr/>
        </p:nvGrpSpPr>
        <p:grpSpPr>
          <a:xfrm>
            <a:off x="4572000" y="1143000"/>
            <a:ext cx="2286000" cy="2286000"/>
            <a:chOff x="2880" y="720"/>
            <a:chExt cx="1440" cy="1440"/>
          </a:xfrm>
        </p:grpSpPr>
        <p:sp>
          <p:nvSpPr>
            <p:cNvPr id="122884" name="任意多边形 122883"/>
            <p:cNvSpPr/>
            <p:nvPr/>
          </p:nvSpPr>
          <p:spPr>
            <a:xfrm>
              <a:off x="2880" y="720"/>
              <a:ext cx="1440" cy="1440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22885" name="组合 122884"/>
            <p:cNvGrpSpPr/>
            <p:nvPr/>
          </p:nvGrpSpPr>
          <p:grpSpPr>
            <a:xfrm>
              <a:off x="2880" y="720"/>
              <a:ext cx="1440" cy="1440"/>
              <a:chOff x="2880" y="720"/>
              <a:chExt cx="1440" cy="1440"/>
            </a:xfrm>
          </p:grpSpPr>
          <p:sp>
            <p:nvSpPr>
              <p:cNvPr id="122886" name="直接连接符 122885"/>
              <p:cNvSpPr/>
              <p:nvPr/>
            </p:nvSpPr>
            <p:spPr>
              <a:xfrm>
                <a:off x="2880" y="720"/>
                <a:ext cx="0" cy="14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2887" name="直接连接符 122886"/>
              <p:cNvSpPr/>
              <p:nvPr/>
            </p:nvSpPr>
            <p:spPr>
              <a:xfrm>
                <a:off x="2880" y="2160"/>
                <a:ext cx="144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122888" name="组合 122887"/>
          <p:cNvGrpSpPr/>
          <p:nvPr/>
        </p:nvGrpSpPr>
        <p:grpSpPr>
          <a:xfrm>
            <a:off x="2286000" y="3429000"/>
            <a:ext cx="4572000" cy="2286000"/>
            <a:chOff x="1440" y="2304"/>
            <a:chExt cx="2880" cy="1440"/>
          </a:xfrm>
        </p:grpSpPr>
        <p:grpSp>
          <p:nvGrpSpPr>
            <p:cNvPr id="122889" name="组合 122888"/>
            <p:cNvGrpSpPr/>
            <p:nvPr/>
          </p:nvGrpSpPr>
          <p:grpSpPr>
            <a:xfrm flipH="1" flipV="1">
              <a:off x="1440" y="2304"/>
              <a:ext cx="1440" cy="1440"/>
              <a:chOff x="2880" y="720"/>
              <a:chExt cx="1440" cy="1440"/>
            </a:xfrm>
          </p:grpSpPr>
          <p:sp>
            <p:nvSpPr>
              <p:cNvPr id="122890" name="任意多边形 122889"/>
              <p:cNvSpPr/>
              <p:nvPr/>
            </p:nvSpPr>
            <p:spPr>
              <a:xfrm>
                <a:off x="2880" y="720"/>
                <a:ext cx="1440" cy="1440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21600 h 21600"/>
                </a:gdLst>
                <a:ahLst/>
                <a:cxnLst>
                  <a:cxn ang="270">
                    <a:pos x="0" y="0"/>
                  </a:cxn>
                  <a:cxn ang="90">
                    <a:pos x="21600" y="21600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21600" fill="none">
                    <a:moveTo>
                      <a:pt x="0" y="0"/>
                    </a:moveTo>
                    <a:arcTo wR="21600" hR="21600" stAng="-5400000" swAng="5400000"/>
                  </a:path>
                  <a:path w="21600" h="21600" stroke="0">
                    <a:moveTo>
                      <a:pt x="0" y="0"/>
                    </a:moveTo>
                    <a:arcTo wR="21600" hR="21600" stAng="-5400000" swAng="5400000"/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22891" name="组合 122890"/>
              <p:cNvGrpSpPr/>
              <p:nvPr/>
            </p:nvGrpSpPr>
            <p:grpSpPr>
              <a:xfrm>
                <a:off x="2880" y="720"/>
                <a:ext cx="1440" cy="1440"/>
                <a:chOff x="2880" y="720"/>
                <a:chExt cx="1440" cy="1440"/>
              </a:xfrm>
            </p:grpSpPr>
            <p:sp>
              <p:nvSpPr>
                <p:cNvPr id="122892" name="直接连接符 122891"/>
                <p:cNvSpPr/>
                <p:nvPr/>
              </p:nvSpPr>
              <p:spPr>
                <a:xfrm>
                  <a:off x="2880" y="720"/>
                  <a:ext cx="0" cy="144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2893" name="直接连接符 122892"/>
                <p:cNvSpPr/>
                <p:nvPr/>
              </p:nvSpPr>
              <p:spPr>
                <a:xfrm>
                  <a:off x="2880" y="2160"/>
                  <a:ext cx="1440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22894" name="组合 122893"/>
            <p:cNvGrpSpPr/>
            <p:nvPr/>
          </p:nvGrpSpPr>
          <p:grpSpPr>
            <a:xfrm flipV="1">
              <a:off x="2880" y="2304"/>
              <a:ext cx="1440" cy="1440"/>
              <a:chOff x="2880" y="720"/>
              <a:chExt cx="1440" cy="1440"/>
            </a:xfrm>
          </p:grpSpPr>
          <p:sp>
            <p:nvSpPr>
              <p:cNvPr id="122895" name="任意多边形 122894"/>
              <p:cNvSpPr/>
              <p:nvPr/>
            </p:nvSpPr>
            <p:spPr>
              <a:xfrm>
                <a:off x="2880" y="720"/>
                <a:ext cx="1440" cy="1440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21600 h 21600"/>
                </a:gdLst>
                <a:ahLst/>
                <a:cxnLst>
                  <a:cxn ang="270">
                    <a:pos x="0" y="0"/>
                  </a:cxn>
                  <a:cxn ang="90">
                    <a:pos x="21600" y="21600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21600" fill="none">
                    <a:moveTo>
                      <a:pt x="0" y="0"/>
                    </a:moveTo>
                    <a:arcTo wR="21600" hR="21600" stAng="-5400000" swAng="5400000"/>
                  </a:path>
                  <a:path w="21600" h="21600" stroke="0">
                    <a:moveTo>
                      <a:pt x="0" y="0"/>
                    </a:moveTo>
                    <a:arcTo wR="21600" hR="21600" stAng="-5400000" swAng="5400000"/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22896" name="组合 122895"/>
              <p:cNvGrpSpPr/>
              <p:nvPr/>
            </p:nvGrpSpPr>
            <p:grpSpPr>
              <a:xfrm>
                <a:off x="2880" y="720"/>
                <a:ext cx="1440" cy="1440"/>
                <a:chOff x="2880" y="720"/>
                <a:chExt cx="1440" cy="1440"/>
              </a:xfrm>
            </p:grpSpPr>
            <p:sp>
              <p:nvSpPr>
                <p:cNvPr id="122897" name="直接连接符 122896"/>
                <p:cNvSpPr/>
                <p:nvPr/>
              </p:nvSpPr>
              <p:spPr>
                <a:xfrm>
                  <a:off x="2880" y="720"/>
                  <a:ext cx="0" cy="144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2898" name="直接连接符 122897"/>
                <p:cNvSpPr/>
                <p:nvPr/>
              </p:nvSpPr>
              <p:spPr>
                <a:xfrm>
                  <a:off x="2880" y="2160"/>
                  <a:ext cx="1440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</p:grpSp>
      <p:grpSp>
        <p:nvGrpSpPr>
          <p:cNvPr id="122899" name="组合 122898"/>
          <p:cNvGrpSpPr/>
          <p:nvPr/>
        </p:nvGrpSpPr>
        <p:grpSpPr>
          <a:xfrm flipH="1">
            <a:off x="2286000" y="1143000"/>
            <a:ext cx="2286000" cy="2286000"/>
            <a:chOff x="2880" y="720"/>
            <a:chExt cx="1440" cy="1440"/>
          </a:xfrm>
        </p:grpSpPr>
        <p:sp>
          <p:nvSpPr>
            <p:cNvPr id="122900" name="任意多边形 122899"/>
            <p:cNvSpPr/>
            <p:nvPr/>
          </p:nvSpPr>
          <p:spPr>
            <a:xfrm>
              <a:off x="2880" y="720"/>
              <a:ext cx="1440" cy="1440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270">
                  <a:pos x="0" y="0"/>
                </a:cxn>
                <a:cxn ang="90">
                  <a:pos x="21600" y="21600"/>
                </a:cxn>
                <a:cxn ang="90">
                  <a:pos x="0" y="21600"/>
                </a:cxn>
              </a:cxnLst>
              <a:rect l="txL" t="txT" r="txR" b="txB"/>
              <a:pathLst>
                <a:path w="21600" h="21600" fill="none">
                  <a:moveTo>
                    <a:pt x="0" y="0"/>
                  </a:moveTo>
                  <a:arcTo wR="21600" hR="21600" stAng="-5400000" swAng="5400000"/>
                </a:path>
                <a:path w="21600" h="21600" stroke="0">
                  <a:moveTo>
                    <a:pt x="0" y="0"/>
                  </a:moveTo>
                  <a:arcTo wR="21600" hR="21600" stAng="-5400000" swAng="5400000"/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22901" name="组合 122900"/>
            <p:cNvGrpSpPr/>
            <p:nvPr/>
          </p:nvGrpSpPr>
          <p:grpSpPr>
            <a:xfrm>
              <a:off x="2880" y="720"/>
              <a:ext cx="1440" cy="1440"/>
              <a:chOff x="2880" y="720"/>
              <a:chExt cx="1440" cy="1440"/>
            </a:xfrm>
          </p:grpSpPr>
          <p:sp>
            <p:nvSpPr>
              <p:cNvPr id="122902" name="直接连接符 122901"/>
              <p:cNvSpPr/>
              <p:nvPr/>
            </p:nvSpPr>
            <p:spPr>
              <a:xfrm>
                <a:off x="2880" y="720"/>
                <a:ext cx="0" cy="14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2903" name="直接连接符 122902"/>
              <p:cNvSpPr/>
              <p:nvPr/>
            </p:nvSpPr>
            <p:spPr>
              <a:xfrm>
                <a:off x="2880" y="2160"/>
                <a:ext cx="144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25954" name="组合 125953"/>
          <p:cNvGrpSpPr/>
          <p:nvPr/>
        </p:nvGrpSpPr>
        <p:grpSpPr>
          <a:xfrm>
            <a:off x="2961640" y="3200400"/>
            <a:ext cx="5486400" cy="2362200"/>
            <a:chOff x="1152" y="2448"/>
            <a:chExt cx="3456" cy="1488"/>
          </a:xfrm>
        </p:grpSpPr>
        <p:grpSp>
          <p:nvGrpSpPr>
            <p:cNvPr id="125955" name="组合 125954"/>
            <p:cNvGrpSpPr/>
            <p:nvPr/>
          </p:nvGrpSpPr>
          <p:grpSpPr>
            <a:xfrm rot="18992794" flipH="1" flipV="1">
              <a:off x="1152" y="2448"/>
              <a:ext cx="1440" cy="1440"/>
              <a:chOff x="2880" y="720"/>
              <a:chExt cx="1440" cy="1440"/>
            </a:xfrm>
          </p:grpSpPr>
          <p:sp>
            <p:nvSpPr>
              <p:cNvPr id="125956" name="任意多边形 125955"/>
              <p:cNvSpPr/>
              <p:nvPr/>
            </p:nvSpPr>
            <p:spPr>
              <a:xfrm>
                <a:off x="2880" y="720"/>
                <a:ext cx="1440" cy="1440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21600 h 21600"/>
                </a:gdLst>
                <a:ahLst/>
                <a:cxnLst>
                  <a:cxn ang="270">
                    <a:pos x="0" y="0"/>
                  </a:cxn>
                  <a:cxn ang="90">
                    <a:pos x="21600" y="21600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21600" fill="none">
                    <a:moveTo>
                      <a:pt x="0" y="0"/>
                    </a:moveTo>
                    <a:arcTo wR="21600" hR="21600" stAng="-5400000" swAng="5400000"/>
                  </a:path>
                  <a:path w="21600" h="21600" stroke="0">
                    <a:moveTo>
                      <a:pt x="0" y="0"/>
                    </a:moveTo>
                    <a:arcTo wR="21600" hR="21600" stAng="-5400000" swAng="5400000"/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25957" name="组合 125956"/>
              <p:cNvGrpSpPr/>
              <p:nvPr/>
            </p:nvGrpSpPr>
            <p:grpSpPr>
              <a:xfrm>
                <a:off x="2880" y="720"/>
                <a:ext cx="1440" cy="1440"/>
                <a:chOff x="2880" y="720"/>
                <a:chExt cx="1440" cy="1440"/>
              </a:xfrm>
            </p:grpSpPr>
            <p:sp>
              <p:nvSpPr>
                <p:cNvPr id="125958" name="直接连接符 125957"/>
                <p:cNvSpPr/>
                <p:nvPr/>
              </p:nvSpPr>
              <p:spPr>
                <a:xfrm>
                  <a:off x="2880" y="720"/>
                  <a:ext cx="0" cy="144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5959" name="直接连接符 125958"/>
                <p:cNvSpPr/>
                <p:nvPr/>
              </p:nvSpPr>
              <p:spPr>
                <a:xfrm>
                  <a:off x="2880" y="2160"/>
                  <a:ext cx="1440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25960" name="组合 125959"/>
            <p:cNvGrpSpPr/>
            <p:nvPr/>
          </p:nvGrpSpPr>
          <p:grpSpPr>
            <a:xfrm rot="2726044" flipV="1">
              <a:off x="3168" y="2496"/>
              <a:ext cx="1440" cy="1440"/>
              <a:chOff x="2880" y="720"/>
              <a:chExt cx="1440" cy="1440"/>
            </a:xfrm>
          </p:grpSpPr>
          <p:sp>
            <p:nvSpPr>
              <p:cNvPr id="125961" name="任意多边形 125960"/>
              <p:cNvSpPr/>
              <p:nvPr/>
            </p:nvSpPr>
            <p:spPr>
              <a:xfrm>
                <a:off x="2880" y="720"/>
                <a:ext cx="1440" cy="1440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21600 h 21600"/>
                </a:gdLst>
                <a:ahLst/>
                <a:cxnLst>
                  <a:cxn ang="270">
                    <a:pos x="0" y="0"/>
                  </a:cxn>
                  <a:cxn ang="90">
                    <a:pos x="21600" y="21600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21600" fill="none">
                    <a:moveTo>
                      <a:pt x="0" y="0"/>
                    </a:moveTo>
                    <a:arcTo wR="21600" hR="21600" stAng="-5400000" swAng="5400000"/>
                  </a:path>
                  <a:path w="21600" h="21600" stroke="0">
                    <a:moveTo>
                      <a:pt x="0" y="0"/>
                    </a:moveTo>
                    <a:arcTo wR="21600" hR="21600" stAng="-5400000" swAng="5400000"/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CCFF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25962" name="组合 125961"/>
              <p:cNvGrpSpPr/>
              <p:nvPr/>
            </p:nvGrpSpPr>
            <p:grpSpPr>
              <a:xfrm>
                <a:off x="2880" y="720"/>
                <a:ext cx="1440" cy="1440"/>
                <a:chOff x="2880" y="720"/>
                <a:chExt cx="1440" cy="1440"/>
              </a:xfrm>
            </p:grpSpPr>
            <p:sp>
              <p:nvSpPr>
                <p:cNvPr id="125963" name="直接连接符 125962"/>
                <p:cNvSpPr/>
                <p:nvPr/>
              </p:nvSpPr>
              <p:spPr>
                <a:xfrm>
                  <a:off x="2880" y="720"/>
                  <a:ext cx="0" cy="144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5964" name="直接连接符 125963"/>
                <p:cNvSpPr/>
                <p:nvPr/>
              </p:nvSpPr>
              <p:spPr>
                <a:xfrm>
                  <a:off x="2880" y="2160"/>
                  <a:ext cx="1440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</p:grpSp>
      <p:grpSp>
        <p:nvGrpSpPr>
          <p:cNvPr id="125965" name="组合 125964"/>
          <p:cNvGrpSpPr/>
          <p:nvPr/>
        </p:nvGrpSpPr>
        <p:grpSpPr>
          <a:xfrm>
            <a:off x="1373505" y="1598930"/>
            <a:ext cx="5562600" cy="2362200"/>
            <a:chOff x="1152" y="432"/>
            <a:chExt cx="3504" cy="1488"/>
          </a:xfrm>
        </p:grpSpPr>
        <p:grpSp>
          <p:nvGrpSpPr>
            <p:cNvPr id="125966" name="组合 125965"/>
            <p:cNvGrpSpPr/>
            <p:nvPr/>
          </p:nvGrpSpPr>
          <p:grpSpPr>
            <a:xfrm rot="-2498197">
              <a:off x="3216" y="480"/>
              <a:ext cx="1440" cy="1440"/>
              <a:chOff x="2880" y="720"/>
              <a:chExt cx="1440" cy="1440"/>
            </a:xfrm>
          </p:grpSpPr>
          <p:sp>
            <p:nvSpPr>
              <p:cNvPr id="125967" name="任意多边形 125966"/>
              <p:cNvSpPr/>
              <p:nvPr/>
            </p:nvSpPr>
            <p:spPr>
              <a:xfrm>
                <a:off x="2880" y="720"/>
                <a:ext cx="1440" cy="1440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21600 h 21600"/>
                </a:gdLst>
                <a:ahLst/>
                <a:cxnLst>
                  <a:cxn ang="270">
                    <a:pos x="0" y="0"/>
                  </a:cxn>
                  <a:cxn ang="90">
                    <a:pos x="21600" y="21600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21600" fill="none">
                    <a:moveTo>
                      <a:pt x="0" y="0"/>
                    </a:moveTo>
                    <a:arcTo wR="21600" hR="21600" stAng="-5400000" swAng="5400000"/>
                  </a:path>
                  <a:path w="21600" h="21600" stroke="0">
                    <a:moveTo>
                      <a:pt x="0" y="0"/>
                    </a:moveTo>
                    <a:arcTo wR="21600" hR="21600" stAng="-5400000" swAng="5400000"/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25968" name="组合 125967"/>
              <p:cNvGrpSpPr/>
              <p:nvPr/>
            </p:nvGrpSpPr>
            <p:grpSpPr>
              <a:xfrm>
                <a:off x="2880" y="720"/>
                <a:ext cx="1440" cy="1440"/>
                <a:chOff x="2880" y="720"/>
                <a:chExt cx="1440" cy="1440"/>
              </a:xfrm>
            </p:grpSpPr>
            <p:sp>
              <p:nvSpPr>
                <p:cNvPr id="125969" name="直接连接符 125968"/>
                <p:cNvSpPr/>
                <p:nvPr/>
              </p:nvSpPr>
              <p:spPr>
                <a:xfrm>
                  <a:off x="2880" y="720"/>
                  <a:ext cx="0" cy="144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5970" name="直接连接符 125969"/>
                <p:cNvSpPr/>
                <p:nvPr/>
              </p:nvSpPr>
              <p:spPr>
                <a:xfrm>
                  <a:off x="2880" y="2160"/>
                  <a:ext cx="1440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125971" name="组合 125970"/>
            <p:cNvGrpSpPr/>
            <p:nvPr/>
          </p:nvGrpSpPr>
          <p:grpSpPr>
            <a:xfrm rot="2659389" flipH="1">
              <a:off x="1152" y="432"/>
              <a:ext cx="1440" cy="1440"/>
              <a:chOff x="2880" y="720"/>
              <a:chExt cx="1440" cy="1440"/>
            </a:xfrm>
          </p:grpSpPr>
          <p:sp>
            <p:nvSpPr>
              <p:cNvPr id="125972" name="任意多边形 125971"/>
              <p:cNvSpPr/>
              <p:nvPr/>
            </p:nvSpPr>
            <p:spPr>
              <a:xfrm>
                <a:off x="2880" y="720"/>
                <a:ext cx="1440" cy="1440"/>
              </a:xfrm>
              <a:custGeom>
                <a:avLst/>
                <a:gdLst>
                  <a:gd name="txL" fmla="*/ 0 w 21600"/>
                  <a:gd name="txT" fmla="*/ 0 h 21600"/>
                  <a:gd name="txR" fmla="*/ 21600 w 21600"/>
                  <a:gd name="txB" fmla="*/ 21600 h 21600"/>
                </a:gdLst>
                <a:ahLst/>
                <a:cxnLst>
                  <a:cxn ang="270">
                    <a:pos x="0" y="0"/>
                  </a:cxn>
                  <a:cxn ang="90">
                    <a:pos x="21600" y="21600"/>
                  </a:cxn>
                  <a:cxn ang="90">
                    <a:pos x="0" y="21600"/>
                  </a:cxn>
                </a:cxnLst>
                <a:rect l="txL" t="txT" r="txR" b="txB"/>
                <a:pathLst>
                  <a:path w="21600" h="21600" fill="none">
                    <a:moveTo>
                      <a:pt x="0" y="0"/>
                    </a:moveTo>
                    <a:arcTo wR="21600" hR="21600" stAng="-5400000" swAng="5400000"/>
                  </a:path>
                  <a:path w="21600" h="21600" stroke="0">
                    <a:moveTo>
                      <a:pt x="0" y="0"/>
                    </a:moveTo>
                    <a:arcTo wR="21600" hR="21600" stAng="-5400000" swAng="5400000"/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25973" name="组合 125972"/>
              <p:cNvGrpSpPr/>
              <p:nvPr/>
            </p:nvGrpSpPr>
            <p:grpSpPr>
              <a:xfrm>
                <a:off x="2880" y="720"/>
                <a:ext cx="1440" cy="1440"/>
                <a:chOff x="2880" y="720"/>
                <a:chExt cx="1440" cy="1440"/>
              </a:xfrm>
            </p:grpSpPr>
            <p:sp>
              <p:nvSpPr>
                <p:cNvPr id="125974" name="直接连接符 125973"/>
                <p:cNvSpPr/>
                <p:nvPr/>
              </p:nvSpPr>
              <p:spPr>
                <a:xfrm>
                  <a:off x="2880" y="720"/>
                  <a:ext cx="0" cy="144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25975" name="直接连接符 125974"/>
                <p:cNvSpPr/>
                <p:nvPr/>
              </p:nvSpPr>
              <p:spPr>
                <a:xfrm>
                  <a:off x="2880" y="2160"/>
                  <a:ext cx="1440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2098" name="椭圆 132097"/>
          <p:cNvSpPr/>
          <p:nvPr/>
        </p:nvSpPr>
        <p:spPr>
          <a:xfrm>
            <a:off x="2286000" y="1143000"/>
            <a:ext cx="4572000" cy="45720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Designs\Nature.pot</Template>
  <TotalTime>0</TotalTime>
  <Words>677</Words>
  <Application>WPS 演示</Application>
  <PresentationFormat>在屏幕上显示</PresentationFormat>
  <Paragraphs>205</Paragraphs>
  <Slides>29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5</vt:i4>
      </vt:variant>
      <vt:variant>
        <vt:lpstr>幻灯片标题</vt:lpstr>
      </vt:variant>
      <vt:variant>
        <vt:i4>29</vt:i4>
      </vt:variant>
    </vt:vector>
  </HeadingPairs>
  <TitlesOfParts>
    <vt:vector size="49" baseType="lpstr">
      <vt:lpstr>Arial</vt:lpstr>
      <vt:lpstr>宋体</vt:lpstr>
      <vt:lpstr>Wingdings</vt:lpstr>
      <vt:lpstr>Times New Roman</vt:lpstr>
      <vt:lpstr>方正行楷简体</vt:lpstr>
      <vt:lpstr>Arial Unicode MS</vt:lpstr>
      <vt:lpstr>微软雅黑</vt:lpstr>
      <vt:lpstr>隶书</vt:lpstr>
      <vt:lpstr>黑体</vt:lpstr>
      <vt:lpstr>华文琥珀</vt:lpstr>
      <vt:lpstr>华文隶书</vt:lpstr>
      <vt:lpstr>仿宋_GB2312</vt:lpstr>
      <vt:lpstr>仿宋</vt:lpstr>
      <vt:lpstr>默认设计模板</vt:lpstr>
      <vt:lpstr>1_默认设计模板</vt:lpstr>
      <vt:lpstr>Flash.Movie</vt:lpstr>
      <vt:lpstr>Flash.Movie</vt:lpstr>
      <vt:lpstr>Equation.KSEE3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hy</dc:creator>
  <cp:lastModifiedBy>wsb</cp:lastModifiedBy>
  <cp:revision>80</cp:revision>
  <dcterms:created xsi:type="dcterms:W3CDTF">2000-09-19T03:24:00Z</dcterms:created>
  <dcterms:modified xsi:type="dcterms:W3CDTF">2017-11-20T00:46:26Z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2052-10.1.0.6877</vt:lpwstr>
  </property>
</Properties>
</file>