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2018-01-03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2018-01-03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2018-01-03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2018-01-03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2018-01-03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2018-01-03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2018-01-03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2018-01-03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2018-01-03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2018-01-03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2018-01-03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2018-01-03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11560" y="1556792"/>
            <a:ext cx="7837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小学体育三坊第三期简报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44724" y="3933056"/>
            <a:ext cx="2047356" cy="14619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韩   涛</a:t>
            </a:r>
            <a:endParaRPr lang="en-US" altLang="zh-CN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altLang="zh-CN" sz="3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2017.12</a:t>
            </a:r>
            <a:endParaRPr lang="zh-CN" altLang="en-US" sz="3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068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23528" y="620688"/>
            <a:ext cx="5054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亲爱的同学们：</a:t>
            </a:r>
            <a:endParaRPr lang="zh-CN" alt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3568" y="1700808"/>
            <a:ext cx="714169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我们小学体育三坊已经</a:t>
            </a:r>
            <a:endParaRPr lang="en-US" altLang="zh-CN" sz="5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zh-CN" alt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全部合格了！！希望大</a:t>
            </a:r>
            <a:endParaRPr lang="en-US" altLang="zh-CN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zh-CN" alt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家在以后的工作中，坚</a:t>
            </a:r>
            <a:endParaRPr lang="en-US" altLang="zh-CN" sz="5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zh-CN" alt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持学习，不断进步！！</a:t>
            </a:r>
            <a:endParaRPr lang="zh-CN" alt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4297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全屏显示(4:3)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2018-01-03T01:32:08Z</dcterms:created>
  <dcterms:modified xsi:type="dcterms:W3CDTF">2018-01-03T01:37:41Z</dcterms:modified>
</cp:coreProperties>
</file>