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EE43-E323-45BE-844B-8A848E25A76D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1613-14DA-4541-9BB5-9E8756FA4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55650" y="979488"/>
            <a:ext cx="7632700" cy="53292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42988" y="1268413"/>
            <a:ext cx="7058025" cy="4732337"/>
          </a:xfrm>
          <a:prstGeom prst="rect">
            <a:avLst/>
          </a:prstGeom>
          <a:solidFill>
            <a:srgbClr val="99CC00">
              <a:alpha val="73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042150"/>
            <a:chOff x="0" y="-116"/>
            <a:chExt cx="5760" cy="4436"/>
          </a:xfrm>
        </p:grpSpPr>
        <p:pic>
          <p:nvPicPr>
            <p:cNvPr id="2052" name="Picture 4" descr="标题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16"/>
              <a:ext cx="5760" cy="4436"/>
            </a:xfrm>
            <a:prstGeom prst="rect">
              <a:avLst/>
            </a:prstGeom>
            <a:noFill/>
          </p:spPr>
        </p:pic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76" y="618"/>
              <a:ext cx="4808" cy="335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57" y="800"/>
              <a:ext cx="4446" cy="2981"/>
            </a:xfrm>
            <a:prstGeom prst="rect">
              <a:avLst/>
            </a:prstGeom>
            <a:solidFill>
              <a:srgbClr val="99CC00">
                <a:alpha val="73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476375" y="1916113"/>
            <a:ext cx="626427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800" b="1" dirty="0">
              <a:solidFill>
                <a:srgbClr val="FF0000"/>
              </a:solidFill>
              <a:ea typeface="黑体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dirty="0" smtClean="0">
                <a:solidFill>
                  <a:srgbClr val="FF0000"/>
                </a:solidFill>
                <a:ea typeface="黑体" pitchFamily="2" charset="-122"/>
              </a:rPr>
              <a:t>枞阳郊区幼教</a:t>
            </a:r>
            <a:r>
              <a:rPr lang="en-US" altLang="zh-CN" sz="4400" dirty="0" smtClean="0">
                <a:solidFill>
                  <a:srgbClr val="FF0000"/>
                </a:solidFill>
                <a:ea typeface="黑体" pitchFamily="2" charset="-122"/>
              </a:rPr>
              <a:t>1</a:t>
            </a:r>
            <a:r>
              <a:rPr lang="zh-CN" altLang="en-US" sz="4400" dirty="0" smtClean="0">
                <a:solidFill>
                  <a:srgbClr val="FF0000"/>
                </a:solidFill>
                <a:ea typeface="黑体" pitchFamily="2" charset="-122"/>
              </a:rPr>
              <a:t>班</a:t>
            </a:r>
            <a:endParaRPr lang="zh-CN" altLang="en-US" sz="44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b="1" dirty="0" smtClean="0"/>
              <a:t>第</a:t>
            </a:r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期</a:t>
            </a:r>
            <a:endParaRPr lang="zh-CN" altLang="en-US" sz="4400" dirty="0"/>
          </a:p>
          <a:p>
            <a:pPr algn="ctr">
              <a:spcBef>
                <a:spcPct val="50000"/>
              </a:spcBef>
            </a:pPr>
            <a:endParaRPr lang="zh-CN" altLang="en-US" sz="2400" b="1" dirty="0"/>
          </a:p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编辑   沙荣贞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FF0000"/>
                </a:solidFill>
              </a:rPr>
              <a:t>2018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年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月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22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7000924" cy="64294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图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8496300" cy="5616575"/>
          </a:xfrm>
          <a:prstGeom prst="rect">
            <a:avLst/>
          </a:prstGeom>
          <a:noFill/>
          <a:ln w="1270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11413" y="765175"/>
            <a:ext cx="62642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006600"/>
                </a:solidFill>
                <a:ea typeface="汉仪旗黑-55S" pitchFamily="18" charset="-122"/>
              </a:rPr>
              <a:t>寄语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6600"/>
                </a:solidFill>
                <a:ea typeface="汉仪旗黑-55S" pitchFamily="18" charset="-122"/>
              </a:rPr>
              <a:t>        亲爱的老师们，轻松的</a:t>
            </a:r>
            <a:r>
              <a:rPr lang="zh-CN" altLang="en-US" sz="3600" b="1" dirty="0" smtClean="0">
                <a:solidFill>
                  <a:srgbClr val="006600"/>
                </a:solidFill>
                <a:ea typeface="汉仪旗黑-55S" pitchFamily="18" charset="-122"/>
              </a:rPr>
              <a:t>寒假即将开始，请</a:t>
            </a:r>
            <a:r>
              <a:rPr lang="zh-CN" altLang="en-US" sz="3600" b="1" dirty="0">
                <a:solidFill>
                  <a:srgbClr val="006600"/>
                </a:solidFill>
                <a:ea typeface="汉仪旗黑-55S" pitchFamily="18" charset="-122"/>
              </a:rPr>
              <a:t>大家</a:t>
            </a:r>
            <a:r>
              <a:rPr lang="zh-CN" altLang="en-US" sz="3600" b="1" dirty="0" smtClean="0">
                <a:solidFill>
                  <a:srgbClr val="006600"/>
                </a:solidFill>
                <a:ea typeface="汉仪旗黑-55S" pitchFamily="18" charset="-122"/>
              </a:rPr>
              <a:t>在与家人温馨相聚时、喜迎新春的同时，</a:t>
            </a:r>
            <a:r>
              <a:rPr lang="zh-CN" altLang="en-US" sz="3600" b="1" dirty="0">
                <a:solidFill>
                  <a:srgbClr val="006600"/>
                </a:solidFill>
                <a:ea typeface="汉仪旗黑-55S" pitchFamily="18" charset="-122"/>
              </a:rPr>
              <a:t>不要忘记我们的学习。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8496300" cy="5761038"/>
          </a:xfrm>
          <a:prstGeom prst="rect">
            <a:avLst/>
          </a:prstGeom>
          <a:noFill/>
          <a:ln w="1270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00113" y="11969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5127" name="Picture 7" descr="温馨提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4876800" cy="1389062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857364"/>
            <a:ext cx="5681683" cy="2985934"/>
          </a:xfrm>
          <a:prstGeom prst="rect">
            <a:avLst/>
          </a:prstGeom>
          <a:noFill/>
          <a:ln w="60325">
            <a:solidFill>
              <a:srgbClr val="006600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928662" y="500063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i="1" dirty="0" smtClean="0">
                <a:solidFill>
                  <a:srgbClr val="006600"/>
                </a:solidFill>
                <a:latin typeface="华文琥珀" pitchFamily="2" charset="-122"/>
                <a:ea typeface="华文琥珀" pitchFamily="2" charset="-122"/>
              </a:rPr>
              <a:t>做足以上几项，即可顺利获得满分。</a:t>
            </a:r>
            <a:endParaRPr lang="zh-CN" altLang="en-US" sz="3200" b="1" i="1" dirty="0">
              <a:solidFill>
                <a:srgbClr val="00660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8496300" cy="5761038"/>
          </a:xfrm>
          <a:prstGeom prst="rect">
            <a:avLst/>
          </a:prstGeom>
          <a:noFill/>
          <a:ln w="1270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31913" y="2205038"/>
            <a:ext cx="6119812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（截止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2018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22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日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已登录学习人数</a:t>
            </a: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：</a:t>
            </a:r>
            <a:r>
              <a:rPr lang="en-US" altLang="zh-CN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101</a:t>
            </a: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人</a:t>
            </a:r>
            <a:endParaRPr lang="zh-CN" altLang="en-US" sz="3600" b="1" dirty="0">
              <a:solidFill>
                <a:srgbClr val="0066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及格人数</a:t>
            </a: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：</a:t>
            </a:r>
            <a:r>
              <a:rPr lang="en-US" altLang="zh-CN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60</a:t>
            </a: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人</a:t>
            </a:r>
            <a:endParaRPr lang="zh-CN" altLang="en-US" sz="3600" b="1" dirty="0">
              <a:solidFill>
                <a:srgbClr val="0066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未及格人数：</a:t>
            </a:r>
            <a:r>
              <a:rPr lang="en-US" altLang="zh-CN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41</a:t>
            </a:r>
            <a:r>
              <a:rPr lang="zh-CN" altLang="en-US" sz="3600" b="1" dirty="0" smtClean="0">
                <a:solidFill>
                  <a:srgbClr val="006600"/>
                </a:solidFill>
                <a:latin typeface="黑体" pitchFamily="2" charset="-122"/>
                <a:ea typeface="黑体" pitchFamily="2" charset="-122"/>
              </a:rPr>
              <a:t>人</a:t>
            </a:r>
            <a:endParaRPr lang="zh-CN" altLang="en-US" sz="3600" b="1" dirty="0">
              <a:solidFill>
                <a:srgbClr val="0066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0066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3167062" cy="1225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学情通报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900113" y="2997200"/>
            <a:ext cx="360362" cy="360363"/>
          </a:xfrm>
          <a:prstGeom prst="star5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900113" y="3789363"/>
            <a:ext cx="360362" cy="360362"/>
          </a:xfrm>
          <a:prstGeom prst="star5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900113" y="4652963"/>
            <a:ext cx="360362" cy="360362"/>
          </a:xfrm>
          <a:prstGeom prst="star5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24300" y="981075"/>
            <a:ext cx="2735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/>
              <a:t>（</a:t>
            </a:r>
            <a:r>
              <a:rPr lang="en-US" altLang="zh-CN" sz="6000" b="1"/>
              <a:t>1</a:t>
            </a:r>
            <a:r>
              <a:rPr lang="zh-CN" altLang="en-US" sz="6000" b="1"/>
              <a:t>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8496300" cy="57610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87450" y="1989138"/>
            <a:ext cx="61198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当前获得满分的学员</a:t>
            </a:r>
            <a:r>
              <a:rPr lang="zh-CN" altLang="en-US" b="1" dirty="0">
                <a:solidFill>
                  <a:srgbClr val="FF0000"/>
                </a:solidFill>
              </a:rPr>
              <a:t>（截止</a:t>
            </a:r>
            <a:r>
              <a:rPr lang="en-US" altLang="zh-CN" b="1" dirty="0" smtClean="0">
                <a:solidFill>
                  <a:srgbClr val="FF0000"/>
                </a:solidFill>
              </a:rPr>
              <a:t>2018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22</a:t>
            </a:r>
            <a:r>
              <a:rPr lang="zh-CN" altLang="en-US" b="1" dirty="0" smtClean="0">
                <a:solidFill>
                  <a:srgbClr val="FF0000"/>
                </a:solidFill>
              </a:rPr>
              <a:t>日</a:t>
            </a:r>
            <a:r>
              <a:rPr lang="zh-CN" altLang="en-US" b="1" dirty="0">
                <a:solidFill>
                  <a:srgbClr val="FF0000"/>
                </a:solidFill>
              </a:rPr>
              <a:t>）</a:t>
            </a:r>
            <a:endParaRPr lang="zh-CN" altLang="en-US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3167062" cy="1225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学情通报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24300" y="981075"/>
            <a:ext cx="2735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/>
              <a:t>（</a:t>
            </a:r>
            <a:r>
              <a:rPr lang="en-US" altLang="zh-CN" sz="6000" b="1"/>
              <a:t>2</a:t>
            </a:r>
            <a:r>
              <a:rPr lang="zh-CN" altLang="en-US" sz="6000" b="1"/>
              <a:t>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285852" y="2428868"/>
          <a:ext cx="6096000" cy="35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357322"/>
                <a:gridCol w="3238480"/>
              </a:tblGrid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4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序号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4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姓名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4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单位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1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张胜兰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枞阳县金社中校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2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陈四云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枞阳县金社中校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3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许惠英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枞阳县示范幼儿园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4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朱润梅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枞阳县示范幼儿园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5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方建安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枞阳县示范幼儿园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69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6</a:t>
                      </a:r>
                      <a:endParaRPr lang="zh-CN" altLang="en-US" sz="2800" b="1" kern="1200" dirty="0" smtClean="0">
                        <a:solidFill>
                          <a:srgbClr val="006600"/>
                        </a:solidFill>
                        <a:latin typeface="华文琥珀" pitchFamily="2" charset="-122"/>
                        <a:ea typeface="华文琥珀" pitchFamily="2" charset="-122"/>
                        <a:cs typeface="+mn-cs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杨    甜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6600"/>
                          </a:solidFill>
                          <a:latin typeface="华文琥珀" pitchFamily="2" charset="-122"/>
                          <a:ea typeface="华文琥珀" pitchFamily="2" charset="-122"/>
                          <a:cs typeface="+mn-cs"/>
                        </a:rPr>
                        <a:t>枞阳县示范幼儿园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496300" cy="57610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87450" y="1989138"/>
            <a:ext cx="61198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zh-CN" altLang="en-US" b="1" dirty="0">
                <a:solidFill>
                  <a:srgbClr val="FF0000"/>
                </a:solidFill>
              </a:rPr>
              <a:t>截止</a:t>
            </a:r>
            <a:r>
              <a:rPr lang="en-US" altLang="zh-CN" b="1" dirty="0" smtClean="0">
                <a:solidFill>
                  <a:srgbClr val="FF0000"/>
                </a:solidFill>
              </a:rPr>
              <a:t>2018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22</a:t>
            </a:r>
            <a:r>
              <a:rPr lang="zh-CN" altLang="en-US" b="1" dirty="0" smtClean="0">
                <a:solidFill>
                  <a:srgbClr val="FF0000"/>
                </a:solidFill>
              </a:rPr>
              <a:t>日）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未提交个人研修计划的老师</a:t>
            </a:r>
            <a:r>
              <a:rPr lang="zh-CN" altLang="en-US" sz="2400" dirty="0" smtClean="0"/>
              <a:t> </a:t>
            </a:r>
            <a:r>
              <a:rPr lang="en-US" altLang="zh-CN" sz="2400" b="1" dirty="0"/>
              <a:t>44</a:t>
            </a:r>
            <a:r>
              <a:rPr lang="zh-CN" altLang="en-US" sz="2400" b="1" dirty="0" smtClean="0"/>
              <a:t>位</a:t>
            </a:r>
            <a:endParaRPr lang="en-US" altLang="zh-CN" sz="2400" b="1" dirty="0" smtClean="0"/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未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提交教学设计与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反思的老师</a:t>
            </a:r>
            <a:r>
              <a:rPr lang="en-US" altLang="zh-CN" sz="2400" b="1" dirty="0" smtClean="0"/>
              <a:t>53</a:t>
            </a:r>
            <a:r>
              <a:rPr lang="zh-CN" altLang="en-US" sz="2400" b="1" dirty="0" smtClean="0"/>
              <a:t>位</a:t>
            </a:r>
            <a:endParaRPr lang="en-US" altLang="zh-CN" sz="2400" b="1" dirty="0" smtClean="0"/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未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提交</a:t>
            </a:r>
            <a:r>
              <a:rPr lang="zh-CN" altLang="en-US" sz="24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浅谈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教学的教师</a:t>
            </a:r>
            <a:r>
              <a:rPr lang="en-US" altLang="zh-CN" sz="2400" b="1" dirty="0"/>
              <a:t>39</a:t>
            </a:r>
            <a:r>
              <a:rPr lang="zh-CN" altLang="en-US" sz="2400" b="1" dirty="0"/>
              <a:t>位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3167062" cy="1225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学情通报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24300" y="981075"/>
            <a:ext cx="2735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 smtClean="0"/>
              <a:t>（</a:t>
            </a:r>
            <a:r>
              <a:rPr lang="en-US" altLang="zh-CN" sz="6000" b="1" dirty="0" smtClean="0"/>
              <a:t>3</a:t>
            </a:r>
            <a:r>
              <a:rPr lang="zh-CN" altLang="en-US" sz="6000" b="1" dirty="0" smtClean="0"/>
              <a:t>）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全屏显示(4:3)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2018-01-22T06:20:49Z</dcterms:created>
  <dcterms:modified xsi:type="dcterms:W3CDTF">2018-01-22T06:22:59Z</dcterms:modified>
</cp:coreProperties>
</file>