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slideLayouts/slideLayout10.xml" ContentType="application/vnd.openxmlformats-officedocument.presentationml.slideLayout+xml"/>
  <Default Extension="gif" ContentType="image/gif"/>
  <Override PartName="/ppt/tags/tag14.xml" ContentType="application/vnd.openxmlformats-officedocument.presentationml.tags+xml"/>
  <Override PartName="/ppt/tags/tag15.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ppt/tags/tag1.xml" ContentType="application/vnd.openxmlformats-officedocument.presentationml.tags+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25" r:id="rId4"/>
    <p:sldId id="271" r:id="rId5"/>
    <p:sldId id="258" r:id="rId6"/>
    <p:sldId id="259" r:id="rId7"/>
    <p:sldId id="260" r:id="rId8"/>
    <p:sldId id="306" r:id="rId9"/>
    <p:sldId id="266" r:id="rId10"/>
    <p:sldId id="261" r:id="rId11"/>
    <p:sldId id="269" r:id="rId12"/>
    <p:sldId id="307" r:id="rId13"/>
    <p:sldId id="284" r:id="rId14"/>
    <p:sldId id="274" r:id="rId15"/>
    <p:sldId id="275" r:id="rId16"/>
    <p:sldId id="276" r:id="rId17"/>
    <p:sldId id="277" r:id="rId18"/>
    <p:sldId id="278" r:id="rId19"/>
    <p:sldId id="279" r:id="rId20"/>
    <p:sldId id="280" r:id="rId21"/>
    <p:sldId id="281" r:id="rId22"/>
    <p:sldId id="305" r:id="rId23"/>
    <p:sldId id="286" r:id="rId24"/>
    <p:sldId id="304" r:id="rId25"/>
    <p:sldId id="264" r:id="rId26"/>
    <p:sldId id="268" r:id="rId2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宋体" charset="-122"/>
        <a:cs typeface="+mn-cs"/>
      </a:defRPr>
    </a:lvl1pPr>
    <a:lvl2pPr marL="457200" algn="l" rtl="0" fontAlgn="base">
      <a:spcBef>
        <a:spcPct val="0"/>
      </a:spcBef>
      <a:spcAft>
        <a:spcPct val="0"/>
      </a:spcAft>
      <a:defRPr sz="2400" kern="1200">
        <a:solidFill>
          <a:schemeClr val="tx1"/>
        </a:solidFill>
        <a:latin typeface="Arial" charset="0"/>
        <a:ea typeface="宋体" charset="-122"/>
        <a:cs typeface="+mn-cs"/>
      </a:defRPr>
    </a:lvl2pPr>
    <a:lvl3pPr marL="914400" algn="l" rtl="0" fontAlgn="base">
      <a:spcBef>
        <a:spcPct val="0"/>
      </a:spcBef>
      <a:spcAft>
        <a:spcPct val="0"/>
      </a:spcAft>
      <a:defRPr sz="2400" kern="1200">
        <a:solidFill>
          <a:schemeClr val="tx1"/>
        </a:solidFill>
        <a:latin typeface="Arial" charset="0"/>
        <a:ea typeface="宋体" charset="-122"/>
        <a:cs typeface="+mn-cs"/>
      </a:defRPr>
    </a:lvl3pPr>
    <a:lvl4pPr marL="1371600" algn="l" rtl="0" fontAlgn="base">
      <a:spcBef>
        <a:spcPct val="0"/>
      </a:spcBef>
      <a:spcAft>
        <a:spcPct val="0"/>
      </a:spcAft>
      <a:defRPr sz="2400" kern="1200">
        <a:solidFill>
          <a:schemeClr val="tx1"/>
        </a:solidFill>
        <a:latin typeface="Arial" charset="0"/>
        <a:ea typeface="宋体" charset="-122"/>
        <a:cs typeface="+mn-cs"/>
      </a:defRPr>
    </a:lvl4pPr>
    <a:lvl5pPr marL="1828800" algn="l" rtl="0" fontAlgn="base">
      <a:spcBef>
        <a:spcPct val="0"/>
      </a:spcBef>
      <a:spcAft>
        <a:spcPct val="0"/>
      </a:spcAft>
      <a:defRPr sz="2400" kern="1200">
        <a:solidFill>
          <a:schemeClr val="tx1"/>
        </a:solidFill>
        <a:latin typeface="Arial" charset="0"/>
        <a:ea typeface="宋体" charset="-122"/>
        <a:cs typeface="+mn-cs"/>
      </a:defRPr>
    </a:lvl5pPr>
    <a:lvl6pPr marL="2286000" algn="l" defTabSz="914400" rtl="0" eaLnBrk="1" latinLnBrk="0" hangingPunct="1">
      <a:defRPr sz="2400" kern="1200">
        <a:solidFill>
          <a:schemeClr val="tx1"/>
        </a:solidFill>
        <a:latin typeface="Arial" charset="0"/>
        <a:ea typeface="宋体" charset="-122"/>
        <a:cs typeface="+mn-cs"/>
      </a:defRPr>
    </a:lvl6pPr>
    <a:lvl7pPr marL="2743200" algn="l" defTabSz="914400" rtl="0" eaLnBrk="1" latinLnBrk="0" hangingPunct="1">
      <a:defRPr sz="2400" kern="1200">
        <a:solidFill>
          <a:schemeClr val="tx1"/>
        </a:solidFill>
        <a:latin typeface="Arial" charset="0"/>
        <a:ea typeface="宋体" charset="-122"/>
        <a:cs typeface="+mn-cs"/>
      </a:defRPr>
    </a:lvl7pPr>
    <a:lvl8pPr marL="3200400" algn="l" defTabSz="914400" rtl="0" eaLnBrk="1" latinLnBrk="0" hangingPunct="1">
      <a:defRPr sz="2400" kern="1200">
        <a:solidFill>
          <a:schemeClr val="tx1"/>
        </a:solidFill>
        <a:latin typeface="Arial" charset="0"/>
        <a:ea typeface="宋体" charset="-122"/>
        <a:cs typeface="+mn-cs"/>
      </a:defRPr>
    </a:lvl8pPr>
    <a:lvl9pPr marL="3657600" algn="l" defTabSz="914400" rtl="0" eaLnBrk="1" latinLnBrk="0" hangingPunct="1">
      <a:defRPr sz="2400"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3300"/>
    <a:srgbClr val="420FFB"/>
    <a:srgbClr val="D0D436"/>
    <a:srgbClr val="3333FF"/>
    <a:srgbClr val="FC250E"/>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9" autoAdjust="0"/>
    <p:restoredTop sz="86371" autoAdjust="0"/>
  </p:normalViewPr>
  <p:slideViewPr>
    <p:cSldViewPr>
      <p:cViewPr varScale="1">
        <p:scale>
          <a:sx n="69" d="100"/>
          <a:sy n="69" d="100"/>
        </p:scale>
        <p:origin x="-642" y="-90"/>
      </p:cViewPr>
      <p:guideLst>
        <p:guide orient="horz" pos="2160"/>
        <p:guide pos="2880"/>
      </p:guideLst>
    </p:cSldViewPr>
  </p:slideViewPr>
  <p:outlineViewPr>
    <p:cViewPr>
      <p:scale>
        <a:sx n="33" d="100"/>
        <a:sy n="33" d="100"/>
      </p:scale>
      <p:origin x="0" y="106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ltLang="en-US"/>
          </a:p>
        </p:txBody>
      </p:sp>
      <p:sp>
        <p:nvSpPr>
          <p:cNvPr id="6" name="灯片编号占位符 1029"/>
          <p:cNvSpPr>
            <a:spLocks noGrp="1"/>
          </p:cNvSpPr>
          <p:nvPr>
            <p:ph type="sldNum" sz="quarter" idx="12"/>
          </p:nvPr>
        </p:nvSpPr>
        <p:spPr>
          <a:ln/>
        </p:spPr>
        <p:txBody>
          <a:bodyPr/>
          <a:lstStyle>
            <a:lvl1pPr>
              <a:defRPr/>
            </a:lvl1pPr>
          </a:lstStyle>
          <a:p>
            <a:pPr>
              <a:defRPr/>
            </a:pPr>
            <a:fld id="{6171D3AD-D571-4DC5-99E4-B6D57C383B5E}"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ltLang="en-US"/>
          </a:p>
        </p:txBody>
      </p:sp>
      <p:sp>
        <p:nvSpPr>
          <p:cNvPr id="6" name="灯片编号占位符 1029"/>
          <p:cNvSpPr>
            <a:spLocks noGrp="1"/>
          </p:cNvSpPr>
          <p:nvPr>
            <p:ph type="sldNum" sz="quarter" idx="12"/>
          </p:nvPr>
        </p:nvSpPr>
        <p:spPr>
          <a:ln/>
        </p:spPr>
        <p:txBody>
          <a:bodyPr/>
          <a:lstStyle>
            <a:lvl1pPr>
              <a:defRPr/>
            </a:lvl1pPr>
          </a:lstStyle>
          <a:p>
            <a:pPr>
              <a:defRPr/>
            </a:pPr>
            <a:fld id="{ED830337-17E1-4A2A-805F-D68E8C266ADF}"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lgn="l">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smtClean="0"/>
              <a:t>单击此处编辑母版文本样式</a:t>
            </a:r>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ltLang="en-US"/>
          </a:p>
        </p:txBody>
      </p:sp>
      <p:sp>
        <p:nvSpPr>
          <p:cNvPr id="6" name="灯片编号占位符 1029"/>
          <p:cNvSpPr>
            <a:spLocks noGrp="1"/>
          </p:cNvSpPr>
          <p:nvPr>
            <p:ph type="sldNum" sz="quarter" idx="12"/>
          </p:nvPr>
        </p:nvSpPr>
        <p:spPr>
          <a:ln/>
        </p:spPr>
        <p:txBody>
          <a:bodyPr/>
          <a:lstStyle>
            <a:lvl1pPr>
              <a:defRPr/>
            </a:lvl1pPr>
          </a:lstStyle>
          <a:p>
            <a:pPr>
              <a:defRPr/>
            </a:pPr>
            <a:fld id="{9F035E1A-BCDC-4F44-814C-413C7D590711}"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85800" y="1981200"/>
            <a:ext cx="3808476" cy="41148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9724" y="1981200"/>
            <a:ext cx="3808476" cy="41148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1027"/>
          <p:cNvSpPr>
            <a:spLocks noGrp="1"/>
          </p:cNvSpPr>
          <p:nvPr>
            <p:ph type="dt" sz="half" idx="10"/>
          </p:nvPr>
        </p:nvSpPr>
        <p:spPr>
          <a:ln/>
        </p:spPr>
        <p:txBody>
          <a:bodyPr/>
          <a:lstStyle>
            <a:lvl1pPr>
              <a:defRPr/>
            </a:lvl1pPr>
          </a:lstStyle>
          <a:p>
            <a:pPr>
              <a:defRPr/>
            </a:pPr>
            <a:endParaRPr lang="zh-CN" altLang="en-US"/>
          </a:p>
        </p:txBody>
      </p:sp>
      <p:sp>
        <p:nvSpPr>
          <p:cNvPr id="6" name="页脚占位符 1028"/>
          <p:cNvSpPr>
            <a:spLocks noGrp="1"/>
          </p:cNvSpPr>
          <p:nvPr>
            <p:ph type="ftr" sz="quarter" idx="11"/>
          </p:nvPr>
        </p:nvSpPr>
        <p:spPr>
          <a:ln/>
        </p:spPr>
        <p:txBody>
          <a:bodyPr/>
          <a:lstStyle>
            <a:lvl1pPr>
              <a:defRPr/>
            </a:lvl1pPr>
          </a:lstStyle>
          <a:p>
            <a:pPr>
              <a:defRPr/>
            </a:pPr>
            <a:endParaRPr lang="zh-CN" altLang="en-US"/>
          </a:p>
        </p:txBody>
      </p:sp>
      <p:sp>
        <p:nvSpPr>
          <p:cNvPr id="7" name="灯片编号占位符 1029"/>
          <p:cNvSpPr>
            <a:spLocks noGrp="1"/>
          </p:cNvSpPr>
          <p:nvPr>
            <p:ph type="sldNum" sz="quarter" idx="12"/>
          </p:nvPr>
        </p:nvSpPr>
        <p:spPr>
          <a:ln/>
        </p:spPr>
        <p:txBody>
          <a:bodyPr/>
          <a:lstStyle>
            <a:lvl1pPr>
              <a:defRPr/>
            </a:lvl1pPr>
          </a:lstStyle>
          <a:p>
            <a:pPr>
              <a:defRPr/>
            </a:pPr>
            <a:fld id="{595A2376-5A36-427A-A9EE-BD2F710C7E74}"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970222"/>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44793" y="1567346"/>
            <a:ext cx="3526380" cy="710095"/>
          </a:xfrm>
        </p:spPr>
        <p:txBody>
          <a:bodyPr anchor="ctr">
            <a:norm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944793" y="2338388"/>
            <a:ext cx="3526380" cy="3785964"/>
          </a:xfrm>
        </p:spPr>
        <p:txBody>
          <a:bodyPr>
            <a:normAutofit/>
          </a:bodyPr>
          <a:lstStyle>
            <a:lvl1pPr>
              <a:defRPr sz="1800"/>
            </a:lvl1pPr>
            <a:lvl2pPr>
              <a:defRPr sz="1500"/>
            </a:lvl2pPr>
            <a:lvl3pPr>
              <a:defRPr sz="135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717212" y="1567346"/>
            <a:ext cx="3526381" cy="710095"/>
          </a:xfrm>
        </p:spPr>
        <p:txBody>
          <a:bodyPr rtlCol="0" anchor="ctr">
            <a:normAutofit/>
          </a:bodyPr>
          <a:lstStyle>
            <a:lvl1pPr marL="171450" indent="-171450">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4717212" y="2357460"/>
            <a:ext cx="3526381" cy="3766892"/>
          </a:xfrm>
        </p:spPr>
        <p:txBody>
          <a:bodyPr>
            <a:normAutofit/>
          </a:bodyPr>
          <a:lstStyle>
            <a:lvl1pPr>
              <a:defRPr sz="1800"/>
            </a:lvl1pPr>
            <a:lvl2pPr>
              <a:defRPr sz="1500"/>
            </a:lvl2pPr>
            <a:lvl3pPr>
              <a:defRPr sz="135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1027"/>
          <p:cNvSpPr>
            <a:spLocks noGrp="1"/>
          </p:cNvSpPr>
          <p:nvPr>
            <p:ph type="dt" sz="half" idx="10"/>
          </p:nvPr>
        </p:nvSpPr>
        <p:spPr>
          <a:ln/>
        </p:spPr>
        <p:txBody>
          <a:bodyPr/>
          <a:lstStyle>
            <a:lvl1pPr>
              <a:defRPr/>
            </a:lvl1pPr>
          </a:lstStyle>
          <a:p>
            <a:pPr>
              <a:defRPr/>
            </a:pPr>
            <a:endParaRPr lang="zh-CN" altLang="en-US"/>
          </a:p>
        </p:txBody>
      </p:sp>
      <p:sp>
        <p:nvSpPr>
          <p:cNvPr id="8" name="页脚占位符 1028"/>
          <p:cNvSpPr>
            <a:spLocks noGrp="1"/>
          </p:cNvSpPr>
          <p:nvPr>
            <p:ph type="ftr" sz="quarter" idx="11"/>
          </p:nvPr>
        </p:nvSpPr>
        <p:spPr>
          <a:ln/>
        </p:spPr>
        <p:txBody>
          <a:bodyPr/>
          <a:lstStyle>
            <a:lvl1pPr>
              <a:defRPr/>
            </a:lvl1pPr>
          </a:lstStyle>
          <a:p>
            <a:pPr>
              <a:defRPr/>
            </a:pPr>
            <a:endParaRPr lang="zh-CN" altLang="en-US"/>
          </a:p>
        </p:txBody>
      </p:sp>
      <p:sp>
        <p:nvSpPr>
          <p:cNvPr id="9" name="灯片编号占位符 1029"/>
          <p:cNvSpPr>
            <a:spLocks noGrp="1"/>
          </p:cNvSpPr>
          <p:nvPr>
            <p:ph type="sldNum" sz="quarter" idx="12"/>
          </p:nvPr>
        </p:nvSpPr>
        <p:spPr>
          <a:ln/>
        </p:spPr>
        <p:txBody>
          <a:bodyPr/>
          <a:lstStyle>
            <a:lvl1pPr>
              <a:defRPr/>
            </a:lvl1pPr>
          </a:lstStyle>
          <a:p>
            <a:pPr>
              <a:defRPr/>
            </a:pPr>
            <a:fld id="{0594AAE4-0BB0-4E44-B16C-6F094E2670C9}"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1027"/>
          <p:cNvSpPr>
            <a:spLocks noGrp="1"/>
          </p:cNvSpPr>
          <p:nvPr>
            <p:ph type="dt" sz="half" idx="10"/>
          </p:nvPr>
        </p:nvSpPr>
        <p:spPr>
          <a:ln/>
        </p:spPr>
        <p:txBody>
          <a:bodyPr/>
          <a:lstStyle>
            <a:lvl1pPr>
              <a:defRPr/>
            </a:lvl1pPr>
          </a:lstStyle>
          <a:p>
            <a:pPr>
              <a:defRPr/>
            </a:pPr>
            <a:endParaRPr lang="zh-CN" altLang="en-US"/>
          </a:p>
        </p:txBody>
      </p:sp>
      <p:sp>
        <p:nvSpPr>
          <p:cNvPr id="4" name="页脚占位符 1028"/>
          <p:cNvSpPr>
            <a:spLocks noGrp="1"/>
          </p:cNvSpPr>
          <p:nvPr>
            <p:ph type="ftr" sz="quarter" idx="11"/>
          </p:nvPr>
        </p:nvSpPr>
        <p:spPr>
          <a:ln/>
        </p:spPr>
        <p:txBody>
          <a:bodyPr/>
          <a:lstStyle>
            <a:lvl1pPr>
              <a:defRPr/>
            </a:lvl1pPr>
          </a:lstStyle>
          <a:p>
            <a:pPr>
              <a:defRPr/>
            </a:pPr>
            <a:endParaRPr lang="zh-CN" altLang="en-US"/>
          </a:p>
        </p:txBody>
      </p:sp>
      <p:sp>
        <p:nvSpPr>
          <p:cNvPr id="5" name="灯片编号占位符 1029"/>
          <p:cNvSpPr>
            <a:spLocks noGrp="1"/>
          </p:cNvSpPr>
          <p:nvPr>
            <p:ph type="sldNum" sz="quarter" idx="12"/>
          </p:nvPr>
        </p:nvSpPr>
        <p:spPr>
          <a:ln/>
        </p:spPr>
        <p:txBody>
          <a:bodyPr/>
          <a:lstStyle>
            <a:lvl1pPr>
              <a:defRPr/>
            </a:lvl1pPr>
          </a:lstStyle>
          <a:p>
            <a:pPr>
              <a:defRPr/>
            </a:pPr>
            <a:fld id="{19E4883D-BDFE-4EC9-8CED-C01B0D07099D}"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027"/>
          <p:cNvSpPr>
            <a:spLocks noGrp="1"/>
          </p:cNvSpPr>
          <p:nvPr>
            <p:ph type="dt" sz="half" idx="10"/>
          </p:nvPr>
        </p:nvSpPr>
        <p:spPr>
          <a:ln/>
        </p:spPr>
        <p:txBody>
          <a:bodyPr/>
          <a:lstStyle>
            <a:lvl1pPr>
              <a:defRPr/>
            </a:lvl1pPr>
          </a:lstStyle>
          <a:p>
            <a:pPr>
              <a:defRPr/>
            </a:pPr>
            <a:endParaRPr lang="zh-CN" altLang="en-US"/>
          </a:p>
        </p:txBody>
      </p:sp>
      <p:sp>
        <p:nvSpPr>
          <p:cNvPr id="3" name="页脚占位符 1028"/>
          <p:cNvSpPr>
            <a:spLocks noGrp="1"/>
          </p:cNvSpPr>
          <p:nvPr>
            <p:ph type="ftr" sz="quarter" idx="11"/>
          </p:nvPr>
        </p:nvSpPr>
        <p:spPr>
          <a:ln/>
        </p:spPr>
        <p:txBody>
          <a:bodyPr/>
          <a:lstStyle>
            <a:lvl1pPr>
              <a:defRPr/>
            </a:lvl1pPr>
          </a:lstStyle>
          <a:p>
            <a:pPr>
              <a:defRPr/>
            </a:pPr>
            <a:endParaRPr lang="zh-CN" altLang="en-US"/>
          </a:p>
        </p:txBody>
      </p:sp>
      <p:sp>
        <p:nvSpPr>
          <p:cNvPr id="4" name="灯片编号占位符 1029"/>
          <p:cNvSpPr>
            <a:spLocks noGrp="1"/>
          </p:cNvSpPr>
          <p:nvPr>
            <p:ph type="sldNum" sz="quarter" idx="12"/>
          </p:nvPr>
        </p:nvSpPr>
        <p:spPr>
          <a:ln/>
        </p:spPr>
        <p:txBody>
          <a:bodyPr/>
          <a:lstStyle>
            <a:lvl1pPr>
              <a:defRPr/>
            </a:lvl1pPr>
          </a:lstStyle>
          <a:p>
            <a:pPr>
              <a:defRPr/>
            </a:pPr>
            <a:fld id="{89938BDC-F178-49D5-9E4A-94AA733594BC}"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smtClean="0"/>
              <a:t>单击此处编辑母版文本样式</a:t>
            </a:r>
          </a:p>
        </p:txBody>
      </p:sp>
      <p:sp>
        <p:nvSpPr>
          <p:cNvPr id="5" name="日期占位符 1027"/>
          <p:cNvSpPr>
            <a:spLocks noGrp="1"/>
          </p:cNvSpPr>
          <p:nvPr>
            <p:ph type="dt" sz="half" idx="10"/>
          </p:nvPr>
        </p:nvSpPr>
        <p:spPr>
          <a:ln/>
        </p:spPr>
        <p:txBody>
          <a:bodyPr/>
          <a:lstStyle>
            <a:lvl1pPr>
              <a:defRPr/>
            </a:lvl1pPr>
          </a:lstStyle>
          <a:p>
            <a:pPr>
              <a:defRPr/>
            </a:pPr>
            <a:endParaRPr lang="zh-CN" altLang="en-US"/>
          </a:p>
        </p:txBody>
      </p:sp>
      <p:sp>
        <p:nvSpPr>
          <p:cNvPr id="6" name="页脚占位符 1028"/>
          <p:cNvSpPr>
            <a:spLocks noGrp="1"/>
          </p:cNvSpPr>
          <p:nvPr>
            <p:ph type="ftr" sz="quarter" idx="11"/>
          </p:nvPr>
        </p:nvSpPr>
        <p:spPr>
          <a:ln/>
        </p:spPr>
        <p:txBody>
          <a:bodyPr/>
          <a:lstStyle>
            <a:lvl1pPr>
              <a:defRPr/>
            </a:lvl1pPr>
          </a:lstStyle>
          <a:p>
            <a:pPr>
              <a:defRPr/>
            </a:pPr>
            <a:endParaRPr lang="zh-CN" altLang="en-US"/>
          </a:p>
        </p:txBody>
      </p:sp>
      <p:sp>
        <p:nvSpPr>
          <p:cNvPr id="7" name="灯片编号占位符 1029"/>
          <p:cNvSpPr>
            <a:spLocks noGrp="1"/>
          </p:cNvSpPr>
          <p:nvPr>
            <p:ph type="sldNum" sz="quarter" idx="12"/>
          </p:nvPr>
        </p:nvSpPr>
        <p:spPr>
          <a:ln/>
        </p:spPr>
        <p:txBody>
          <a:bodyPr/>
          <a:lstStyle>
            <a:lvl1pPr>
              <a:defRPr/>
            </a:lvl1pPr>
          </a:lstStyle>
          <a:p>
            <a:pPr>
              <a:defRPr/>
            </a:pPr>
            <a:fld id="{7B183C77-A23B-4C17-B0A2-D7A6FDE66D69}"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95638" cy="1600200"/>
          </a:xfrm>
        </p:spPr>
        <p:txBody>
          <a:bodyPr anchor="t">
            <a:normAutofit/>
          </a:bodyPr>
          <a:lstStyle>
            <a:lvl1pPr>
              <a:defRPr sz="30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4038600" y="457201"/>
            <a:ext cx="4477941"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629841" y="2057400"/>
            <a:ext cx="3195638" cy="3811588"/>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smtClean="0"/>
              <a:t>单击此处编辑母版文本样式</a:t>
            </a:r>
          </a:p>
        </p:txBody>
      </p:sp>
      <p:sp>
        <p:nvSpPr>
          <p:cNvPr id="5" name="日期占位符 1027"/>
          <p:cNvSpPr>
            <a:spLocks noGrp="1"/>
          </p:cNvSpPr>
          <p:nvPr>
            <p:ph type="dt" sz="half" idx="10"/>
          </p:nvPr>
        </p:nvSpPr>
        <p:spPr>
          <a:ln/>
        </p:spPr>
        <p:txBody>
          <a:bodyPr/>
          <a:lstStyle>
            <a:lvl1pPr>
              <a:defRPr/>
            </a:lvl1pPr>
          </a:lstStyle>
          <a:p>
            <a:pPr>
              <a:defRPr/>
            </a:pPr>
            <a:endParaRPr lang="zh-CN" altLang="en-US"/>
          </a:p>
        </p:txBody>
      </p:sp>
      <p:sp>
        <p:nvSpPr>
          <p:cNvPr id="6" name="页脚占位符 1028"/>
          <p:cNvSpPr>
            <a:spLocks noGrp="1"/>
          </p:cNvSpPr>
          <p:nvPr>
            <p:ph type="ftr" sz="quarter" idx="11"/>
          </p:nvPr>
        </p:nvSpPr>
        <p:spPr>
          <a:ln/>
        </p:spPr>
        <p:txBody>
          <a:bodyPr/>
          <a:lstStyle>
            <a:lvl1pPr>
              <a:defRPr/>
            </a:lvl1pPr>
          </a:lstStyle>
          <a:p>
            <a:pPr>
              <a:defRPr/>
            </a:pPr>
            <a:endParaRPr lang="zh-CN" altLang="en-US"/>
          </a:p>
        </p:txBody>
      </p:sp>
      <p:sp>
        <p:nvSpPr>
          <p:cNvPr id="7" name="灯片编号占位符 1029"/>
          <p:cNvSpPr>
            <a:spLocks noGrp="1"/>
          </p:cNvSpPr>
          <p:nvPr>
            <p:ph type="sldNum" sz="quarter" idx="12"/>
          </p:nvPr>
        </p:nvSpPr>
        <p:spPr>
          <a:ln/>
        </p:spPr>
        <p:txBody>
          <a:bodyPr/>
          <a:lstStyle>
            <a:lvl1pPr>
              <a:defRPr/>
            </a:lvl1pPr>
          </a:lstStyle>
          <a:p>
            <a:pPr>
              <a:defRPr/>
            </a:pPr>
            <a:fld id="{7ACE3651-8943-402A-9410-271451EEFC93}"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ltLang="en-US"/>
          </a:p>
        </p:txBody>
      </p:sp>
      <p:sp>
        <p:nvSpPr>
          <p:cNvPr id="6" name="灯片编号占位符 1029"/>
          <p:cNvSpPr>
            <a:spLocks noGrp="1"/>
          </p:cNvSpPr>
          <p:nvPr>
            <p:ph type="sldNum" sz="quarter" idx="12"/>
          </p:nvPr>
        </p:nvSpPr>
        <p:spPr>
          <a:ln/>
        </p:spPr>
        <p:txBody>
          <a:bodyPr/>
          <a:lstStyle>
            <a:lvl1pPr>
              <a:defRPr/>
            </a:lvl1pPr>
          </a:lstStyle>
          <a:p>
            <a:pPr>
              <a:defRPr/>
            </a:pPr>
            <a:fld id="{B5C17BB0-42B6-4419-AE6F-4D8D7C68A411}"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85800" y="609600"/>
            <a:ext cx="5716657" cy="5486400"/>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ltLang="en-US"/>
          </a:p>
        </p:txBody>
      </p:sp>
      <p:sp>
        <p:nvSpPr>
          <p:cNvPr id="6" name="灯片编号占位符 1029"/>
          <p:cNvSpPr>
            <a:spLocks noGrp="1"/>
          </p:cNvSpPr>
          <p:nvPr>
            <p:ph type="sldNum" sz="quarter" idx="12"/>
          </p:nvPr>
        </p:nvSpPr>
        <p:spPr>
          <a:ln/>
        </p:spPr>
        <p:txBody>
          <a:bodyPr/>
          <a:lstStyle>
            <a:lvl1pPr>
              <a:defRPr/>
            </a:lvl1pPr>
          </a:lstStyle>
          <a:p>
            <a:pPr>
              <a:defRPr/>
            </a:pPr>
            <a:fld id="{D99CC2AE-9258-452D-BACA-EE059AA93D5F}"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 1025"/>
          <p:cNvSpPr>
            <a:spLocks noGrp="1" noChangeArrowheads="1"/>
          </p:cNvSpPr>
          <p:nvPr>
            <p:ph type="title" idx="4294967295"/>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1026"/>
          <p:cNvSpPr>
            <a:spLocks noGrp="1" noChangeArrowheads="1"/>
          </p:cNvSpPr>
          <p:nvPr>
            <p:ph type="body" idx="4294967295"/>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日期占位符 1027"/>
          <p:cNvSpPr>
            <a:spLocks noGrp="1"/>
          </p:cNvSpPr>
          <p:nvPr>
            <p:ph type="dt" sz="half" idx="2"/>
          </p:nvPr>
        </p:nvSpPr>
        <p:spPr>
          <a:xfrm>
            <a:off x="685800" y="6248400"/>
            <a:ext cx="1905000" cy="457200"/>
          </a:xfrm>
          <a:prstGeom prst="rect">
            <a:avLst/>
          </a:prstGeom>
          <a:noFill/>
          <a:ln w="9525">
            <a:noFill/>
            <a:miter/>
          </a:ln>
        </p:spPr>
        <p:txBody>
          <a:bodyPr/>
          <a:lstStyle>
            <a:lvl1pPr>
              <a:buFont typeface="Arial" pitchFamily="34" charset="0"/>
              <a:buNone/>
              <a:defRPr sz="1400" noProof="1">
                <a:latin typeface="Arial" pitchFamily="34" charset="0"/>
                <a:ea typeface="宋体" pitchFamily="2" charset="-122"/>
              </a:defRPr>
            </a:lvl1pPr>
          </a:lstStyle>
          <a:p>
            <a:pPr>
              <a:defRPr/>
            </a:pPr>
            <a:endParaRPr lang="zh-CN" altLang="en-US"/>
          </a:p>
        </p:txBody>
      </p:sp>
      <p:sp>
        <p:nvSpPr>
          <p:cNvPr id="1029" name="页脚占位符 1028"/>
          <p:cNvSpPr>
            <a:spLocks noGrp="1"/>
          </p:cNvSpPr>
          <p:nvPr>
            <p:ph type="ftr" sz="quarter" idx="3"/>
          </p:nvPr>
        </p:nvSpPr>
        <p:spPr>
          <a:xfrm>
            <a:off x="3124200" y="6248400"/>
            <a:ext cx="2895600" cy="457200"/>
          </a:xfrm>
          <a:prstGeom prst="rect">
            <a:avLst/>
          </a:prstGeom>
          <a:noFill/>
          <a:ln w="9525">
            <a:noFill/>
            <a:miter/>
          </a:ln>
        </p:spPr>
        <p:txBody>
          <a:bodyPr/>
          <a:lstStyle>
            <a:lvl1pPr algn="ctr">
              <a:buFont typeface="Arial" pitchFamily="34" charset="0"/>
              <a:buNone/>
              <a:defRPr sz="1400" noProof="1">
                <a:latin typeface="Arial" pitchFamily="34" charset="0"/>
                <a:ea typeface="宋体" pitchFamily="2" charset="-122"/>
              </a:defRPr>
            </a:lvl1pPr>
          </a:lstStyle>
          <a:p>
            <a:pPr>
              <a:defRPr/>
            </a:pPr>
            <a:endParaRPr lang="zh-CN" altLang="en-US"/>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miter/>
          </a:ln>
        </p:spPr>
        <p:txBody>
          <a:bodyPr vert="horz" wrap="square" lIns="91440" tIns="45720" rIns="91440" bIns="45720" numCol="1" anchor="t" anchorCtr="0" compatLnSpc="1">
            <a:prstTxWarp prst="textNoShape">
              <a:avLst/>
            </a:prstTxWarp>
          </a:bodyPr>
          <a:lstStyle>
            <a:lvl1pPr algn="r">
              <a:buFont typeface="Arial" pitchFamily="34" charset="0"/>
              <a:buNone/>
              <a:defRPr sz="1400">
                <a:latin typeface="Times New Roman" pitchFamily="18" charset="0"/>
                <a:ea typeface="宋体" pitchFamily="2" charset="-122"/>
              </a:defRPr>
            </a:lvl1pPr>
          </a:lstStyle>
          <a:p>
            <a:pPr>
              <a:defRPr/>
            </a:pPr>
            <a:fld id="{09AC4DA1-76B4-4E50-832E-59683C92EFD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buFont typeface="Arial" charset="0"/>
        <a:defRPr sz="4400" kern="1200">
          <a:solidFill>
            <a:schemeClr val="tx2"/>
          </a:solidFill>
          <a:latin typeface="+mj-lt"/>
          <a:ea typeface="+mj-ea"/>
          <a:cs typeface="+mj-cs"/>
        </a:defRPr>
      </a:lvl1pPr>
      <a:lvl2pPr algn="ctr" rtl="0" eaLnBrk="0" fontAlgn="base" hangingPunct="0">
        <a:spcBef>
          <a:spcPct val="0"/>
        </a:spcBef>
        <a:spcAft>
          <a:spcPct val="0"/>
        </a:spcAft>
        <a:buFont typeface="Arial" charset="0"/>
        <a:defRPr sz="4400">
          <a:solidFill>
            <a:schemeClr val="tx2"/>
          </a:solidFill>
          <a:latin typeface="Arial" pitchFamily="34" charset="0"/>
          <a:ea typeface="宋体" pitchFamily="2" charset="-122"/>
        </a:defRPr>
      </a:lvl2pPr>
      <a:lvl3pPr algn="ctr" rtl="0" eaLnBrk="0" fontAlgn="base" hangingPunct="0">
        <a:spcBef>
          <a:spcPct val="0"/>
        </a:spcBef>
        <a:spcAft>
          <a:spcPct val="0"/>
        </a:spcAft>
        <a:buFont typeface="Arial" charset="0"/>
        <a:defRPr sz="4400">
          <a:solidFill>
            <a:schemeClr val="tx2"/>
          </a:solidFill>
          <a:latin typeface="Arial" pitchFamily="34" charset="0"/>
          <a:ea typeface="宋体" pitchFamily="2" charset="-122"/>
        </a:defRPr>
      </a:lvl3pPr>
      <a:lvl4pPr algn="ctr" rtl="0" eaLnBrk="0" fontAlgn="base" hangingPunct="0">
        <a:spcBef>
          <a:spcPct val="0"/>
        </a:spcBef>
        <a:spcAft>
          <a:spcPct val="0"/>
        </a:spcAft>
        <a:buFont typeface="Arial" charset="0"/>
        <a:defRPr sz="4400">
          <a:solidFill>
            <a:schemeClr val="tx2"/>
          </a:solidFill>
          <a:latin typeface="Arial" pitchFamily="34" charset="0"/>
          <a:ea typeface="宋体" pitchFamily="2" charset="-122"/>
        </a:defRPr>
      </a:lvl4pPr>
      <a:lvl5pPr algn="ctr" rtl="0" eaLnBrk="0" fontAlgn="base" hangingPunct="0">
        <a:spcBef>
          <a:spcPct val="0"/>
        </a:spcBef>
        <a:spcAft>
          <a:spcPct val="0"/>
        </a:spcAft>
        <a:buFont typeface="Arial" charset="0"/>
        <a:defRPr sz="4400">
          <a:solidFill>
            <a:schemeClr val="tx2"/>
          </a:solidFill>
          <a:latin typeface="Arial" pitchFamily="34" charset="0"/>
          <a:ea typeface="宋体" pitchFamily="2" charset="-122"/>
        </a:defRPr>
      </a:lvl5pPr>
      <a:lvl6pPr marL="457200" algn="ctr" rtl="0" fontAlgn="base">
        <a:spcBef>
          <a:spcPct val="0"/>
        </a:spcBef>
        <a:spcAft>
          <a:spcPct val="0"/>
        </a:spcAft>
        <a:buFont typeface="Arial" pitchFamily="34" charset="0"/>
        <a:defRPr sz="4400">
          <a:solidFill>
            <a:schemeClr val="tx2"/>
          </a:solidFill>
          <a:latin typeface="Arial" pitchFamily="34" charset="0"/>
          <a:ea typeface="宋体" pitchFamily="2" charset="-122"/>
        </a:defRPr>
      </a:lvl6pPr>
      <a:lvl7pPr marL="914400" algn="ctr" rtl="0" fontAlgn="base">
        <a:spcBef>
          <a:spcPct val="0"/>
        </a:spcBef>
        <a:spcAft>
          <a:spcPct val="0"/>
        </a:spcAft>
        <a:buFont typeface="Arial" pitchFamily="34" charset="0"/>
        <a:defRPr sz="4400">
          <a:solidFill>
            <a:schemeClr val="tx2"/>
          </a:solidFill>
          <a:latin typeface="Arial" pitchFamily="34" charset="0"/>
          <a:ea typeface="宋体" pitchFamily="2" charset="-122"/>
        </a:defRPr>
      </a:lvl7pPr>
      <a:lvl8pPr marL="1371600" algn="ctr" rtl="0" fontAlgn="base">
        <a:spcBef>
          <a:spcPct val="0"/>
        </a:spcBef>
        <a:spcAft>
          <a:spcPct val="0"/>
        </a:spcAft>
        <a:buFont typeface="Arial" pitchFamily="34" charset="0"/>
        <a:defRPr sz="4400">
          <a:solidFill>
            <a:schemeClr val="tx2"/>
          </a:solidFill>
          <a:latin typeface="Arial" pitchFamily="34" charset="0"/>
          <a:ea typeface="宋体" pitchFamily="2" charset="-122"/>
        </a:defRPr>
      </a:lvl8pPr>
      <a:lvl9pPr marL="1828800" algn="ctr" rtl="0" fontAlgn="base">
        <a:spcBef>
          <a:spcPct val="0"/>
        </a:spcBef>
        <a:spcAft>
          <a:spcPct val="0"/>
        </a:spcAft>
        <a:buFont typeface="Arial" pitchFamily="34" charset="0"/>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itchFamily="34" charset="0"/>
        <a:buNone/>
        <a:defRPr sz="24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audio" Target="file:///H:\&#12298;&#24515;&#22768;&#12299;_&#20248;&#31168;&#35838;&#20214;\&#29233;&#30340;&#22857;&#29486;.mp3" TargetMode="External"/><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audio" Target="../media/audio2.wav"/></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9.emf"/><Relationship Id="rId2" Type="http://schemas.openxmlformats.org/officeDocument/2006/relationships/audio" Target="file:///H:\&#12298;&#24515;&#22768;&#12299;_&#20248;&#31168;&#35838;&#20214;\&#24515;&#22768;&#26391;&#35835;.mp3" TargetMode="External"/><Relationship Id="rId1" Type="http://schemas.openxmlformats.org/officeDocument/2006/relationships/tags" Target="../tags/tag5.xml"/><Relationship Id="rId6" Type="http://schemas.openxmlformats.org/officeDocument/2006/relationships/image" Target="../media/image8.gif"/><Relationship Id="rId5" Type="http://schemas.openxmlformats.org/officeDocument/2006/relationships/audio" Target="../media/audio2.wav"/><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11.jpeg"/><Relationship Id="rId4" Type="http://schemas.openxmlformats.org/officeDocument/2006/relationships/audio" Target="../media/audio2.wav"/></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2.jpeg"/><Relationship Id="rId4" Type="http://schemas.openxmlformats.org/officeDocument/2006/relationships/audio" Target="../media/audio2.wav"/></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12.jpeg"/><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audio" Target="../media/audio2.wav"/><Relationship Id="rId7" Type="http://schemas.openxmlformats.org/officeDocument/2006/relationships/slide" Target="slide16.xml"/><Relationship Id="rId12" Type="http://schemas.openxmlformats.org/officeDocument/2006/relationships/slide" Target="slide21.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slide" Target="slide15.xml"/><Relationship Id="rId11" Type="http://schemas.openxmlformats.org/officeDocument/2006/relationships/slide" Target="slide20.xml"/><Relationship Id="rId5" Type="http://schemas.openxmlformats.org/officeDocument/2006/relationships/image" Target="../media/image14.gif"/><Relationship Id="rId10" Type="http://schemas.openxmlformats.org/officeDocument/2006/relationships/slide" Target="slide19.xml"/><Relationship Id="rId4" Type="http://schemas.openxmlformats.org/officeDocument/2006/relationships/audio" Target="../media/audio1.wav"/><Relationship Id="rId9" Type="http://schemas.openxmlformats.org/officeDocument/2006/relationships/slide" Target="slide18.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slide" Target="slide14.xml"/><Relationship Id="rId5" Type="http://schemas.openxmlformats.org/officeDocument/2006/relationships/image" Target="../media/image14.gif"/><Relationship Id="rId4" Type="http://schemas.openxmlformats.org/officeDocument/2006/relationships/slide" Target="slide21.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slide" Target="slide14.xml"/><Relationship Id="rId5" Type="http://schemas.openxmlformats.org/officeDocument/2006/relationships/image" Target="../media/image14.gif"/><Relationship Id="rId4" Type="http://schemas.openxmlformats.org/officeDocument/2006/relationships/audio" Target="../media/audio2.wav"/></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slide" Target="slide14.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4.gif"/><Relationship Id="rId5" Type="http://schemas.openxmlformats.org/officeDocument/2006/relationships/audio" Target="../media/audio4.wav"/><Relationship Id="rId4" Type="http://schemas.openxmlformats.org/officeDocument/2006/relationships/audio" Target="../media/audio2.wav"/></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slide" Target="slide14.xml"/><Relationship Id="rId5" Type="http://schemas.openxmlformats.org/officeDocument/2006/relationships/image" Target="../media/image14.gif"/><Relationship Id="rId4" Type="http://schemas.openxmlformats.org/officeDocument/2006/relationships/audio" Target="../media/audio2.wav"/></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slide" Target="slide14.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4.gif"/><Relationship Id="rId5" Type="http://schemas.openxmlformats.org/officeDocument/2006/relationships/audio" Target="../media/audio4.wav"/><Relationship Id="rId4" Type="http://schemas.openxmlformats.org/officeDocument/2006/relationships/audio" Target="../media/audio2.wav"/></Relationships>
</file>

<file path=ppt/slides/_rels/slide2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slide" Target="slide14.xml"/><Relationship Id="rId5" Type="http://schemas.openxmlformats.org/officeDocument/2006/relationships/image" Target="../media/image14.gif"/><Relationship Id="rId4" Type="http://schemas.openxmlformats.org/officeDocument/2006/relationships/audio" Target="../media/audio4.wav"/></Relationships>
</file>

<file path=ppt/slides/_rels/slide2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15.wmf"/></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17.gif"/><Relationship Id="rId4" Type="http://schemas.openxmlformats.org/officeDocument/2006/relationships/audio" Target="../media/audio2.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图片 3073" descr="40"/>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13314" name="矩形 3074"/>
          <p:cNvSpPr>
            <a:spLocks noChangeArrowheads="1" noChangeShapeType="1" noTextEdit="1"/>
          </p:cNvSpPr>
          <p:nvPr/>
        </p:nvSpPr>
        <p:spPr bwMode="auto">
          <a:xfrm>
            <a:off x="2895600" y="1676400"/>
            <a:ext cx="3886200" cy="1905000"/>
          </a:xfrm>
          <a:prstGeom prst="rect">
            <a:avLst/>
          </a:prstGeom>
        </p:spPr>
        <p:txBody>
          <a:bodyPr wrap="none" fromWordArt="1">
            <a:prstTxWarp prst="textPlain">
              <a:avLst>
                <a:gd name="adj" fmla="val 50000"/>
              </a:avLst>
            </a:prstTxWarp>
          </a:bodyPr>
          <a:lstStyle/>
          <a:p>
            <a:pPr algn="ctr"/>
            <a:r>
              <a:rPr lang="zh-CN" altLang="en-US"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宋体"/>
                <a:ea typeface="宋体"/>
              </a:rPr>
              <a:t>心声</a:t>
            </a:r>
          </a:p>
        </p:txBody>
      </p:sp>
      <p:sp>
        <p:nvSpPr>
          <p:cNvPr id="13315" name="文本框 3075"/>
          <p:cNvSpPr txBox="1">
            <a:spLocks noChangeArrowheads="1"/>
          </p:cNvSpPr>
          <p:nvPr/>
        </p:nvSpPr>
        <p:spPr bwMode="auto">
          <a:xfrm>
            <a:off x="5364163" y="3933825"/>
            <a:ext cx="3109912" cy="577850"/>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FF00FF"/>
                </a:solidFill>
                <a:latin typeface="Times New Roman" pitchFamily="18" charset="0"/>
                <a:ea typeface="黑体" pitchFamily="2" charset="-122"/>
              </a:rPr>
              <a:t>作者：黄蓓佳</a:t>
            </a:r>
          </a:p>
        </p:txBody>
      </p:sp>
      <p:pic>
        <p:nvPicPr>
          <p:cNvPr id="13316" name="图片 3076" descr="%C7%E5%CB%AE%C1%B0%E4%F4"/>
          <p:cNvPicPr>
            <a:picLocks noChangeAspect="1" noChangeArrowheads="1"/>
          </p:cNvPicPr>
          <p:nvPr/>
        </p:nvPicPr>
        <p:blipFill>
          <a:blip r:embed="rId5"/>
          <a:srcRect/>
          <a:stretch>
            <a:fillRect/>
          </a:stretch>
        </p:blipFill>
        <p:spPr bwMode="auto">
          <a:xfrm>
            <a:off x="0" y="4038600"/>
            <a:ext cx="2209800" cy="1447800"/>
          </a:xfrm>
          <a:prstGeom prst="rect">
            <a:avLst/>
          </a:prstGeom>
          <a:noFill/>
          <a:ln w="9525">
            <a:noFill/>
            <a:miter lim="800000"/>
            <a:headEnd/>
            <a:tailEnd/>
          </a:ln>
        </p:spPr>
      </p:pic>
      <p:pic>
        <p:nvPicPr>
          <p:cNvPr id="13317" name="图片 3077" descr="%C7%E5%CB%AE%C1%B0%E4%F4"/>
          <p:cNvPicPr>
            <a:picLocks noChangeAspect="1" noChangeArrowheads="1"/>
          </p:cNvPicPr>
          <p:nvPr/>
        </p:nvPicPr>
        <p:blipFill>
          <a:blip r:embed="rId5"/>
          <a:srcRect/>
          <a:stretch>
            <a:fillRect/>
          </a:stretch>
        </p:blipFill>
        <p:spPr bwMode="auto">
          <a:xfrm>
            <a:off x="7162800" y="685800"/>
            <a:ext cx="1447800" cy="1219200"/>
          </a:xfrm>
          <a:prstGeom prst="rect">
            <a:avLst/>
          </a:prstGeom>
          <a:noFill/>
          <a:ln w="9525">
            <a:noFill/>
            <a:miter lim="800000"/>
            <a:headEnd/>
            <a:tailEnd/>
          </a:ln>
        </p:spPr>
      </p:pic>
      <p:sp>
        <p:nvSpPr>
          <p:cNvPr id="13318" name="文本框 3078"/>
          <p:cNvSpPr txBox="1">
            <a:spLocks noChangeArrowheads="1"/>
          </p:cNvSpPr>
          <p:nvPr/>
        </p:nvSpPr>
        <p:spPr bwMode="auto">
          <a:xfrm>
            <a:off x="1836738" y="5445125"/>
            <a:ext cx="6408737" cy="457200"/>
          </a:xfrm>
          <a:prstGeom prst="rect">
            <a:avLst/>
          </a:prstGeom>
          <a:noFill/>
          <a:ln w="9525">
            <a:noFill/>
            <a:miter lim="800000"/>
            <a:headEnd/>
            <a:tailEnd/>
          </a:ln>
        </p:spPr>
        <p:txBody>
          <a:bodyPr>
            <a:spAutoFit/>
          </a:bodyPr>
          <a:lstStyle/>
          <a:p>
            <a:pPr>
              <a:buFont typeface="Arial" charset="0"/>
              <a:buNone/>
            </a:pPr>
            <a:r>
              <a:rPr lang="zh-CN" altLang="en-US">
                <a:latin typeface="Times New Roman" pitchFamily="18" charset="0"/>
              </a:rPr>
              <a:t>主讲教师：新蔡县蛟停湖中心学校  朱新鲜</a:t>
            </a:r>
            <a:endParaRPr lang="en-US" altLang="zh-CN">
              <a:latin typeface="Times New Roman" pitchFamily="18" charset="0"/>
            </a:endParaRPr>
          </a:p>
        </p:txBody>
      </p:sp>
      <p:pic>
        <p:nvPicPr>
          <p:cNvPr id="3080" name="爱的奉献.mp3">
            <a:hlinkClick r:id="" action="ppaction://media"/>
          </p:cNvPr>
          <p:cNvPicPr>
            <a:picLocks noRot="1" noChangeAspect="1" noChangeArrowheads="1"/>
          </p:cNvPicPr>
          <p:nvPr>
            <a:audioFile r:link="rId1"/>
          </p:nvPr>
        </p:nvPicPr>
        <p:blipFill>
          <a:blip r:embed="rId6"/>
          <a:srcRect/>
          <a:stretch>
            <a:fillRect/>
          </a:stretch>
        </p:blipFill>
        <p:spPr bwMode="auto">
          <a:xfrm>
            <a:off x="4419600" y="3276600"/>
            <a:ext cx="304800" cy="304800"/>
          </a:xfrm>
          <a:prstGeom prst="rect">
            <a:avLst/>
          </a:prstGeom>
          <a:noFill/>
          <a:ln w="9525">
            <a:noFill/>
            <a:miter lim="800000"/>
            <a:headEnd/>
            <a:tailEnd/>
          </a:ln>
        </p:spPr>
      </p:pic>
    </p:spTree>
  </p:cSld>
  <p:clrMapOvr>
    <a:masterClrMapping/>
  </p:clrMapOvr>
  <p:transition advTm="96421">
    <p:blinds dir="vert"/>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7247" fill="hold"/>
                                        <p:tgtEl>
                                          <p:spTgt spid="308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08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4097"/>
          <p:cNvSpPr>
            <a:spLocks noChangeArrowheads="1" noChangeShapeType="1" noTextEdit="1"/>
          </p:cNvSpPr>
          <p:nvPr/>
        </p:nvSpPr>
        <p:spPr bwMode="auto">
          <a:xfrm>
            <a:off x="323850" y="260350"/>
            <a:ext cx="2667000" cy="838200"/>
          </a:xfrm>
          <a:prstGeom prst="rect">
            <a:avLst/>
          </a:prstGeom>
        </p:spPr>
        <p:txBody>
          <a:bodyPr wrap="none" fromWordArt="1">
            <a:prstTxWarp prst="textDoubleWave1">
              <a:avLst>
                <a:gd name="adj1" fmla="val 6500"/>
                <a:gd name="adj2" fmla="val 0"/>
              </a:avLst>
            </a:prstTxWarp>
          </a:bodyPr>
          <a:lstStyle/>
          <a:p>
            <a:pPr algn="ctr"/>
            <a:r>
              <a:rPr lang="zh-CN" altLang="en-US" sz="3600" b="1" kern="10" spc="-360">
                <a:ln w="12700">
                  <a:solidFill>
                    <a:srgbClr val="000099"/>
                  </a:solidFill>
                  <a:round/>
                  <a:headEnd/>
                  <a:tailEnd/>
                </a:ln>
                <a:solidFill>
                  <a:srgbClr val="33CCFF"/>
                </a:solidFill>
                <a:effectLst>
                  <a:outerShdw dist="125724" dir="18900000" algn="ctr" rotWithShape="0">
                    <a:srgbClr val="000099"/>
                  </a:outerShdw>
                </a:effectLst>
                <a:latin typeface="宋体"/>
                <a:ea typeface="宋体"/>
              </a:rPr>
              <a:t>作者介绍</a:t>
            </a:r>
          </a:p>
        </p:txBody>
      </p:sp>
      <p:sp>
        <p:nvSpPr>
          <p:cNvPr id="4099" name="文本框 4098"/>
          <p:cNvSpPr txBox="1">
            <a:spLocks noChangeArrowheads="1"/>
          </p:cNvSpPr>
          <p:nvPr/>
        </p:nvSpPr>
        <p:spPr bwMode="auto">
          <a:xfrm>
            <a:off x="0" y="909638"/>
            <a:ext cx="6156325" cy="5834062"/>
          </a:xfrm>
          <a:prstGeom prst="rect">
            <a:avLst/>
          </a:prstGeom>
          <a:noFill/>
          <a:ln w="9525">
            <a:noFill/>
            <a:miter lim="800000"/>
            <a:headEnd/>
            <a:tailEnd/>
          </a:ln>
        </p:spPr>
        <p:txBody>
          <a:bodyPr>
            <a:spAutoFit/>
          </a:bodyPr>
          <a:lstStyle/>
          <a:p>
            <a:pPr>
              <a:lnSpc>
                <a:spcPct val="145000"/>
              </a:lnSpc>
              <a:spcBef>
                <a:spcPct val="50000"/>
              </a:spcBef>
              <a:buFont typeface="Arial" charset="0"/>
              <a:buNone/>
            </a:pPr>
            <a:r>
              <a:rPr lang="zh-CN" altLang="en-US" sz="3600" b="1">
                <a:solidFill>
                  <a:srgbClr val="0080C0"/>
                </a:solidFill>
                <a:latin typeface="黑体" pitchFamily="2" charset="-122"/>
                <a:ea typeface="黑体" pitchFamily="2" charset="-122"/>
              </a:rPr>
              <a:t>    </a:t>
            </a:r>
            <a:r>
              <a:rPr lang="zh-CN" altLang="en-US" sz="2800" b="1">
                <a:solidFill>
                  <a:srgbClr val="3333FF"/>
                </a:solidFill>
                <a:latin typeface="黑体" pitchFamily="2" charset="-122"/>
                <a:ea typeface="黑体" pitchFamily="2" charset="-122"/>
              </a:rPr>
              <a:t>当代女作家，</a:t>
            </a:r>
            <a:r>
              <a:rPr lang="en-US" altLang="zh-CN" sz="2800" b="1">
                <a:solidFill>
                  <a:srgbClr val="3333FF"/>
                </a:solidFill>
                <a:latin typeface="隶书"/>
                <a:ea typeface="隶书"/>
                <a:cs typeface="隶书"/>
              </a:rPr>
              <a:t>1955</a:t>
            </a:r>
            <a:r>
              <a:rPr lang="zh-CN" altLang="en-US" sz="2800" b="1">
                <a:solidFill>
                  <a:srgbClr val="3333FF"/>
                </a:solidFill>
                <a:latin typeface="隶书"/>
                <a:ea typeface="隶书"/>
                <a:cs typeface="隶书"/>
              </a:rPr>
              <a:t>年出生于江苏如皋。1997年考入北京大学中文系文学专业。1982年毕业被分配在江苏省外事办公室工作。次年加入中国作家协会，1985年调江苏省作家协会任专业作家。处女作《补考》1972年发表。著有小说集《小船，小船》、《芦花飘飞的时候》、《遥远的地方有一片海》、长篇小说 《夜夜狂欢》等。 </a:t>
            </a:r>
          </a:p>
        </p:txBody>
      </p:sp>
      <p:sp>
        <p:nvSpPr>
          <p:cNvPr id="4100" name="文本框 4099"/>
          <p:cNvSpPr txBox="1">
            <a:spLocks noChangeArrowheads="1"/>
          </p:cNvSpPr>
          <p:nvPr/>
        </p:nvSpPr>
        <p:spPr bwMode="auto">
          <a:xfrm>
            <a:off x="3348038" y="476250"/>
            <a:ext cx="2209800" cy="762000"/>
          </a:xfrm>
          <a:prstGeom prst="rect">
            <a:avLst/>
          </a:prstGeom>
          <a:noFill/>
          <a:ln w="9525">
            <a:noFill/>
            <a:miter lim="800000"/>
            <a:headEnd/>
            <a:tailEnd/>
          </a:ln>
        </p:spPr>
        <p:txBody>
          <a:bodyPr>
            <a:spAutoFit/>
          </a:bodyPr>
          <a:lstStyle/>
          <a:p>
            <a:pPr>
              <a:spcBef>
                <a:spcPct val="50000"/>
              </a:spcBef>
              <a:buFont typeface="Arial" charset="0"/>
              <a:buNone/>
            </a:pPr>
            <a:r>
              <a:rPr lang="zh-CN" altLang="en-US" sz="4400" b="1">
                <a:solidFill>
                  <a:srgbClr val="FC250E"/>
                </a:solidFill>
                <a:latin typeface="黑体" pitchFamily="2" charset="-122"/>
                <a:ea typeface="黑体" pitchFamily="2" charset="-122"/>
              </a:rPr>
              <a:t>黄蓓佳</a:t>
            </a:r>
          </a:p>
        </p:txBody>
      </p:sp>
      <p:pic>
        <p:nvPicPr>
          <p:cNvPr id="14340" name="图片 4100" descr="23"/>
          <p:cNvPicPr>
            <a:picLocks noChangeAspect="1" noChangeArrowheads="1"/>
          </p:cNvPicPr>
          <p:nvPr/>
        </p:nvPicPr>
        <p:blipFill>
          <a:blip r:embed="rId5">
            <a:clrChange>
              <a:clrFrom>
                <a:srgbClr val="DEE9F7"/>
              </a:clrFrom>
              <a:clrTo>
                <a:srgbClr val="DEE9F7">
                  <a:alpha val="0"/>
                </a:srgbClr>
              </a:clrTo>
            </a:clrChange>
          </a:blip>
          <a:srcRect/>
          <a:stretch>
            <a:fillRect/>
          </a:stretch>
        </p:blipFill>
        <p:spPr bwMode="auto">
          <a:xfrm>
            <a:off x="7162800" y="0"/>
            <a:ext cx="1981200" cy="1600200"/>
          </a:xfrm>
          <a:prstGeom prst="rect">
            <a:avLst/>
          </a:prstGeom>
          <a:noFill/>
          <a:ln w="9525">
            <a:noFill/>
            <a:miter lim="800000"/>
            <a:headEnd/>
            <a:tailEnd/>
          </a:ln>
        </p:spPr>
      </p:pic>
      <p:pic>
        <p:nvPicPr>
          <p:cNvPr id="14341" name="图片 4101" descr="黄蓓佳2"/>
          <p:cNvPicPr>
            <a:picLocks noChangeAspect="1" noChangeArrowheads="1"/>
          </p:cNvPicPr>
          <p:nvPr/>
        </p:nvPicPr>
        <p:blipFill>
          <a:blip r:embed="rId6"/>
          <a:srcRect/>
          <a:stretch>
            <a:fillRect/>
          </a:stretch>
        </p:blipFill>
        <p:spPr bwMode="auto">
          <a:xfrm>
            <a:off x="6011863" y="1412875"/>
            <a:ext cx="3132137" cy="5256213"/>
          </a:xfrm>
          <a:prstGeom prst="rect">
            <a:avLst/>
          </a:prstGeom>
          <a:noFill/>
          <a:ln w="9525">
            <a:noFill/>
            <a:miter lim="800000"/>
            <a:headEnd/>
            <a:tailEnd/>
          </a:ln>
        </p:spPr>
      </p:pic>
    </p:spTree>
    <p:custDataLst>
      <p:tags r:id="rId1"/>
    </p:custDataLst>
  </p:cSld>
  <p:clrMapOvr>
    <a:masterClrMapping/>
  </p:clrMapOvr>
  <p:transition advTm="16219">
    <p:comb/>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additive="base">
                                        <p:cTn id="13" dur="500" fill="hold"/>
                                        <p:tgtEl>
                                          <p:spTgt spid="4100"/>
                                        </p:tgtEl>
                                        <p:attrNameLst>
                                          <p:attrName>ppt_x</p:attrName>
                                        </p:attrNameLst>
                                      </p:cBhvr>
                                      <p:tavLst>
                                        <p:tav tm="0">
                                          <p:val>
                                            <p:strVal val="#ppt_x"/>
                                          </p:val>
                                        </p:tav>
                                        <p:tav tm="100000">
                                          <p:val>
                                            <p:strVal val="#ppt_x"/>
                                          </p:val>
                                        </p:tav>
                                      </p:tavLst>
                                    </p:anim>
                                    <p:anim calcmode="lin" valueType="num">
                                      <p:cBhvr additive="base">
                                        <p:cTn id="14" dur="500" fill="hold"/>
                                        <p:tgtEl>
                                          <p:spTgt spid="410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type.wav" builtIn="1"/>
                                        </p:tgtEl>
                                      </p:cMediaNode>
                                    </p:audio>
                                  </p:sub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4099"/>
                                        </p:tgtEl>
                                        <p:attrNameLst>
                                          <p:attrName>style.visibility</p:attrName>
                                        </p:attrNameLst>
                                      </p:cBhvr>
                                      <p:to>
                                        <p:strVal val="visible"/>
                                      </p:to>
                                    </p:set>
                                    <p:animEffect transition="in" filter="diamond(in)">
                                      <p:cBhvr>
                                        <p:cTn id="19" dur="2000"/>
                                        <p:tgtEl>
                                          <p:spTgt spid="4099"/>
                                        </p:tgtEl>
                                      </p:cBhvr>
                                    </p:animEffect>
                                  </p:childTnLst>
                                  <p:subTnLst>
                                    <p:audio>
                                      <p:cMediaNode>
                                        <p:cTn display="0" masterRel="sameClick">
                                          <p:stCondLst>
                                            <p:cond evt="begin" delay="0">
                                              <p:tn val="17"/>
                                            </p:cond>
                                          </p:stCondLst>
                                          <p:endCondLst>
                                            <p:cond evt="onStopAudio" delay="0">
                                              <p:tgtEl>
                                                <p:sldTgt/>
                                              </p:tgtEl>
                                            </p:cond>
                                          </p:endCondLst>
                                        </p:cTn>
                                        <p:tgtEl>
                                          <p:sndTgt r:embed="rId4"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4099" grpId="0"/>
      <p:bldP spid="410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5121"/>
          <p:cNvSpPr>
            <a:spLocks noGrp="1" noChangeArrowheads="1"/>
          </p:cNvSpPr>
          <p:nvPr>
            <p:ph type="title"/>
          </p:nvPr>
        </p:nvSpPr>
        <p:spPr>
          <a:xfrm>
            <a:off x="539750" y="188913"/>
            <a:ext cx="2663825" cy="431800"/>
          </a:xfrm>
        </p:spPr>
        <p:txBody>
          <a:bodyPr/>
          <a:lstStyle/>
          <a:p>
            <a:pPr eaLnBrk="1" hangingPunct="1"/>
            <a:r>
              <a:rPr lang="zh-CN" altLang="en-US" sz="3200" b="1" smtClean="0">
                <a:solidFill>
                  <a:srgbClr val="000066"/>
                </a:solidFill>
                <a:ea typeface="楷体_GB2312" pitchFamily="49" charset="-122"/>
              </a:rPr>
              <a:t>温故知新</a:t>
            </a:r>
          </a:p>
        </p:txBody>
      </p:sp>
      <p:sp>
        <p:nvSpPr>
          <p:cNvPr id="15362" name="文本占位符 5122"/>
          <p:cNvSpPr>
            <a:spLocks noGrp="1" noChangeArrowheads="1"/>
          </p:cNvSpPr>
          <p:nvPr>
            <p:ph type="body" idx="1"/>
          </p:nvPr>
        </p:nvSpPr>
        <p:spPr>
          <a:xfrm>
            <a:off x="323850" y="549275"/>
            <a:ext cx="8642350" cy="6021388"/>
          </a:xfrm>
        </p:spPr>
        <p:txBody>
          <a:bodyPr/>
          <a:lstStyle/>
          <a:p>
            <a:pPr eaLnBrk="1" hangingPunct="1">
              <a:lnSpc>
                <a:spcPct val="80000"/>
              </a:lnSpc>
            </a:pPr>
            <a:r>
              <a:rPr lang="en-US" altLang="zh-CN" sz="1800" smtClean="0"/>
              <a:t> </a:t>
            </a:r>
            <a:br>
              <a:rPr lang="en-US" altLang="zh-CN" sz="1800" smtClean="0"/>
            </a:br>
            <a:r>
              <a:rPr lang="en-US" altLang="zh-CN" sz="2400" b="1" smtClean="0">
                <a:latin typeface="华文中宋"/>
                <a:ea typeface="华文中宋"/>
                <a:cs typeface="华文中宋"/>
              </a:rPr>
              <a:t>①</a:t>
            </a:r>
            <a:r>
              <a:rPr lang="zh-CN" altLang="en-US" sz="2400" b="1" smtClean="0">
                <a:latin typeface="华文中宋"/>
                <a:ea typeface="华文中宋"/>
                <a:cs typeface="华文中宋"/>
              </a:rPr>
              <a:t>小说是以</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  为中心，通过</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的叙述和</a:t>
            </a:r>
          </a:p>
          <a:p>
            <a:pPr eaLnBrk="1" hangingPunct="1">
              <a:lnSpc>
                <a:spcPct val="80000"/>
              </a:lnSpc>
            </a:pP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的描写来反映</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的文学体裁。 </a:t>
            </a:r>
            <a:br>
              <a:rPr lang="zh-CN" altLang="en-US" sz="2400" b="1" smtClean="0">
                <a:latin typeface="华文中宋"/>
                <a:ea typeface="华文中宋"/>
                <a:cs typeface="华文中宋"/>
              </a:rPr>
            </a:br>
            <a:r>
              <a:rPr lang="zh-CN" altLang="en-US" sz="2400" b="1" smtClean="0">
                <a:latin typeface="华文中宋"/>
                <a:ea typeface="华文中宋"/>
                <a:cs typeface="华文中宋"/>
              </a:rPr>
              <a:t/>
            </a:r>
            <a:br>
              <a:rPr lang="zh-CN" altLang="en-US" sz="2400" b="1" smtClean="0">
                <a:latin typeface="华文中宋"/>
                <a:ea typeface="华文中宋"/>
                <a:cs typeface="华文中宋"/>
              </a:rPr>
            </a:br>
            <a:r>
              <a:rPr lang="en-US" altLang="zh-CN" sz="2400" b="1" smtClean="0">
                <a:latin typeface="华文中宋"/>
                <a:ea typeface="华文中宋"/>
                <a:cs typeface="华文中宋"/>
              </a:rPr>
              <a:t>②</a:t>
            </a:r>
            <a:r>
              <a:rPr lang="zh-CN" altLang="en-US" sz="2400" b="1" smtClean="0">
                <a:latin typeface="华文中宋"/>
                <a:ea typeface="华文中宋"/>
                <a:cs typeface="华文中宋"/>
              </a:rPr>
              <a:t>小说有三个要素，即</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和</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，其</a:t>
            </a:r>
          </a:p>
          <a:p>
            <a:pPr eaLnBrk="1" hangingPunct="1">
              <a:lnSpc>
                <a:spcPct val="80000"/>
              </a:lnSpc>
            </a:pPr>
            <a:r>
              <a:rPr lang="zh-CN" altLang="en-US" sz="2400" b="1" smtClean="0">
                <a:latin typeface="华文中宋"/>
                <a:ea typeface="华文中宋"/>
                <a:cs typeface="华文中宋"/>
              </a:rPr>
              <a:t>中主要要素是</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 </a:t>
            </a:r>
            <a:br>
              <a:rPr lang="zh-CN" altLang="en-US" sz="2400" b="1" smtClean="0">
                <a:latin typeface="华文中宋"/>
                <a:ea typeface="华文中宋"/>
                <a:cs typeface="华文中宋"/>
              </a:rPr>
            </a:br>
            <a:r>
              <a:rPr lang="zh-CN" altLang="en-US" sz="2400" b="1" smtClean="0">
                <a:latin typeface="华文中宋"/>
                <a:ea typeface="华文中宋"/>
                <a:cs typeface="华文中宋"/>
              </a:rPr>
              <a:t/>
            </a:r>
            <a:br>
              <a:rPr lang="zh-CN" altLang="en-US" sz="2400" b="1" smtClean="0">
                <a:latin typeface="华文中宋"/>
                <a:ea typeface="华文中宋"/>
                <a:cs typeface="华文中宋"/>
              </a:rPr>
            </a:br>
            <a:r>
              <a:rPr lang="en-US" altLang="zh-CN" sz="2400" b="1" smtClean="0">
                <a:latin typeface="华文中宋"/>
                <a:ea typeface="华文中宋"/>
                <a:cs typeface="华文中宋"/>
              </a:rPr>
              <a:t>③</a:t>
            </a:r>
            <a:r>
              <a:rPr lang="zh-CN" altLang="en-US" sz="2400" b="1" smtClean="0">
                <a:latin typeface="华文中宋"/>
                <a:ea typeface="华文中宋"/>
                <a:cs typeface="华文中宋"/>
              </a:rPr>
              <a:t>小说按篇幅长短可分为</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 、</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和</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 </a:t>
            </a:r>
            <a:br>
              <a:rPr lang="zh-CN" altLang="en-US" sz="2400" b="1" smtClean="0">
                <a:latin typeface="华文中宋"/>
                <a:ea typeface="华文中宋"/>
                <a:cs typeface="华文中宋"/>
              </a:rPr>
            </a:br>
            <a:r>
              <a:rPr lang="zh-CN" altLang="en-US" sz="2400" b="1" smtClean="0">
                <a:latin typeface="华文中宋"/>
                <a:ea typeface="华文中宋"/>
                <a:cs typeface="华文中宋"/>
              </a:rPr>
              <a:t/>
            </a:r>
            <a:br>
              <a:rPr lang="zh-CN" altLang="en-US" sz="2400" b="1" smtClean="0">
                <a:latin typeface="华文中宋"/>
                <a:ea typeface="华文中宋"/>
                <a:cs typeface="华文中宋"/>
              </a:rPr>
            </a:br>
            <a:r>
              <a:rPr lang="en-US" altLang="zh-CN" sz="2400" b="1" smtClean="0">
                <a:latin typeface="华文中宋"/>
                <a:ea typeface="华文中宋"/>
                <a:cs typeface="华文中宋"/>
              </a:rPr>
              <a:t>④</a:t>
            </a:r>
            <a:r>
              <a:rPr lang="zh-CN" altLang="en-US" sz="2400" b="1" smtClean="0">
                <a:latin typeface="华文中宋"/>
                <a:ea typeface="华文中宋"/>
                <a:cs typeface="华文中宋"/>
              </a:rPr>
              <a:t>小说塑造人物的方法可以多种多样，但人物描写必须具有</a:t>
            </a:r>
          </a:p>
          <a:p>
            <a:pPr eaLnBrk="1" hangingPunct="1">
              <a:lnSpc>
                <a:spcPct val="80000"/>
              </a:lnSpc>
            </a:pPr>
            <a:r>
              <a:rPr lang="zh-CN" altLang="en-US" sz="2400" b="1" smtClean="0">
                <a:latin typeface="华文中宋"/>
                <a:ea typeface="华文中宋"/>
                <a:cs typeface="华文中宋"/>
              </a:rPr>
              <a:t>典型性。人物的直接描写有</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描写、</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描写、</a:t>
            </a:r>
          </a:p>
          <a:p>
            <a:pPr eaLnBrk="1" hangingPunct="1">
              <a:lnSpc>
                <a:spcPct val="80000"/>
              </a:lnSpc>
            </a:pP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描写、</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描写、</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描写。 </a:t>
            </a:r>
            <a:br>
              <a:rPr lang="zh-CN" altLang="en-US" sz="2400" b="1" smtClean="0">
                <a:latin typeface="华文中宋"/>
                <a:ea typeface="华文中宋"/>
                <a:cs typeface="华文中宋"/>
              </a:rPr>
            </a:br>
            <a:r>
              <a:rPr lang="zh-CN" altLang="en-US" sz="2400" b="1" smtClean="0">
                <a:latin typeface="华文中宋"/>
                <a:ea typeface="华文中宋"/>
                <a:cs typeface="华文中宋"/>
              </a:rPr>
              <a:t/>
            </a:r>
            <a:br>
              <a:rPr lang="zh-CN" altLang="en-US" sz="2400" b="1" smtClean="0">
                <a:latin typeface="华文中宋"/>
                <a:ea typeface="华文中宋"/>
                <a:cs typeface="华文中宋"/>
              </a:rPr>
            </a:br>
            <a:r>
              <a:rPr lang="en-US" altLang="zh-CN" sz="2400" b="1" smtClean="0">
                <a:latin typeface="华文中宋"/>
                <a:ea typeface="华文中宋"/>
                <a:cs typeface="华文中宋"/>
              </a:rPr>
              <a:t>⑤</a:t>
            </a:r>
            <a:r>
              <a:rPr lang="zh-CN" altLang="en-US" sz="2400" b="1" smtClean="0">
                <a:latin typeface="华文中宋"/>
                <a:ea typeface="华文中宋"/>
                <a:cs typeface="华文中宋"/>
              </a:rPr>
              <a:t>小说故事情节的发展通常分为四个阶段，即</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a:t>
            </a:r>
          </a:p>
          <a:p>
            <a:pPr eaLnBrk="1" hangingPunct="1">
              <a:lnSpc>
                <a:spcPct val="80000"/>
              </a:lnSpc>
            </a:pP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和</a:t>
            </a:r>
            <a:r>
              <a:rPr lang="en-US" altLang="zh-CN" sz="2400" b="1" smtClean="0">
                <a:latin typeface="华文中宋"/>
                <a:ea typeface="华文中宋"/>
                <a:cs typeface="华文中宋"/>
              </a:rPr>
              <a:t>________</a:t>
            </a:r>
            <a:r>
              <a:rPr lang="zh-CN" altLang="en-US" sz="2400" b="1" smtClean="0">
                <a:latin typeface="华文中宋"/>
                <a:ea typeface="华文中宋"/>
                <a:cs typeface="华文中宋"/>
              </a:rPr>
              <a:t>。 </a:t>
            </a:r>
            <a:br>
              <a:rPr lang="zh-CN" altLang="en-US" sz="2400" b="1" smtClean="0">
                <a:latin typeface="华文中宋"/>
                <a:ea typeface="华文中宋"/>
                <a:cs typeface="华文中宋"/>
              </a:rPr>
            </a:br>
            <a:r>
              <a:rPr lang="zh-CN" altLang="en-US" sz="2400" b="1" smtClean="0">
                <a:latin typeface="华文中宋"/>
                <a:ea typeface="华文中宋"/>
                <a:cs typeface="华文中宋"/>
              </a:rPr>
              <a:t/>
            </a:r>
            <a:br>
              <a:rPr lang="zh-CN" altLang="en-US" sz="2400" b="1" smtClean="0">
                <a:latin typeface="华文中宋"/>
                <a:ea typeface="华文中宋"/>
                <a:cs typeface="华文中宋"/>
              </a:rPr>
            </a:br>
            <a:endParaRPr lang="zh-CN" altLang="en-US" sz="2400" b="1" smtClean="0">
              <a:latin typeface="华文中宋"/>
              <a:ea typeface="华文中宋"/>
              <a:cs typeface="华文中宋"/>
            </a:endParaRPr>
          </a:p>
        </p:txBody>
      </p:sp>
      <p:sp>
        <p:nvSpPr>
          <p:cNvPr id="5124" name="文本框 5123"/>
          <p:cNvSpPr txBox="1">
            <a:spLocks noChangeArrowheads="1"/>
          </p:cNvSpPr>
          <p:nvPr/>
        </p:nvSpPr>
        <p:spPr bwMode="auto">
          <a:xfrm>
            <a:off x="2124075" y="693738"/>
            <a:ext cx="1728788" cy="396875"/>
          </a:xfrm>
          <a:prstGeom prst="rect">
            <a:avLst/>
          </a:prstGeom>
          <a:noFill/>
          <a:ln w="9525">
            <a:noFill/>
            <a:miter lim="800000"/>
            <a:headEnd/>
            <a:tailEnd/>
          </a:ln>
        </p:spPr>
        <p:txBody>
          <a:bodyPr>
            <a:spAutoFit/>
          </a:bodyPr>
          <a:lstStyle/>
          <a:p>
            <a:pPr>
              <a:spcBef>
                <a:spcPct val="50000"/>
              </a:spcBef>
              <a:buFont typeface="Arial" charset="0"/>
              <a:buNone/>
            </a:pPr>
            <a:r>
              <a:rPr lang="zh-CN" altLang="en-US" sz="2000" b="1">
                <a:solidFill>
                  <a:srgbClr val="FF0000"/>
                </a:solidFill>
                <a:latin typeface="Tahoma" pitchFamily="34" charset="0"/>
              </a:rPr>
              <a:t>塑造人物形象</a:t>
            </a:r>
          </a:p>
        </p:txBody>
      </p:sp>
      <p:sp>
        <p:nvSpPr>
          <p:cNvPr id="5125" name="文本框 5124"/>
          <p:cNvSpPr txBox="1">
            <a:spLocks noChangeArrowheads="1"/>
          </p:cNvSpPr>
          <p:nvPr/>
        </p:nvSpPr>
        <p:spPr bwMode="auto">
          <a:xfrm>
            <a:off x="5651500" y="765175"/>
            <a:ext cx="865188"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ahoma" pitchFamily="34" charset="0"/>
              </a:rPr>
              <a:t>故事</a:t>
            </a:r>
          </a:p>
        </p:txBody>
      </p:sp>
      <p:sp>
        <p:nvSpPr>
          <p:cNvPr id="5126" name="文本框 5125"/>
          <p:cNvSpPr txBox="1">
            <a:spLocks noChangeArrowheads="1"/>
          </p:cNvSpPr>
          <p:nvPr/>
        </p:nvSpPr>
        <p:spPr bwMode="auto">
          <a:xfrm>
            <a:off x="1044575" y="1125538"/>
            <a:ext cx="792163" cy="366712"/>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ahoma" pitchFamily="34" charset="0"/>
              </a:rPr>
              <a:t>环境</a:t>
            </a:r>
          </a:p>
        </p:txBody>
      </p:sp>
      <p:sp>
        <p:nvSpPr>
          <p:cNvPr id="5127" name="文本框 5126"/>
          <p:cNvSpPr txBox="1">
            <a:spLocks noChangeArrowheads="1"/>
          </p:cNvSpPr>
          <p:nvPr/>
        </p:nvSpPr>
        <p:spPr bwMode="auto">
          <a:xfrm>
            <a:off x="3851275" y="1054100"/>
            <a:ext cx="1296988" cy="396875"/>
          </a:xfrm>
          <a:prstGeom prst="rect">
            <a:avLst/>
          </a:prstGeom>
          <a:noFill/>
          <a:ln w="9525">
            <a:noFill/>
            <a:miter lim="800000"/>
            <a:headEnd/>
            <a:tailEnd/>
          </a:ln>
        </p:spPr>
        <p:txBody>
          <a:bodyPr>
            <a:spAutoFit/>
          </a:bodyPr>
          <a:lstStyle/>
          <a:p>
            <a:pPr>
              <a:spcBef>
                <a:spcPct val="50000"/>
              </a:spcBef>
              <a:buFont typeface="Arial" charset="0"/>
              <a:buNone/>
            </a:pPr>
            <a:r>
              <a:rPr lang="zh-CN" altLang="en-US" sz="2000" b="1">
                <a:solidFill>
                  <a:srgbClr val="FF0000"/>
                </a:solidFill>
                <a:latin typeface="Tahoma" pitchFamily="34" charset="0"/>
              </a:rPr>
              <a:t>社会生活</a:t>
            </a:r>
          </a:p>
        </p:txBody>
      </p:sp>
      <p:sp>
        <p:nvSpPr>
          <p:cNvPr id="5128" name="文本框 5127"/>
          <p:cNvSpPr txBox="1">
            <a:spLocks noChangeArrowheads="1"/>
          </p:cNvSpPr>
          <p:nvPr/>
        </p:nvSpPr>
        <p:spPr bwMode="auto">
          <a:xfrm>
            <a:off x="4067175" y="1557338"/>
            <a:ext cx="936625"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ahoma" pitchFamily="34" charset="0"/>
              </a:rPr>
              <a:t>人物</a:t>
            </a:r>
          </a:p>
        </p:txBody>
      </p:sp>
      <p:sp>
        <p:nvSpPr>
          <p:cNvPr id="5129" name="文本框 5128"/>
          <p:cNvSpPr txBox="1">
            <a:spLocks noChangeArrowheads="1"/>
          </p:cNvSpPr>
          <p:nvPr/>
        </p:nvSpPr>
        <p:spPr bwMode="auto">
          <a:xfrm>
            <a:off x="5148263" y="1557338"/>
            <a:ext cx="1511300"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ahoma" pitchFamily="34" charset="0"/>
              </a:rPr>
              <a:t>故事情节</a:t>
            </a:r>
          </a:p>
        </p:txBody>
      </p:sp>
      <p:sp>
        <p:nvSpPr>
          <p:cNvPr id="5130" name="文本框 5129"/>
          <p:cNvSpPr txBox="1">
            <a:spLocks noChangeArrowheads="1"/>
          </p:cNvSpPr>
          <p:nvPr/>
        </p:nvSpPr>
        <p:spPr bwMode="auto">
          <a:xfrm>
            <a:off x="6948488" y="1628775"/>
            <a:ext cx="1150937"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ahoma" pitchFamily="34" charset="0"/>
              </a:rPr>
              <a:t>环境</a:t>
            </a:r>
          </a:p>
        </p:txBody>
      </p:sp>
      <p:sp>
        <p:nvSpPr>
          <p:cNvPr id="5131" name="文本框 5130"/>
          <p:cNvSpPr txBox="1">
            <a:spLocks noChangeArrowheads="1"/>
          </p:cNvSpPr>
          <p:nvPr/>
        </p:nvSpPr>
        <p:spPr bwMode="auto">
          <a:xfrm>
            <a:off x="2700338" y="1917700"/>
            <a:ext cx="1008062" cy="519113"/>
          </a:xfrm>
          <a:prstGeom prst="rect">
            <a:avLst/>
          </a:prstGeom>
          <a:noFill/>
          <a:ln w="9525">
            <a:noFill/>
            <a:miter lim="800000"/>
            <a:headEnd/>
            <a:tailEnd/>
          </a:ln>
        </p:spPr>
        <p:txBody>
          <a:bodyPr>
            <a:spAutoFit/>
          </a:bodyPr>
          <a:lstStyle/>
          <a:p>
            <a:pPr>
              <a:spcBef>
                <a:spcPct val="50000"/>
              </a:spcBef>
              <a:buFont typeface="Arial" charset="0"/>
              <a:buNone/>
            </a:pPr>
            <a:r>
              <a:rPr lang="zh-CN" altLang="en-US" sz="2800" b="1">
                <a:solidFill>
                  <a:srgbClr val="FF0000"/>
                </a:solidFill>
                <a:latin typeface="Times New Roman" pitchFamily="18" charset="0"/>
              </a:rPr>
              <a:t>人物</a:t>
            </a:r>
          </a:p>
        </p:txBody>
      </p:sp>
      <p:sp>
        <p:nvSpPr>
          <p:cNvPr id="5132" name="文本框 5131"/>
          <p:cNvSpPr txBox="1">
            <a:spLocks noChangeArrowheads="1"/>
          </p:cNvSpPr>
          <p:nvPr/>
        </p:nvSpPr>
        <p:spPr bwMode="auto">
          <a:xfrm>
            <a:off x="4140200" y="2565400"/>
            <a:ext cx="1512888"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长篇小说</a:t>
            </a:r>
          </a:p>
        </p:txBody>
      </p:sp>
      <p:sp>
        <p:nvSpPr>
          <p:cNvPr id="5133" name="文本框 5132"/>
          <p:cNvSpPr txBox="1">
            <a:spLocks noChangeArrowheads="1"/>
          </p:cNvSpPr>
          <p:nvPr/>
        </p:nvSpPr>
        <p:spPr bwMode="auto">
          <a:xfrm>
            <a:off x="5580063" y="2493963"/>
            <a:ext cx="1584325"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中篇小说</a:t>
            </a:r>
          </a:p>
        </p:txBody>
      </p:sp>
      <p:sp>
        <p:nvSpPr>
          <p:cNvPr id="5134" name="文本框 5133"/>
          <p:cNvSpPr txBox="1">
            <a:spLocks noChangeArrowheads="1"/>
          </p:cNvSpPr>
          <p:nvPr/>
        </p:nvSpPr>
        <p:spPr bwMode="auto">
          <a:xfrm>
            <a:off x="7092950" y="2493963"/>
            <a:ext cx="1727200"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短篇小说</a:t>
            </a:r>
          </a:p>
        </p:txBody>
      </p:sp>
      <p:sp>
        <p:nvSpPr>
          <p:cNvPr id="5135" name="文本框 5134"/>
          <p:cNvSpPr txBox="1">
            <a:spLocks noChangeArrowheads="1"/>
          </p:cNvSpPr>
          <p:nvPr/>
        </p:nvSpPr>
        <p:spPr bwMode="auto">
          <a:xfrm>
            <a:off x="900113" y="2854325"/>
            <a:ext cx="1655762"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微型小说</a:t>
            </a:r>
          </a:p>
        </p:txBody>
      </p:sp>
      <p:sp>
        <p:nvSpPr>
          <p:cNvPr id="5136" name="文本框 5135"/>
          <p:cNvSpPr txBox="1">
            <a:spLocks noChangeArrowheads="1"/>
          </p:cNvSpPr>
          <p:nvPr/>
        </p:nvSpPr>
        <p:spPr bwMode="auto">
          <a:xfrm>
            <a:off x="4500563" y="3789363"/>
            <a:ext cx="1152525"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外貌</a:t>
            </a:r>
          </a:p>
        </p:txBody>
      </p:sp>
      <p:sp>
        <p:nvSpPr>
          <p:cNvPr id="5137" name="文本框 5136"/>
          <p:cNvSpPr txBox="1">
            <a:spLocks noChangeArrowheads="1"/>
          </p:cNvSpPr>
          <p:nvPr/>
        </p:nvSpPr>
        <p:spPr bwMode="auto">
          <a:xfrm>
            <a:off x="6732588" y="3789363"/>
            <a:ext cx="1008062"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语言</a:t>
            </a:r>
          </a:p>
        </p:txBody>
      </p:sp>
      <p:sp>
        <p:nvSpPr>
          <p:cNvPr id="5138" name="文本框 5137"/>
          <p:cNvSpPr txBox="1">
            <a:spLocks noChangeArrowheads="1"/>
          </p:cNvSpPr>
          <p:nvPr/>
        </p:nvSpPr>
        <p:spPr bwMode="auto">
          <a:xfrm>
            <a:off x="827088" y="4149725"/>
            <a:ext cx="1079500"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动作</a:t>
            </a:r>
          </a:p>
        </p:txBody>
      </p:sp>
      <p:sp>
        <p:nvSpPr>
          <p:cNvPr id="5139" name="文本框 5138"/>
          <p:cNvSpPr txBox="1">
            <a:spLocks noChangeArrowheads="1"/>
          </p:cNvSpPr>
          <p:nvPr/>
        </p:nvSpPr>
        <p:spPr bwMode="auto">
          <a:xfrm>
            <a:off x="2844800" y="4221163"/>
            <a:ext cx="1152525"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心理</a:t>
            </a:r>
          </a:p>
        </p:txBody>
      </p:sp>
      <p:sp>
        <p:nvSpPr>
          <p:cNvPr id="5140" name="文本框 5139"/>
          <p:cNvSpPr txBox="1">
            <a:spLocks noChangeArrowheads="1"/>
          </p:cNvSpPr>
          <p:nvPr/>
        </p:nvSpPr>
        <p:spPr bwMode="auto">
          <a:xfrm>
            <a:off x="5364163" y="4221163"/>
            <a:ext cx="1008062"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神态</a:t>
            </a:r>
          </a:p>
        </p:txBody>
      </p:sp>
      <p:sp>
        <p:nvSpPr>
          <p:cNvPr id="5141" name="文本框 5140"/>
          <p:cNvSpPr txBox="1">
            <a:spLocks noChangeArrowheads="1"/>
          </p:cNvSpPr>
          <p:nvPr/>
        </p:nvSpPr>
        <p:spPr bwMode="auto">
          <a:xfrm>
            <a:off x="6948488" y="4725988"/>
            <a:ext cx="1150937"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开端</a:t>
            </a:r>
          </a:p>
        </p:txBody>
      </p:sp>
      <p:sp>
        <p:nvSpPr>
          <p:cNvPr id="5142" name="文本框 5141"/>
          <p:cNvSpPr txBox="1">
            <a:spLocks noChangeArrowheads="1"/>
          </p:cNvSpPr>
          <p:nvPr/>
        </p:nvSpPr>
        <p:spPr bwMode="auto">
          <a:xfrm>
            <a:off x="900113" y="5086350"/>
            <a:ext cx="1079500"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发展</a:t>
            </a:r>
          </a:p>
        </p:txBody>
      </p:sp>
      <p:sp>
        <p:nvSpPr>
          <p:cNvPr id="5143" name="文本框 5142"/>
          <p:cNvSpPr txBox="1">
            <a:spLocks noChangeArrowheads="1"/>
          </p:cNvSpPr>
          <p:nvPr/>
        </p:nvSpPr>
        <p:spPr bwMode="auto">
          <a:xfrm>
            <a:off x="2339975" y="5157788"/>
            <a:ext cx="1223963"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高潮</a:t>
            </a:r>
          </a:p>
        </p:txBody>
      </p:sp>
      <p:sp>
        <p:nvSpPr>
          <p:cNvPr id="5144" name="文本框 5143"/>
          <p:cNvSpPr txBox="1">
            <a:spLocks noChangeArrowheads="1"/>
          </p:cNvSpPr>
          <p:nvPr/>
        </p:nvSpPr>
        <p:spPr bwMode="auto">
          <a:xfrm>
            <a:off x="3995738" y="5157788"/>
            <a:ext cx="1152525" cy="457200"/>
          </a:xfrm>
          <a:prstGeom prst="rect">
            <a:avLst/>
          </a:prstGeom>
          <a:noFill/>
          <a:ln w="9525">
            <a:noFill/>
            <a:miter lim="800000"/>
            <a:headEnd/>
            <a:tailEnd/>
          </a:ln>
        </p:spPr>
        <p:txBody>
          <a:bodyPr>
            <a:spAutoFit/>
          </a:bodyPr>
          <a:lstStyle/>
          <a:p>
            <a:pPr>
              <a:spcBef>
                <a:spcPct val="50000"/>
              </a:spcBef>
              <a:buFont typeface="Arial" charset="0"/>
              <a:buNone/>
            </a:pPr>
            <a:r>
              <a:rPr lang="zh-CN" altLang="en-US" b="1">
                <a:solidFill>
                  <a:srgbClr val="FF0000"/>
                </a:solidFill>
                <a:latin typeface="Times New Roman" pitchFamily="18" charset="0"/>
              </a:rPr>
              <a:t>结局</a:t>
            </a:r>
          </a:p>
        </p:txBody>
      </p:sp>
    </p:spTree>
    <p:custDataLst>
      <p:tags r:id="rId1"/>
    </p:custDataLst>
  </p:cSld>
  <p:clrMapOvr>
    <a:masterClrMapping/>
  </p:clrMapOvr>
  <p:transition advTm="4292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blinds(horizontal)">
                                      <p:cBhvr>
                                        <p:cTn id="7" dur="500"/>
                                        <p:tgtEl>
                                          <p:spTgt spid="51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5"/>
                                        </p:tgtEl>
                                        <p:attrNameLst>
                                          <p:attrName>style.visibility</p:attrName>
                                        </p:attrNameLst>
                                      </p:cBhvr>
                                      <p:to>
                                        <p:strVal val="visible"/>
                                      </p:to>
                                    </p:set>
                                    <p:animEffect transition="in" filter="blinds(horizontal)">
                                      <p:cBhvr>
                                        <p:cTn id="12" dur="500"/>
                                        <p:tgtEl>
                                          <p:spTgt spid="51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26"/>
                                        </p:tgtEl>
                                        <p:attrNameLst>
                                          <p:attrName>style.visibility</p:attrName>
                                        </p:attrNameLst>
                                      </p:cBhvr>
                                      <p:to>
                                        <p:strVal val="visible"/>
                                      </p:to>
                                    </p:set>
                                    <p:animEffect transition="in" filter="blinds(horizontal)">
                                      <p:cBhvr>
                                        <p:cTn id="17" dur="500"/>
                                        <p:tgtEl>
                                          <p:spTgt spid="51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27"/>
                                        </p:tgtEl>
                                        <p:attrNameLst>
                                          <p:attrName>style.visibility</p:attrName>
                                        </p:attrNameLst>
                                      </p:cBhvr>
                                      <p:to>
                                        <p:strVal val="visible"/>
                                      </p:to>
                                    </p:set>
                                    <p:animEffect transition="in" filter="blinds(horizontal)">
                                      <p:cBhvr>
                                        <p:cTn id="22" dur="500"/>
                                        <p:tgtEl>
                                          <p:spTgt spid="51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128"/>
                                        </p:tgtEl>
                                        <p:attrNameLst>
                                          <p:attrName>style.visibility</p:attrName>
                                        </p:attrNameLst>
                                      </p:cBhvr>
                                      <p:to>
                                        <p:strVal val="visible"/>
                                      </p:to>
                                    </p:set>
                                    <p:animEffect transition="in" filter="blinds(horizontal)">
                                      <p:cBhvr>
                                        <p:cTn id="27" dur="500"/>
                                        <p:tgtEl>
                                          <p:spTgt spid="512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129"/>
                                        </p:tgtEl>
                                        <p:attrNameLst>
                                          <p:attrName>style.visibility</p:attrName>
                                        </p:attrNameLst>
                                      </p:cBhvr>
                                      <p:to>
                                        <p:strVal val="visible"/>
                                      </p:to>
                                    </p:set>
                                    <p:animEffect transition="in" filter="blinds(horizontal)">
                                      <p:cBhvr>
                                        <p:cTn id="32" dur="500"/>
                                        <p:tgtEl>
                                          <p:spTgt spid="512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130"/>
                                        </p:tgtEl>
                                        <p:attrNameLst>
                                          <p:attrName>style.visibility</p:attrName>
                                        </p:attrNameLst>
                                      </p:cBhvr>
                                      <p:to>
                                        <p:strVal val="visible"/>
                                      </p:to>
                                    </p:set>
                                    <p:animEffect transition="in" filter="blinds(horizontal)">
                                      <p:cBhvr>
                                        <p:cTn id="37" dur="500"/>
                                        <p:tgtEl>
                                          <p:spTgt spid="513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131"/>
                                        </p:tgtEl>
                                        <p:attrNameLst>
                                          <p:attrName>style.visibility</p:attrName>
                                        </p:attrNameLst>
                                      </p:cBhvr>
                                      <p:to>
                                        <p:strVal val="visible"/>
                                      </p:to>
                                    </p:set>
                                    <p:animEffect transition="in" filter="blinds(horizontal)">
                                      <p:cBhvr>
                                        <p:cTn id="42" dur="500"/>
                                        <p:tgtEl>
                                          <p:spTgt spid="513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132"/>
                                        </p:tgtEl>
                                        <p:attrNameLst>
                                          <p:attrName>style.visibility</p:attrName>
                                        </p:attrNameLst>
                                      </p:cBhvr>
                                      <p:to>
                                        <p:strVal val="visible"/>
                                      </p:to>
                                    </p:set>
                                    <p:animEffect transition="in" filter="blinds(horizontal)">
                                      <p:cBhvr>
                                        <p:cTn id="47" dur="500"/>
                                        <p:tgtEl>
                                          <p:spTgt spid="513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133"/>
                                        </p:tgtEl>
                                        <p:attrNameLst>
                                          <p:attrName>style.visibility</p:attrName>
                                        </p:attrNameLst>
                                      </p:cBhvr>
                                      <p:to>
                                        <p:strVal val="visible"/>
                                      </p:to>
                                    </p:set>
                                    <p:animEffect transition="in" filter="blinds(horizontal)">
                                      <p:cBhvr>
                                        <p:cTn id="52" dur="500"/>
                                        <p:tgtEl>
                                          <p:spTgt spid="513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134"/>
                                        </p:tgtEl>
                                        <p:attrNameLst>
                                          <p:attrName>style.visibility</p:attrName>
                                        </p:attrNameLst>
                                      </p:cBhvr>
                                      <p:to>
                                        <p:strVal val="visible"/>
                                      </p:to>
                                    </p:set>
                                    <p:animEffect transition="in" filter="blinds(horizontal)">
                                      <p:cBhvr>
                                        <p:cTn id="57" dur="500"/>
                                        <p:tgtEl>
                                          <p:spTgt spid="513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135"/>
                                        </p:tgtEl>
                                        <p:attrNameLst>
                                          <p:attrName>style.visibility</p:attrName>
                                        </p:attrNameLst>
                                      </p:cBhvr>
                                      <p:to>
                                        <p:strVal val="visible"/>
                                      </p:to>
                                    </p:set>
                                    <p:animEffect transition="in" filter="blinds(horizontal)">
                                      <p:cBhvr>
                                        <p:cTn id="62" dur="500"/>
                                        <p:tgtEl>
                                          <p:spTgt spid="513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136"/>
                                        </p:tgtEl>
                                        <p:attrNameLst>
                                          <p:attrName>style.visibility</p:attrName>
                                        </p:attrNameLst>
                                      </p:cBhvr>
                                      <p:to>
                                        <p:strVal val="visible"/>
                                      </p:to>
                                    </p:set>
                                    <p:animEffect transition="in" filter="blinds(horizontal)">
                                      <p:cBhvr>
                                        <p:cTn id="67" dur="500"/>
                                        <p:tgtEl>
                                          <p:spTgt spid="513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5137"/>
                                        </p:tgtEl>
                                        <p:attrNameLst>
                                          <p:attrName>style.visibility</p:attrName>
                                        </p:attrNameLst>
                                      </p:cBhvr>
                                      <p:to>
                                        <p:strVal val="visible"/>
                                      </p:to>
                                    </p:set>
                                    <p:animEffect transition="in" filter="blinds(horizontal)">
                                      <p:cBhvr>
                                        <p:cTn id="72" dur="500"/>
                                        <p:tgtEl>
                                          <p:spTgt spid="5137"/>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138"/>
                                        </p:tgtEl>
                                        <p:attrNameLst>
                                          <p:attrName>style.visibility</p:attrName>
                                        </p:attrNameLst>
                                      </p:cBhvr>
                                      <p:to>
                                        <p:strVal val="visible"/>
                                      </p:to>
                                    </p:set>
                                    <p:animEffect transition="in" filter="blinds(horizontal)">
                                      <p:cBhvr>
                                        <p:cTn id="77" dur="500"/>
                                        <p:tgtEl>
                                          <p:spTgt spid="513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139"/>
                                        </p:tgtEl>
                                        <p:attrNameLst>
                                          <p:attrName>style.visibility</p:attrName>
                                        </p:attrNameLst>
                                      </p:cBhvr>
                                      <p:to>
                                        <p:strVal val="visible"/>
                                      </p:to>
                                    </p:set>
                                    <p:animEffect transition="in" filter="blinds(horizontal)">
                                      <p:cBhvr>
                                        <p:cTn id="82" dur="500"/>
                                        <p:tgtEl>
                                          <p:spTgt spid="513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140"/>
                                        </p:tgtEl>
                                        <p:attrNameLst>
                                          <p:attrName>style.visibility</p:attrName>
                                        </p:attrNameLst>
                                      </p:cBhvr>
                                      <p:to>
                                        <p:strVal val="visible"/>
                                      </p:to>
                                    </p:set>
                                    <p:animEffect transition="in" filter="blinds(horizontal)">
                                      <p:cBhvr>
                                        <p:cTn id="87" dur="500"/>
                                        <p:tgtEl>
                                          <p:spTgt spid="5140"/>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141"/>
                                        </p:tgtEl>
                                        <p:attrNameLst>
                                          <p:attrName>style.visibility</p:attrName>
                                        </p:attrNameLst>
                                      </p:cBhvr>
                                      <p:to>
                                        <p:strVal val="visible"/>
                                      </p:to>
                                    </p:set>
                                    <p:animEffect transition="in" filter="blinds(horizontal)">
                                      <p:cBhvr>
                                        <p:cTn id="92" dur="500"/>
                                        <p:tgtEl>
                                          <p:spTgt spid="514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5142"/>
                                        </p:tgtEl>
                                        <p:attrNameLst>
                                          <p:attrName>style.visibility</p:attrName>
                                        </p:attrNameLst>
                                      </p:cBhvr>
                                      <p:to>
                                        <p:strVal val="visible"/>
                                      </p:to>
                                    </p:set>
                                    <p:animEffect transition="in" filter="blinds(horizontal)">
                                      <p:cBhvr>
                                        <p:cTn id="97" dur="500"/>
                                        <p:tgtEl>
                                          <p:spTgt spid="5142"/>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5143"/>
                                        </p:tgtEl>
                                        <p:attrNameLst>
                                          <p:attrName>style.visibility</p:attrName>
                                        </p:attrNameLst>
                                      </p:cBhvr>
                                      <p:to>
                                        <p:strVal val="visible"/>
                                      </p:to>
                                    </p:set>
                                    <p:animEffect transition="in" filter="blinds(horizontal)">
                                      <p:cBhvr>
                                        <p:cTn id="102" dur="500"/>
                                        <p:tgtEl>
                                          <p:spTgt spid="514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5144"/>
                                        </p:tgtEl>
                                        <p:attrNameLst>
                                          <p:attrName>style.visibility</p:attrName>
                                        </p:attrNameLst>
                                      </p:cBhvr>
                                      <p:to>
                                        <p:strVal val="visible"/>
                                      </p:to>
                                    </p:set>
                                    <p:animEffect transition="in" filter="blinds(horizontal)">
                                      <p:cBhvr>
                                        <p:cTn id="107" dur="500"/>
                                        <p:tgtEl>
                                          <p:spTgt spid="5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5" grpId="0"/>
      <p:bldP spid="5126" grpId="0"/>
      <p:bldP spid="5127" grpId="0"/>
      <p:bldP spid="5128" grpId="0"/>
      <p:bldP spid="5129" grpId="0"/>
      <p:bldP spid="5130" grpId="0"/>
      <p:bldP spid="5131" grpId="0"/>
      <p:bldP spid="5132" grpId="0"/>
      <p:bldP spid="5133" grpId="0"/>
      <p:bldP spid="5134" grpId="0"/>
      <p:bldP spid="5135" grpId="0"/>
      <p:bldP spid="5136" grpId="0"/>
      <p:bldP spid="5137" grpId="0"/>
      <p:bldP spid="5138" grpId="0"/>
      <p:bldP spid="5139" grpId="0"/>
      <p:bldP spid="5140" grpId="0"/>
      <p:bldP spid="5141" grpId="0"/>
      <p:bldP spid="5142" grpId="0"/>
      <p:bldP spid="5143" grpId="0"/>
      <p:bldP spid="51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6145"/>
          <p:cNvSpPr>
            <a:spLocks noGrp="1" noChangeArrowheads="1"/>
          </p:cNvSpPr>
          <p:nvPr>
            <p:ph type="title"/>
          </p:nvPr>
        </p:nvSpPr>
        <p:spPr/>
        <p:txBody>
          <a:bodyPr/>
          <a:lstStyle/>
          <a:p>
            <a:pPr eaLnBrk="1" hangingPunct="1"/>
            <a:r>
              <a:rPr lang="zh-CN" altLang="en-US" sz="6000" b="1" smtClean="0">
                <a:solidFill>
                  <a:schemeClr val="accent1"/>
                </a:solidFill>
              </a:rPr>
              <a:t>学习目标</a:t>
            </a:r>
          </a:p>
        </p:txBody>
      </p:sp>
      <p:sp>
        <p:nvSpPr>
          <p:cNvPr id="6147" name="文本占位符 6146"/>
          <p:cNvSpPr>
            <a:spLocks noGrp="1" noChangeArrowheads="1"/>
          </p:cNvSpPr>
          <p:nvPr>
            <p:ph type="body" idx="1"/>
          </p:nvPr>
        </p:nvSpPr>
        <p:spPr/>
        <p:txBody>
          <a:bodyPr/>
          <a:lstStyle/>
          <a:p>
            <a:pPr eaLnBrk="1" hangingPunct="1"/>
            <a:r>
              <a:rPr lang="zh-CN" altLang="en-US" sz="4000" b="1" smtClean="0">
                <a:solidFill>
                  <a:srgbClr val="FF00FF"/>
                </a:solidFill>
              </a:rPr>
              <a:t>一、整体感知，把握文章的情节结构</a:t>
            </a:r>
          </a:p>
          <a:p>
            <a:pPr eaLnBrk="1" hangingPunct="1"/>
            <a:r>
              <a:rPr lang="zh-CN" altLang="en-US" sz="4000" b="1" smtClean="0">
                <a:solidFill>
                  <a:srgbClr val="FF00FF"/>
                </a:solidFill>
              </a:rPr>
              <a:t>二、结合文章内容，分析人物形象</a:t>
            </a:r>
          </a:p>
          <a:p>
            <a:pPr eaLnBrk="1" hangingPunct="1"/>
            <a:r>
              <a:rPr lang="zh-CN" altLang="en-US" sz="4000" b="1" smtClean="0">
                <a:solidFill>
                  <a:srgbClr val="FF00FF"/>
                </a:solidFill>
              </a:rPr>
              <a:t>三、体味心声的深刻内涵</a:t>
            </a:r>
          </a:p>
          <a:p>
            <a:pPr eaLnBrk="1" hangingPunct="1"/>
            <a:r>
              <a:rPr lang="zh-CN" altLang="en-US" sz="4000" b="1" smtClean="0">
                <a:solidFill>
                  <a:srgbClr val="FF00FF"/>
                </a:solidFill>
              </a:rPr>
              <a:t>四、拓展延伸，培养创新能力</a:t>
            </a:r>
          </a:p>
        </p:txBody>
      </p:sp>
    </p:spTree>
    <p:custDataLst>
      <p:tags r:id="rId1"/>
    </p:custDataLst>
  </p:cSld>
  <p:clrMapOvr>
    <a:masterClrMapping/>
  </p:clrMapOvr>
  <p:transition advTm="10469">
    <p:blinds/>
    <p:sndAc>
      <p:stSnd>
        <p:snd r:embed="rId3"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strVal val="#ppt_w*0.70"/>
                                          </p:val>
                                        </p:tav>
                                        <p:tav tm="100000">
                                          <p:val>
                                            <p:strVal val="#ppt_w"/>
                                          </p:val>
                                        </p:tav>
                                      </p:tavLst>
                                    </p:anim>
                                    <p:anim calcmode="lin" valueType="num">
                                      <p:cBhvr>
                                        <p:cTn id="8" dur="1000" fill="hold"/>
                                        <p:tgtEl>
                                          <p:spTgt spid="6146"/>
                                        </p:tgtEl>
                                        <p:attrNameLst>
                                          <p:attrName>ppt_h</p:attrName>
                                        </p:attrNameLst>
                                      </p:cBhvr>
                                      <p:tavLst>
                                        <p:tav tm="0">
                                          <p:val>
                                            <p:strVal val="#ppt_h"/>
                                          </p:val>
                                        </p:tav>
                                        <p:tav tm="100000">
                                          <p:val>
                                            <p:strVal val="#ppt_h"/>
                                          </p:val>
                                        </p:tav>
                                      </p:tavLst>
                                    </p:anim>
                                    <p:animEffect transition="in" filter="fade">
                                      <p:cBhvr>
                                        <p:cTn id="9" dur="1000"/>
                                        <p:tgtEl>
                                          <p:spTgt spid="6146"/>
                                        </p:tgtEl>
                                      </p:cBhvr>
                                    </p:animEffect>
                                  </p:childTnLst>
                                </p:cTn>
                              </p:par>
                            </p:childTnLst>
                          </p:cTn>
                        </p:par>
                      </p:childTnLst>
                    </p:cTn>
                  </p:par>
                  <p:par>
                    <p:cTn id="10" fill="hold">
                      <p:stCondLst>
                        <p:cond delay="indefinite"/>
                      </p:stCondLst>
                      <p:childTnLst>
                        <p:par>
                          <p:cTn id="11" fill="hold">
                            <p:stCondLst>
                              <p:cond delay="0"/>
                            </p:stCondLst>
                            <p:childTnLst>
                              <p:par>
                                <p:cTn id="12" presetID="15" presetClass="entr" presetSubtype="0" fill="hold" nodeType="clickEffect">
                                  <p:stCondLst>
                                    <p:cond delay="0"/>
                                  </p:stCondLst>
                                  <p:childTnLst>
                                    <p:set>
                                      <p:cBhvr>
                                        <p:cTn id="13" dur="1" fill="hold">
                                          <p:stCondLst>
                                            <p:cond delay="0"/>
                                          </p:stCondLst>
                                        </p:cTn>
                                        <p:tgtEl>
                                          <p:spTgt spid="6147">
                                            <p:txEl>
                                              <p:pRg st="0" end="0"/>
                                            </p:txEl>
                                          </p:spTgt>
                                        </p:tgtEl>
                                        <p:attrNameLst>
                                          <p:attrName>style.visibility</p:attrName>
                                        </p:attrNameLst>
                                      </p:cBhvr>
                                      <p:to>
                                        <p:strVal val="visible"/>
                                      </p:to>
                                    </p:set>
                                    <p:anim calcmode="lin" valueType="num">
                                      <p:cBhvr>
                                        <p:cTn id="14" dur="1000" fill="hold"/>
                                        <p:tgtEl>
                                          <p:spTgt spid="6147">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6147">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614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147">
                                            <p:txEl>
                                              <p:pRg st="0" end="0"/>
                                            </p:txEl>
                                          </p:spTgt>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0"/>
                                  </p:stCondLst>
                                  <p:childTnLst>
                                    <p:set>
                                      <p:cBhvr>
                                        <p:cTn id="19" dur="1" fill="hold">
                                          <p:stCondLst>
                                            <p:cond delay="0"/>
                                          </p:stCondLst>
                                        </p:cTn>
                                        <p:tgtEl>
                                          <p:spTgt spid="6147">
                                            <p:txEl>
                                              <p:pRg st="1" end="1"/>
                                            </p:txEl>
                                          </p:spTgt>
                                        </p:tgtEl>
                                        <p:attrNameLst>
                                          <p:attrName>style.visibility</p:attrName>
                                        </p:attrNameLst>
                                      </p:cBhvr>
                                      <p:to>
                                        <p:strVal val="visible"/>
                                      </p:to>
                                    </p:set>
                                    <p:anim calcmode="lin" valueType="num">
                                      <p:cBhvr>
                                        <p:cTn id="20" dur="1000" fill="hold"/>
                                        <p:tgtEl>
                                          <p:spTgt spid="6147">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6147">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6147">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6147">
                                            <p:txEl>
                                              <p:pRg st="1" end="1"/>
                                            </p:txEl>
                                          </p:spTgt>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0"/>
                                  </p:stCondLst>
                                  <p:childTnLst>
                                    <p:set>
                                      <p:cBhvr>
                                        <p:cTn id="25" dur="1" fill="hold">
                                          <p:stCondLst>
                                            <p:cond delay="0"/>
                                          </p:stCondLst>
                                        </p:cTn>
                                        <p:tgtEl>
                                          <p:spTgt spid="6147">
                                            <p:txEl>
                                              <p:pRg st="2" end="2"/>
                                            </p:txEl>
                                          </p:spTgt>
                                        </p:tgtEl>
                                        <p:attrNameLst>
                                          <p:attrName>style.visibility</p:attrName>
                                        </p:attrNameLst>
                                      </p:cBhvr>
                                      <p:to>
                                        <p:strVal val="visible"/>
                                      </p:to>
                                    </p:set>
                                    <p:anim calcmode="lin" valueType="num">
                                      <p:cBhvr>
                                        <p:cTn id="26" dur="1000" fill="hold"/>
                                        <p:tgtEl>
                                          <p:spTgt spid="6147">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6147">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6147">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6147">
                                            <p:txEl>
                                              <p:pRg st="2" end="2"/>
                                            </p:txEl>
                                          </p:spTgt>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0"/>
                                  </p:stCondLst>
                                  <p:childTnLst>
                                    <p:set>
                                      <p:cBhvr>
                                        <p:cTn id="31" dur="1" fill="hold">
                                          <p:stCondLst>
                                            <p:cond delay="0"/>
                                          </p:stCondLst>
                                        </p:cTn>
                                        <p:tgtEl>
                                          <p:spTgt spid="6147">
                                            <p:txEl>
                                              <p:pRg st="3" end="3"/>
                                            </p:txEl>
                                          </p:spTgt>
                                        </p:tgtEl>
                                        <p:attrNameLst>
                                          <p:attrName>style.visibility</p:attrName>
                                        </p:attrNameLst>
                                      </p:cBhvr>
                                      <p:to>
                                        <p:strVal val="visible"/>
                                      </p:to>
                                    </p:set>
                                    <p:anim calcmode="lin" valueType="num">
                                      <p:cBhvr>
                                        <p:cTn id="32" dur="1000" fill="hold"/>
                                        <p:tgtEl>
                                          <p:spTgt spid="6147">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6147">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6147">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6147">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文本框 7169"/>
          <p:cNvSpPr txBox="1">
            <a:spLocks noChangeArrowheads="1"/>
          </p:cNvSpPr>
          <p:nvPr/>
        </p:nvSpPr>
        <p:spPr bwMode="auto">
          <a:xfrm>
            <a:off x="381000" y="2057400"/>
            <a:ext cx="8763000" cy="3508375"/>
          </a:xfrm>
          <a:prstGeom prst="rect">
            <a:avLst/>
          </a:prstGeom>
          <a:noFill/>
          <a:ln w="9525">
            <a:noFill/>
            <a:miter lim="800000"/>
            <a:headEnd/>
            <a:tailEnd/>
          </a:ln>
        </p:spPr>
        <p:txBody>
          <a:bodyPr>
            <a:spAutoFit/>
          </a:bodyPr>
          <a:lstStyle/>
          <a:p>
            <a:pPr>
              <a:lnSpc>
                <a:spcPct val="140000"/>
              </a:lnSpc>
              <a:spcBef>
                <a:spcPct val="50000"/>
              </a:spcBef>
              <a:buFont typeface="Arial" charset="0"/>
              <a:buNone/>
            </a:pPr>
            <a:r>
              <a:rPr lang="zh-CN" altLang="en-US" sz="4000" b="1">
                <a:latin typeface="Times New Roman" pitchFamily="18" charset="0"/>
                <a:ea typeface="黑体" pitchFamily="2" charset="-122"/>
              </a:rPr>
              <a:t>发窘                   抽噎             噗                 纸捻</a:t>
            </a:r>
            <a:r>
              <a:rPr lang="zh-CN" altLang="en-US" sz="3200" b="1">
                <a:latin typeface="Times New Roman" pitchFamily="18" charset="0"/>
                <a:ea typeface="黑体" pitchFamily="2" charset="-122"/>
              </a:rPr>
              <a:t>                        </a:t>
            </a:r>
            <a:r>
              <a:rPr lang="zh-CN" altLang="en-US" sz="4000" b="1">
                <a:latin typeface="Times New Roman" pitchFamily="18" charset="0"/>
                <a:ea typeface="黑体" pitchFamily="2" charset="-122"/>
              </a:rPr>
              <a:t>蜷                 簪            琅琅                恍惚</a:t>
            </a:r>
            <a:r>
              <a:rPr lang="en-US" altLang="zh-CN" sz="4000" b="1">
                <a:latin typeface="Times New Roman" pitchFamily="18" charset="0"/>
                <a:ea typeface="黑体" pitchFamily="2" charset="-122"/>
              </a:rPr>
              <a:t>                   </a:t>
            </a:r>
            <a:r>
              <a:rPr lang="zh-CN" altLang="en-US" sz="4000" b="1">
                <a:latin typeface="Times New Roman" pitchFamily="18" charset="0"/>
                <a:ea typeface="黑体" pitchFamily="2" charset="-122"/>
              </a:rPr>
              <a:t>抽泣</a:t>
            </a:r>
            <a:r>
              <a:rPr lang="en-US" altLang="zh-CN" sz="4000" b="1">
                <a:latin typeface="Times New Roman" pitchFamily="18" charset="0"/>
                <a:ea typeface="黑体" pitchFamily="2" charset="-122"/>
              </a:rPr>
              <a:t>         </a:t>
            </a:r>
            <a:r>
              <a:rPr lang="zh-CN" altLang="en-US" sz="4000" b="1">
                <a:latin typeface="Times New Roman" pitchFamily="18" charset="0"/>
                <a:ea typeface="黑体" pitchFamily="2" charset="-122"/>
              </a:rPr>
              <a:t>棱角分明</a:t>
            </a:r>
            <a:r>
              <a:rPr lang="zh-CN" altLang="en-US" sz="3200" b="1">
                <a:latin typeface="Times New Roman" pitchFamily="18" charset="0"/>
                <a:ea typeface="黑体" pitchFamily="2" charset="-122"/>
              </a:rPr>
              <a:t>              </a:t>
            </a:r>
            <a:r>
              <a:rPr lang="zh-CN" altLang="en-US" sz="4000" b="1">
                <a:latin typeface="Times New Roman" pitchFamily="18" charset="0"/>
                <a:ea typeface="黑体" pitchFamily="2" charset="-122"/>
              </a:rPr>
              <a:t>毛毛剌剌</a:t>
            </a:r>
            <a:r>
              <a:rPr lang="zh-CN" altLang="en-US" sz="3200" b="1">
                <a:latin typeface="Times New Roman" pitchFamily="18" charset="0"/>
                <a:ea typeface="黑体" pitchFamily="2" charset="-122"/>
              </a:rPr>
              <a:t> </a:t>
            </a:r>
          </a:p>
        </p:txBody>
      </p:sp>
      <p:sp>
        <p:nvSpPr>
          <p:cNvPr id="7171" name="文本框 7170"/>
          <p:cNvSpPr txBox="1">
            <a:spLocks noChangeArrowheads="1"/>
          </p:cNvSpPr>
          <p:nvPr/>
        </p:nvSpPr>
        <p:spPr bwMode="auto">
          <a:xfrm>
            <a:off x="1828800" y="2286000"/>
            <a:ext cx="1524000" cy="641350"/>
          </a:xfrm>
          <a:prstGeom prst="rect">
            <a:avLst/>
          </a:prstGeom>
          <a:noFill/>
          <a:ln w="9525">
            <a:noFill/>
            <a:miter lim="800000"/>
            <a:headEnd/>
            <a:tailEnd/>
          </a:ln>
        </p:spPr>
        <p:txBody>
          <a:bodyPr>
            <a:spAutoFit/>
          </a:bodyPr>
          <a:lstStyle/>
          <a:p>
            <a:pPr>
              <a:spcBef>
                <a:spcPct val="50000"/>
              </a:spcBef>
              <a:buFont typeface="Arial" charset="0"/>
              <a:buNone/>
            </a:pPr>
            <a:r>
              <a:rPr lang="en-US" altLang="zh-CN" sz="3600" b="1">
                <a:solidFill>
                  <a:srgbClr val="FC250E"/>
                </a:solidFill>
                <a:latin typeface="黑体" pitchFamily="2" charset="-122"/>
                <a:ea typeface="黑体" pitchFamily="2" charset="-122"/>
              </a:rPr>
              <a:t>jiǒng</a:t>
            </a:r>
          </a:p>
        </p:txBody>
      </p:sp>
      <p:sp>
        <p:nvSpPr>
          <p:cNvPr id="7172" name="文本框 7171"/>
          <p:cNvSpPr txBox="1">
            <a:spLocks noChangeArrowheads="1"/>
          </p:cNvSpPr>
          <p:nvPr/>
        </p:nvSpPr>
        <p:spPr bwMode="auto">
          <a:xfrm>
            <a:off x="5334000" y="2286000"/>
            <a:ext cx="1524000" cy="641350"/>
          </a:xfrm>
          <a:prstGeom prst="rect">
            <a:avLst/>
          </a:prstGeom>
          <a:noFill/>
          <a:ln w="9525">
            <a:noFill/>
            <a:miter lim="800000"/>
            <a:headEnd/>
            <a:tailEnd/>
          </a:ln>
        </p:spPr>
        <p:txBody>
          <a:bodyPr>
            <a:spAutoFit/>
          </a:bodyPr>
          <a:lstStyle/>
          <a:p>
            <a:pPr>
              <a:spcBef>
                <a:spcPct val="50000"/>
              </a:spcBef>
              <a:buFont typeface="Arial" charset="0"/>
              <a:buNone/>
            </a:pPr>
            <a:r>
              <a:rPr lang="en-US" altLang="zh-CN" sz="3600" b="1">
                <a:solidFill>
                  <a:srgbClr val="FC250E"/>
                </a:solidFill>
                <a:latin typeface="黑体" pitchFamily="2" charset="-122"/>
                <a:ea typeface="黑体" pitchFamily="2" charset="-122"/>
              </a:rPr>
              <a:t>yē</a:t>
            </a:r>
          </a:p>
        </p:txBody>
      </p:sp>
      <p:sp>
        <p:nvSpPr>
          <p:cNvPr id="7173" name="文本框 7172"/>
          <p:cNvSpPr txBox="1">
            <a:spLocks noChangeArrowheads="1"/>
          </p:cNvSpPr>
          <p:nvPr/>
        </p:nvSpPr>
        <p:spPr bwMode="auto">
          <a:xfrm>
            <a:off x="6248400" y="4800600"/>
            <a:ext cx="1524000" cy="641350"/>
          </a:xfrm>
          <a:prstGeom prst="rect">
            <a:avLst/>
          </a:prstGeom>
          <a:noFill/>
          <a:ln w="9525">
            <a:noFill/>
            <a:miter lim="800000"/>
            <a:headEnd/>
            <a:tailEnd/>
          </a:ln>
        </p:spPr>
        <p:txBody>
          <a:bodyPr>
            <a:spAutoFit/>
          </a:bodyPr>
          <a:lstStyle/>
          <a:p>
            <a:pPr>
              <a:spcBef>
                <a:spcPct val="50000"/>
              </a:spcBef>
              <a:buFont typeface="Arial" charset="0"/>
              <a:buNone/>
            </a:pPr>
            <a:r>
              <a:rPr lang="en-US" altLang="zh-CN" sz="3600" b="1">
                <a:solidFill>
                  <a:srgbClr val="FC250E"/>
                </a:solidFill>
                <a:latin typeface="黑体" pitchFamily="2" charset="-122"/>
                <a:ea typeface="黑体" pitchFamily="2" charset="-122"/>
              </a:rPr>
              <a:t>là</a:t>
            </a:r>
          </a:p>
        </p:txBody>
      </p:sp>
      <p:sp>
        <p:nvSpPr>
          <p:cNvPr id="7174" name="文本框 7173"/>
          <p:cNvSpPr txBox="1">
            <a:spLocks noChangeArrowheads="1"/>
          </p:cNvSpPr>
          <p:nvPr/>
        </p:nvSpPr>
        <p:spPr bwMode="auto">
          <a:xfrm>
            <a:off x="7391400" y="2209800"/>
            <a:ext cx="1524000" cy="641350"/>
          </a:xfrm>
          <a:prstGeom prst="rect">
            <a:avLst/>
          </a:prstGeom>
          <a:noFill/>
          <a:ln w="9525">
            <a:noFill/>
            <a:miter lim="800000"/>
            <a:headEnd/>
            <a:tailEnd/>
          </a:ln>
        </p:spPr>
        <p:txBody>
          <a:bodyPr>
            <a:spAutoFit/>
          </a:bodyPr>
          <a:lstStyle/>
          <a:p>
            <a:pPr>
              <a:spcBef>
                <a:spcPct val="50000"/>
              </a:spcBef>
              <a:buFont typeface="Arial" charset="0"/>
              <a:buNone/>
            </a:pPr>
            <a:r>
              <a:rPr lang="en-US" altLang="zh-CN" sz="3600" b="1">
                <a:solidFill>
                  <a:srgbClr val="FC250E"/>
                </a:solidFill>
                <a:latin typeface="黑体" pitchFamily="2" charset="-122"/>
                <a:ea typeface="黑体" pitchFamily="2" charset="-122"/>
              </a:rPr>
              <a:t>pū</a:t>
            </a:r>
          </a:p>
        </p:txBody>
      </p:sp>
      <p:sp>
        <p:nvSpPr>
          <p:cNvPr id="7175" name="文本框 7174"/>
          <p:cNvSpPr txBox="1">
            <a:spLocks noChangeArrowheads="1"/>
          </p:cNvSpPr>
          <p:nvPr/>
        </p:nvSpPr>
        <p:spPr bwMode="auto">
          <a:xfrm>
            <a:off x="1828800" y="3124200"/>
            <a:ext cx="1524000" cy="641350"/>
          </a:xfrm>
          <a:prstGeom prst="rect">
            <a:avLst/>
          </a:prstGeom>
          <a:noFill/>
          <a:ln w="9525">
            <a:noFill/>
            <a:miter lim="800000"/>
            <a:headEnd/>
            <a:tailEnd/>
          </a:ln>
        </p:spPr>
        <p:txBody>
          <a:bodyPr>
            <a:spAutoFit/>
          </a:bodyPr>
          <a:lstStyle/>
          <a:p>
            <a:pPr>
              <a:spcBef>
                <a:spcPct val="50000"/>
              </a:spcBef>
              <a:buFont typeface="Arial" charset="0"/>
              <a:buNone/>
            </a:pPr>
            <a:r>
              <a:rPr lang="en-US" altLang="zh-CN" sz="3600" b="1">
                <a:solidFill>
                  <a:srgbClr val="FC250E"/>
                </a:solidFill>
                <a:latin typeface="黑体" pitchFamily="2" charset="-122"/>
                <a:ea typeface="黑体" pitchFamily="2" charset="-122"/>
              </a:rPr>
              <a:t>niǎn</a:t>
            </a:r>
          </a:p>
        </p:txBody>
      </p:sp>
      <p:sp>
        <p:nvSpPr>
          <p:cNvPr id="7176" name="文本框 7175"/>
          <p:cNvSpPr txBox="1">
            <a:spLocks noChangeArrowheads="1"/>
          </p:cNvSpPr>
          <p:nvPr/>
        </p:nvSpPr>
        <p:spPr bwMode="auto">
          <a:xfrm>
            <a:off x="4800600" y="3124200"/>
            <a:ext cx="1108075" cy="650875"/>
          </a:xfrm>
          <a:prstGeom prst="rect">
            <a:avLst/>
          </a:prstGeom>
          <a:noFill/>
          <a:ln w="9525">
            <a:solidFill>
              <a:schemeClr val="bg1"/>
            </a:solidFill>
            <a:miter lim="800000"/>
            <a:headEnd/>
            <a:tailEnd/>
          </a:ln>
        </p:spPr>
        <p:txBody>
          <a:bodyPr wrap="none">
            <a:spAutoFit/>
          </a:bodyPr>
          <a:lstStyle/>
          <a:p>
            <a:pPr>
              <a:buFont typeface="Arial" charset="0"/>
              <a:buNone/>
            </a:pPr>
            <a:r>
              <a:rPr lang="en-US" altLang="zh-CN" sz="3600" b="1">
                <a:solidFill>
                  <a:srgbClr val="FC250E"/>
                </a:solidFill>
                <a:latin typeface="黑体" pitchFamily="2" charset="-122"/>
                <a:ea typeface="黑体" pitchFamily="2" charset="-122"/>
              </a:rPr>
              <a:t>quán</a:t>
            </a:r>
          </a:p>
        </p:txBody>
      </p:sp>
      <p:sp>
        <p:nvSpPr>
          <p:cNvPr id="7177" name="文本框 7176"/>
          <p:cNvSpPr txBox="1">
            <a:spLocks noChangeArrowheads="1"/>
          </p:cNvSpPr>
          <p:nvPr/>
        </p:nvSpPr>
        <p:spPr bwMode="auto">
          <a:xfrm>
            <a:off x="7391400" y="3124200"/>
            <a:ext cx="873125" cy="641350"/>
          </a:xfrm>
          <a:prstGeom prst="rect">
            <a:avLst/>
          </a:prstGeom>
          <a:noFill/>
          <a:ln w="9525">
            <a:noFill/>
            <a:miter lim="800000"/>
            <a:headEnd/>
            <a:tailEnd/>
          </a:ln>
        </p:spPr>
        <p:txBody>
          <a:bodyPr wrap="none">
            <a:spAutoFit/>
          </a:bodyPr>
          <a:lstStyle/>
          <a:p>
            <a:pPr>
              <a:buFont typeface="Arial" charset="0"/>
              <a:buNone/>
            </a:pPr>
            <a:r>
              <a:rPr lang="en-US" altLang="zh-CN" sz="3600" b="1">
                <a:solidFill>
                  <a:srgbClr val="FC250E"/>
                </a:solidFill>
                <a:latin typeface="黑体" pitchFamily="2" charset="-122"/>
                <a:ea typeface="黑体" pitchFamily="2" charset="-122"/>
              </a:rPr>
              <a:t>zān</a:t>
            </a:r>
          </a:p>
        </p:txBody>
      </p:sp>
      <p:sp>
        <p:nvSpPr>
          <p:cNvPr id="7178" name="文本框 7177"/>
          <p:cNvSpPr txBox="1">
            <a:spLocks noChangeArrowheads="1"/>
          </p:cNvSpPr>
          <p:nvPr/>
        </p:nvSpPr>
        <p:spPr bwMode="auto">
          <a:xfrm>
            <a:off x="1981200" y="4038600"/>
            <a:ext cx="1098550" cy="641350"/>
          </a:xfrm>
          <a:prstGeom prst="rect">
            <a:avLst/>
          </a:prstGeom>
          <a:noFill/>
          <a:ln w="9525">
            <a:noFill/>
            <a:miter lim="800000"/>
            <a:headEnd/>
            <a:tailEnd/>
          </a:ln>
        </p:spPr>
        <p:txBody>
          <a:bodyPr wrap="none">
            <a:spAutoFit/>
          </a:bodyPr>
          <a:lstStyle/>
          <a:p>
            <a:pPr>
              <a:buFont typeface="Arial" charset="0"/>
              <a:buNone/>
            </a:pPr>
            <a:r>
              <a:rPr lang="en-US" altLang="zh-CN" sz="3600" b="1">
                <a:solidFill>
                  <a:srgbClr val="FC250E"/>
                </a:solidFill>
                <a:latin typeface="黑体" pitchFamily="2" charset="-122"/>
                <a:ea typeface="黑体" pitchFamily="2" charset="-122"/>
              </a:rPr>
              <a:t>láng</a:t>
            </a:r>
          </a:p>
        </p:txBody>
      </p:sp>
      <p:sp>
        <p:nvSpPr>
          <p:cNvPr id="7179" name="文本框 7178"/>
          <p:cNvSpPr txBox="1">
            <a:spLocks noChangeArrowheads="1"/>
          </p:cNvSpPr>
          <p:nvPr/>
        </p:nvSpPr>
        <p:spPr bwMode="auto">
          <a:xfrm>
            <a:off x="4648200" y="3962400"/>
            <a:ext cx="2247900" cy="641350"/>
          </a:xfrm>
          <a:prstGeom prst="rect">
            <a:avLst/>
          </a:prstGeom>
          <a:noFill/>
          <a:ln w="9525">
            <a:noFill/>
            <a:miter lim="800000"/>
            <a:headEnd/>
            <a:tailEnd/>
          </a:ln>
        </p:spPr>
        <p:txBody>
          <a:bodyPr wrap="none">
            <a:spAutoFit/>
          </a:bodyPr>
          <a:lstStyle/>
          <a:p>
            <a:pPr>
              <a:buFont typeface="Arial" charset="0"/>
              <a:buNone/>
            </a:pPr>
            <a:r>
              <a:rPr lang="en-US" altLang="zh-CN" sz="3600" b="1">
                <a:solidFill>
                  <a:srgbClr val="FC250E"/>
                </a:solidFill>
                <a:latin typeface="黑体" pitchFamily="2" charset="-122"/>
                <a:ea typeface="黑体" pitchFamily="2" charset="-122"/>
              </a:rPr>
              <a:t>huǎng  hū</a:t>
            </a:r>
          </a:p>
        </p:txBody>
      </p:sp>
      <p:sp>
        <p:nvSpPr>
          <p:cNvPr id="7180" name="文本框 7179"/>
          <p:cNvSpPr txBox="1">
            <a:spLocks noChangeArrowheads="1"/>
          </p:cNvSpPr>
          <p:nvPr/>
        </p:nvSpPr>
        <p:spPr bwMode="auto">
          <a:xfrm>
            <a:off x="8229600" y="3962400"/>
            <a:ext cx="539750" cy="641350"/>
          </a:xfrm>
          <a:prstGeom prst="rect">
            <a:avLst/>
          </a:prstGeom>
          <a:noFill/>
          <a:ln w="9525">
            <a:noFill/>
            <a:miter lim="800000"/>
            <a:headEnd/>
            <a:tailEnd/>
          </a:ln>
        </p:spPr>
        <p:txBody>
          <a:bodyPr wrap="none">
            <a:spAutoFit/>
          </a:bodyPr>
          <a:lstStyle/>
          <a:p>
            <a:pPr>
              <a:buFont typeface="Arial" charset="0"/>
              <a:buNone/>
            </a:pPr>
            <a:r>
              <a:rPr lang="en-US" altLang="zh-CN" sz="3600" b="1">
                <a:solidFill>
                  <a:srgbClr val="FC250E"/>
                </a:solidFill>
                <a:latin typeface="黑体" pitchFamily="2" charset="-122"/>
                <a:ea typeface="黑体" pitchFamily="2" charset="-122"/>
              </a:rPr>
              <a:t>qì</a:t>
            </a:r>
          </a:p>
        </p:txBody>
      </p:sp>
      <p:sp>
        <p:nvSpPr>
          <p:cNvPr id="7181" name="文本框 7180"/>
          <p:cNvSpPr txBox="1">
            <a:spLocks noChangeArrowheads="1"/>
          </p:cNvSpPr>
          <p:nvPr/>
        </p:nvSpPr>
        <p:spPr bwMode="auto">
          <a:xfrm>
            <a:off x="2667000" y="4876800"/>
            <a:ext cx="1073150" cy="641350"/>
          </a:xfrm>
          <a:prstGeom prst="rect">
            <a:avLst/>
          </a:prstGeom>
          <a:noFill/>
          <a:ln w="9525">
            <a:noFill/>
            <a:miter lim="800000"/>
            <a:headEnd/>
            <a:tailEnd/>
          </a:ln>
        </p:spPr>
        <p:txBody>
          <a:bodyPr wrap="none">
            <a:spAutoFit/>
          </a:bodyPr>
          <a:lstStyle/>
          <a:p>
            <a:pPr>
              <a:buFont typeface="Arial" charset="0"/>
              <a:buNone/>
            </a:pPr>
            <a:r>
              <a:rPr lang="en-US" altLang="zh-CN" sz="3600" b="1">
                <a:solidFill>
                  <a:srgbClr val="FC250E"/>
                </a:solidFill>
                <a:latin typeface="黑体" pitchFamily="2" charset="-122"/>
                <a:ea typeface="黑体" pitchFamily="2" charset="-122"/>
              </a:rPr>
              <a:t>léng</a:t>
            </a:r>
          </a:p>
        </p:txBody>
      </p:sp>
      <p:pic>
        <p:nvPicPr>
          <p:cNvPr id="7182" name="图片 7181" descr="4"/>
          <p:cNvPicPr>
            <a:picLocks noChangeAspect="1" noChangeArrowheads="1"/>
          </p:cNvPicPr>
          <p:nvPr/>
        </p:nvPicPr>
        <p:blipFill>
          <a:blip r:embed="rId4">
            <a:clrChange>
              <a:clrFrom>
                <a:srgbClr val="000000"/>
              </a:clrFrom>
              <a:clrTo>
                <a:srgbClr val="000000">
                  <a:alpha val="0"/>
                </a:srgbClr>
              </a:clrTo>
            </a:clrChange>
          </a:blip>
          <a:srcRect/>
          <a:stretch>
            <a:fillRect/>
          </a:stretch>
        </p:blipFill>
        <p:spPr bwMode="auto">
          <a:xfrm>
            <a:off x="7643813" y="5105400"/>
            <a:ext cx="1500187" cy="1752600"/>
          </a:xfrm>
          <a:prstGeom prst="rect">
            <a:avLst/>
          </a:prstGeom>
          <a:noFill/>
          <a:ln w="9525">
            <a:noFill/>
            <a:miter lim="800000"/>
            <a:headEnd/>
            <a:tailEnd/>
          </a:ln>
        </p:spPr>
      </p:pic>
      <p:sp>
        <p:nvSpPr>
          <p:cNvPr id="17422" name="矩形 7182"/>
          <p:cNvSpPr>
            <a:spLocks noChangeArrowheads="1" noChangeShapeType="1" noTextEdit="1"/>
          </p:cNvSpPr>
          <p:nvPr/>
        </p:nvSpPr>
        <p:spPr bwMode="auto">
          <a:xfrm>
            <a:off x="611188" y="549275"/>
            <a:ext cx="2911475" cy="1420813"/>
          </a:xfrm>
          <a:prstGeom prst="rect">
            <a:avLst/>
          </a:prstGeom>
        </p:spPr>
        <p:txBody>
          <a:bodyPr wrap="none" fromWordArt="1">
            <a:prstTxWarp prst="textCascadeUp">
              <a:avLst>
                <a:gd name="adj" fmla="val 44444"/>
              </a:avLst>
            </a:prstTxWarp>
            <a:scene3d>
              <a:camera prst="legacyObliqueTopLeft"/>
              <a:lightRig rig="legacyHarsh3" dir="t"/>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朗读，读准字音</a:t>
            </a:r>
          </a:p>
        </p:txBody>
      </p:sp>
    </p:spTree>
    <p:custDataLst>
      <p:tags r:id="rId1"/>
    </p:custDataLst>
  </p:cSld>
  <p:clrMapOvr>
    <a:masterClrMapping/>
  </p:clrMapOvr>
  <p:transition advTm="23748">
    <p:zoom/>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0-#ppt_w/2"/>
                                          </p:val>
                                        </p:tav>
                                        <p:tav tm="100000">
                                          <p:val>
                                            <p:strVal val="#ppt_x"/>
                                          </p:val>
                                        </p:tav>
                                      </p:tavLst>
                                    </p:anim>
                                    <p:anim calcmode="lin" valueType="num">
                                      <p:cBhvr additive="base">
                                        <p:cTn id="8" dur="500" fill="hold"/>
                                        <p:tgtEl>
                                          <p:spTgt spid="71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182"/>
                                        </p:tgtEl>
                                        <p:attrNameLst>
                                          <p:attrName>style.visibility</p:attrName>
                                        </p:attrNameLst>
                                      </p:cBhvr>
                                      <p:to>
                                        <p:strVal val="visible"/>
                                      </p:to>
                                    </p:set>
                                    <p:anim calcmode="lin" valueType="num">
                                      <p:cBhvr additive="base">
                                        <p:cTn id="13" dur="500" fill="hold"/>
                                        <p:tgtEl>
                                          <p:spTgt spid="7182"/>
                                        </p:tgtEl>
                                        <p:attrNameLst>
                                          <p:attrName>ppt_x</p:attrName>
                                        </p:attrNameLst>
                                      </p:cBhvr>
                                      <p:tavLst>
                                        <p:tav tm="0">
                                          <p:val>
                                            <p:strVal val="0-#ppt_w/2"/>
                                          </p:val>
                                        </p:tav>
                                        <p:tav tm="100000">
                                          <p:val>
                                            <p:strVal val="#ppt_x"/>
                                          </p:val>
                                        </p:tav>
                                      </p:tavLst>
                                    </p:anim>
                                    <p:anim calcmode="lin" valueType="num">
                                      <p:cBhvr additive="base">
                                        <p:cTn id="14" dur="500" fill="hold"/>
                                        <p:tgtEl>
                                          <p:spTgt spid="718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1"/>
                                        </p:tgtEl>
                                        <p:attrNameLst>
                                          <p:attrName>style.visibility</p:attrName>
                                        </p:attrNameLst>
                                      </p:cBhvr>
                                      <p:to>
                                        <p:strVal val="visible"/>
                                      </p:to>
                                    </p:set>
                                    <p:anim calcmode="lin" valueType="num">
                                      <p:cBhvr additive="base">
                                        <p:cTn id="19" dur="500" fill="hold"/>
                                        <p:tgtEl>
                                          <p:spTgt spid="7171"/>
                                        </p:tgtEl>
                                        <p:attrNameLst>
                                          <p:attrName>ppt_x</p:attrName>
                                        </p:attrNameLst>
                                      </p:cBhvr>
                                      <p:tavLst>
                                        <p:tav tm="0">
                                          <p:val>
                                            <p:strVal val="0-#ppt_w/2"/>
                                          </p:val>
                                        </p:tav>
                                        <p:tav tm="100000">
                                          <p:val>
                                            <p:strVal val="#ppt_x"/>
                                          </p:val>
                                        </p:tav>
                                      </p:tavLst>
                                    </p:anim>
                                    <p:anim calcmode="lin" valueType="num">
                                      <p:cBhvr additive="base">
                                        <p:cTn id="20" dur="500" fill="hold"/>
                                        <p:tgtEl>
                                          <p:spTgt spid="717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172"/>
                                        </p:tgtEl>
                                        <p:attrNameLst>
                                          <p:attrName>style.visibility</p:attrName>
                                        </p:attrNameLst>
                                      </p:cBhvr>
                                      <p:to>
                                        <p:strVal val="visible"/>
                                      </p:to>
                                    </p:set>
                                    <p:anim calcmode="lin" valueType="num">
                                      <p:cBhvr additive="base">
                                        <p:cTn id="25" dur="500" fill="hold"/>
                                        <p:tgtEl>
                                          <p:spTgt spid="7172"/>
                                        </p:tgtEl>
                                        <p:attrNameLst>
                                          <p:attrName>ppt_x</p:attrName>
                                        </p:attrNameLst>
                                      </p:cBhvr>
                                      <p:tavLst>
                                        <p:tav tm="0">
                                          <p:val>
                                            <p:strVal val="0-#ppt_w/2"/>
                                          </p:val>
                                        </p:tav>
                                        <p:tav tm="100000">
                                          <p:val>
                                            <p:strVal val="#ppt_x"/>
                                          </p:val>
                                        </p:tav>
                                      </p:tavLst>
                                    </p:anim>
                                    <p:anim calcmode="lin" valueType="num">
                                      <p:cBhvr additive="base">
                                        <p:cTn id="26"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174"/>
                                        </p:tgtEl>
                                        <p:attrNameLst>
                                          <p:attrName>style.visibility</p:attrName>
                                        </p:attrNameLst>
                                      </p:cBhvr>
                                      <p:to>
                                        <p:strVal val="visible"/>
                                      </p:to>
                                    </p:set>
                                    <p:anim calcmode="lin" valueType="num">
                                      <p:cBhvr additive="base">
                                        <p:cTn id="31" dur="500" fill="hold"/>
                                        <p:tgtEl>
                                          <p:spTgt spid="7174"/>
                                        </p:tgtEl>
                                        <p:attrNameLst>
                                          <p:attrName>ppt_x</p:attrName>
                                        </p:attrNameLst>
                                      </p:cBhvr>
                                      <p:tavLst>
                                        <p:tav tm="0">
                                          <p:val>
                                            <p:strVal val="0-#ppt_w/2"/>
                                          </p:val>
                                        </p:tav>
                                        <p:tav tm="100000">
                                          <p:val>
                                            <p:strVal val="#ppt_x"/>
                                          </p:val>
                                        </p:tav>
                                      </p:tavLst>
                                    </p:anim>
                                    <p:anim calcmode="lin" valueType="num">
                                      <p:cBhvr additive="base">
                                        <p:cTn id="32" dur="500" fill="hold"/>
                                        <p:tgtEl>
                                          <p:spTgt spid="717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175"/>
                                        </p:tgtEl>
                                        <p:attrNameLst>
                                          <p:attrName>style.visibility</p:attrName>
                                        </p:attrNameLst>
                                      </p:cBhvr>
                                      <p:to>
                                        <p:strVal val="visible"/>
                                      </p:to>
                                    </p:set>
                                    <p:animEffect transition="in" filter="blinds(horizontal)">
                                      <p:cBhvr>
                                        <p:cTn id="37" dur="500"/>
                                        <p:tgtEl>
                                          <p:spTgt spid="7175"/>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7176"/>
                                        </p:tgtEl>
                                        <p:attrNameLst>
                                          <p:attrName>style.visibility</p:attrName>
                                        </p:attrNameLst>
                                      </p:cBhvr>
                                      <p:to>
                                        <p:strVal val="visible"/>
                                      </p:to>
                                    </p:set>
                                    <p:anim calcmode="lin" valueType="num">
                                      <p:cBhvr additive="base">
                                        <p:cTn id="42" dur="500" fill="hold"/>
                                        <p:tgtEl>
                                          <p:spTgt spid="7176"/>
                                        </p:tgtEl>
                                        <p:attrNameLst>
                                          <p:attrName>ppt_x</p:attrName>
                                        </p:attrNameLst>
                                      </p:cBhvr>
                                      <p:tavLst>
                                        <p:tav tm="0">
                                          <p:val>
                                            <p:strVal val="0-#ppt_w/2"/>
                                          </p:val>
                                        </p:tav>
                                        <p:tav tm="100000">
                                          <p:val>
                                            <p:strVal val="#ppt_x"/>
                                          </p:val>
                                        </p:tav>
                                      </p:tavLst>
                                    </p:anim>
                                    <p:anim calcmode="lin" valueType="num">
                                      <p:cBhvr additive="base">
                                        <p:cTn id="43" dur="500" fill="hold"/>
                                        <p:tgtEl>
                                          <p:spTgt spid="717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7177"/>
                                        </p:tgtEl>
                                        <p:attrNameLst>
                                          <p:attrName>style.visibility</p:attrName>
                                        </p:attrNameLst>
                                      </p:cBhvr>
                                      <p:to>
                                        <p:strVal val="visible"/>
                                      </p:to>
                                    </p:set>
                                    <p:anim calcmode="lin" valueType="num">
                                      <p:cBhvr additive="base">
                                        <p:cTn id="48" dur="500" fill="hold"/>
                                        <p:tgtEl>
                                          <p:spTgt spid="7177"/>
                                        </p:tgtEl>
                                        <p:attrNameLst>
                                          <p:attrName>ppt_x</p:attrName>
                                        </p:attrNameLst>
                                      </p:cBhvr>
                                      <p:tavLst>
                                        <p:tav tm="0">
                                          <p:val>
                                            <p:strVal val="0-#ppt_w/2"/>
                                          </p:val>
                                        </p:tav>
                                        <p:tav tm="100000">
                                          <p:val>
                                            <p:strVal val="#ppt_x"/>
                                          </p:val>
                                        </p:tav>
                                      </p:tavLst>
                                    </p:anim>
                                    <p:anim calcmode="lin" valueType="num">
                                      <p:cBhvr additive="base">
                                        <p:cTn id="49" dur="500" fill="hold"/>
                                        <p:tgtEl>
                                          <p:spTgt spid="7177"/>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7178"/>
                                        </p:tgtEl>
                                        <p:attrNameLst>
                                          <p:attrName>style.visibility</p:attrName>
                                        </p:attrNameLst>
                                      </p:cBhvr>
                                      <p:to>
                                        <p:strVal val="visible"/>
                                      </p:to>
                                    </p:set>
                                    <p:anim calcmode="lin" valueType="num">
                                      <p:cBhvr additive="base">
                                        <p:cTn id="54" dur="500" fill="hold"/>
                                        <p:tgtEl>
                                          <p:spTgt spid="7178"/>
                                        </p:tgtEl>
                                        <p:attrNameLst>
                                          <p:attrName>ppt_x</p:attrName>
                                        </p:attrNameLst>
                                      </p:cBhvr>
                                      <p:tavLst>
                                        <p:tav tm="0">
                                          <p:val>
                                            <p:strVal val="0-#ppt_w/2"/>
                                          </p:val>
                                        </p:tav>
                                        <p:tav tm="100000">
                                          <p:val>
                                            <p:strVal val="#ppt_x"/>
                                          </p:val>
                                        </p:tav>
                                      </p:tavLst>
                                    </p:anim>
                                    <p:anim calcmode="lin" valueType="num">
                                      <p:cBhvr additive="base">
                                        <p:cTn id="55" dur="500" fill="hold"/>
                                        <p:tgtEl>
                                          <p:spTgt spid="7178"/>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7179"/>
                                        </p:tgtEl>
                                        <p:attrNameLst>
                                          <p:attrName>style.visibility</p:attrName>
                                        </p:attrNameLst>
                                      </p:cBhvr>
                                      <p:to>
                                        <p:strVal val="visible"/>
                                      </p:to>
                                    </p:set>
                                    <p:anim calcmode="lin" valueType="num">
                                      <p:cBhvr additive="base">
                                        <p:cTn id="60" dur="500" fill="hold"/>
                                        <p:tgtEl>
                                          <p:spTgt spid="7179"/>
                                        </p:tgtEl>
                                        <p:attrNameLst>
                                          <p:attrName>ppt_x</p:attrName>
                                        </p:attrNameLst>
                                      </p:cBhvr>
                                      <p:tavLst>
                                        <p:tav tm="0">
                                          <p:val>
                                            <p:strVal val="0-#ppt_w/2"/>
                                          </p:val>
                                        </p:tav>
                                        <p:tav tm="100000">
                                          <p:val>
                                            <p:strVal val="#ppt_x"/>
                                          </p:val>
                                        </p:tav>
                                      </p:tavLst>
                                    </p:anim>
                                    <p:anim calcmode="lin" valueType="num">
                                      <p:cBhvr additive="base">
                                        <p:cTn id="61" dur="500" fill="hold"/>
                                        <p:tgtEl>
                                          <p:spTgt spid="7179"/>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7180"/>
                                        </p:tgtEl>
                                        <p:attrNameLst>
                                          <p:attrName>style.visibility</p:attrName>
                                        </p:attrNameLst>
                                      </p:cBhvr>
                                      <p:to>
                                        <p:strVal val="visible"/>
                                      </p:to>
                                    </p:set>
                                    <p:anim calcmode="lin" valueType="num">
                                      <p:cBhvr additive="base">
                                        <p:cTn id="66" dur="500" fill="hold"/>
                                        <p:tgtEl>
                                          <p:spTgt spid="7180"/>
                                        </p:tgtEl>
                                        <p:attrNameLst>
                                          <p:attrName>ppt_x</p:attrName>
                                        </p:attrNameLst>
                                      </p:cBhvr>
                                      <p:tavLst>
                                        <p:tav tm="0">
                                          <p:val>
                                            <p:strVal val="0-#ppt_w/2"/>
                                          </p:val>
                                        </p:tav>
                                        <p:tav tm="100000">
                                          <p:val>
                                            <p:strVal val="#ppt_x"/>
                                          </p:val>
                                        </p:tav>
                                      </p:tavLst>
                                    </p:anim>
                                    <p:anim calcmode="lin" valueType="num">
                                      <p:cBhvr additive="base">
                                        <p:cTn id="67" dur="500" fill="hold"/>
                                        <p:tgtEl>
                                          <p:spTgt spid="7180"/>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7181"/>
                                        </p:tgtEl>
                                        <p:attrNameLst>
                                          <p:attrName>style.visibility</p:attrName>
                                        </p:attrNameLst>
                                      </p:cBhvr>
                                      <p:to>
                                        <p:strVal val="visible"/>
                                      </p:to>
                                    </p:set>
                                    <p:anim calcmode="lin" valueType="num">
                                      <p:cBhvr additive="base">
                                        <p:cTn id="72" dur="500" fill="hold"/>
                                        <p:tgtEl>
                                          <p:spTgt spid="7181"/>
                                        </p:tgtEl>
                                        <p:attrNameLst>
                                          <p:attrName>ppt_x</p:attrName>
                                        </p:attrNameLst>
                                      </p:cBhvr>
                                      <p:tavLst>
                                        <p:tav tm="0">
                                          <p:val>
                                            <p:strVal val="0-#ppt_w/2"/>
                                          </p:val>
                                        </p:tav>
                                        <p:tav tm="100000">
                                          <p:val>
                                            <p:strVal val="#ppt_x"/>
                                          </p:val>
                                        </p:tav>
                                      </p:tavLst>
                                    </p:anim>
                                    <p:anim calcmode="lin" valueType="num">
                                      <p:cBhvr additive="base">
                                        <p:cTn id="73" dur="500" fill="hold"/>
                                        <p:tgtEl>
                                          <p:spTgt spid="7181"/>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7173"/>
                                        </p:tgtEl>
                                        <p:attrNameLst>
                                          <p:attrName>style.visibility</p:attrName>
                                        </p:attrNameLst>
                                      </p:cBhvr>
                                      <p:to>
                                        <p:strVal val="visible"/>
                                      </p:to>
                                    </p:set>
                                    <p:anim calcmode="lin" valueType="num">
                                      <p:cBhvr additive="base">
                                        <p:cTn id="78" dur="500" fill="hold"/>
                                        <p:tgtEl>
                                          <p:spTgt spid="7173"/>
                                        </p:tgtEl>
                                        <p:attrNameLst>
                                          <p:attrName>ppt_x</p:attrName>
                                        </p:attrNameLst>
                                      </p:cBhvr>
                                      <p:tavLst>
                                        <p:tav tm="0">
                                          <p:val>
                                            <p:strVal val="0-#ppt_w/2"/>
                                          </p:val>
                                        </p:tav>
                                        <p:tav tm="100000">
                                          <p:val>
                                            <p:strVal val="#ppt_x"/>
                                          </p:val>
                                        </p:tav>
                                      </p:tavLst>
                                    </p:anim>
                                    <p:anim calcmode="lin" valueType="num">
                                      <p:cBhvr additive="base">
                                        <p:cTn id="79" dur="500" fill="hold"/>
                                        <p:tgtEl>
                                          <p:spTgt spid="71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p:bldP spid="7172" grpId="0"/>
      <p:bldP spid="7173" grpId="0"/>
      <p:bldP spid="7174" grpId="0"/>
      <p:bldP spid="7175" grpId="0"/>
      <p:bldP spid="7176" grpId="0" animBg="1"/>
      <p:bldP spid="7177" grpId="0"/>
      <p:bldP spid="7178" grpId="0"/>
      <p:bldP spid="7179" grpId="0"/>
      <p:bldP spid="7180" grpId="0"/>
      <p:bldP spid="71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8193"/>
          <p:cNvSpPr>
            <a:spLocks noChangeArrowheads="1" noChangeShapeType="1" noTextEdit="1"/>
          </p:cNvSpPr>
          <p:nvPr/>
        </p:nvSpPr>
        <p:spPr bwMode="auto">
          <a:xfrm>
            <a:off x="381000" y="304800"/>
            <a:ext cx="3581400" cy="1770063"/>
          </a:xfrm>
          <a:prstGeom prst="rect">
            <a:avLst/>
          </a:prstGeom>
        </p:spPr>
        <p:txBody>
          <a:bodyPr wrap="none" fromWordArt="1">
            <a:prstTxWarp prst="textPlain">
              <a:avLst>
                <a:gd name="adj" fmla="val 50000"/>
              </a:avLst>
            </a:prstTxWarp>
          </a:bodyPr>
          <a:lstStyle/>
          <a:p>
            <a:pPr algn="ctr"/>
            <a:r>
              <a:rPr lang="zh-CN" alt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宋体"/>
                <a:ea typeface="宋体"/>
              </a:rPr>
              <a:t>整体感知</a:t>
            </a:r>
          </a:p>
        </p:txBody>
      </p:sp>
      <p:sp>
        <p:nvSpPr>
          <p:cNvPr id="8195" name="文本框 8194"/>
          <p:cNvSpPr txBox="1">
            <a:spLocks noChangeArrowheads="1"/>
          </p:cNvSpPr>
          <p:nvPr/>
        </p:nvSpPr>
        <p:spPr bwMode="auto">
          <a:xfrm>
            <a:off x="1143000" y="2133600"/>
            <a:ext cx="7162800" cy="1800225"/>
          </a:xfrm>
          <a:prstGeom prst="rect">
            <a:avLst/>
          </a:prstGeom>
          <a:noFill/>
          <a:ln w="9525">
            <a:noFill/>
            <a:miter lim="800000"/>
            <a:headEnd/>
            <a:tailEnd/>
          </a:ln>
        </p:spPr>
        <p:txBody>
          <a:bodyPr>
            <a:spAutoFit/>
          </a:bodyPr>
          <a:lstStyle/>
          <a:p>
            <a:pPr>
              <a:lnSpc>
                <a:spcPct val="140000"/>
              </a:lnSpc>
              <a:spcBef>
                <a:spcPct val="50000"/>
              </a:spcBef>
              <a:buFont typeface="Arial" charset="0"/>
              <a:buNone/>
            </a:pPr>
            <a:r>
              <a:rPr lang="zh-CN" altLang="en-US" sz="4000" b="1">
                <a:solidFill>
                  <a:srgbClr val="000000"/>
                </a:solidFill>
                <a:latin typeface="黑体" pitchFamily="2" charset="-122"/>
                <a:ea typeface="黑体" pitchFamily="2" charset="-122"/>
              </a:rPr>
              <a:t>   </a:t>
            </a:r>
            <a:r>
              <a:rPr lang="zh-CN" altLang="en-US" sz="4000" b="1">
                <a:solidFill>
                  <a:schemeClr val="accent2"/>
                </a:solidFill>
                <a:latin typeface="黑体" pitchFamily="2" charset="-122"/>
                <a:ea typeface="黑体" pitchFamily="2" charset="-122"/>
              </a:rPr>
              <a:t>快速阅读课文，提取故事主要情节进行复述</a:t>
            </a:r>
            <a:r>
              <a:rPr lang="zh-CN" altLang="en-US" sz="4000" b="1">
                <a:latin typeface="黑体" pitchFamily="2" charset="-122"/>
                <a:ea typeface="黑体" pitchFamily="2" charset="-122"/>
              </a:rPr>
              <a:t> </a:t>
            </a:r>
          </a:p>
        </p:txBody>
      </p:sp>
      <p:pic>
        <p:nvPicPr>
          <p:cNvPr id="18435" name="图片 8195" descr="%B8%DB%CD%E5"/>
          <p:cNvPicPr>
            <a:picLocks noChangeAspect="1" noChangeArrowheads="1"/>
          </p:cNvPicPr>
          <p:nvPr/>
        </p:nvPicPr>
        <p:blipFill>
          <a:blip r:embed="rId6"/>
          <a:srcRect/>
          <a:stretch>
            <a:fillRect/>
          </a:stretch>
        </p:blipFill>
        <p:spPr bwMode="auto">
          <a:xfrm>
            <a:off x="5257800" y="3733800"/>
            <a:ext cx="3886200" cy="3124200"/>
          </a:xfrm>
          <a:prstGeom prst="rect">
            <a:avLst/>
          </a:prstGeom>
          <a:noFill/>
          <a:ln w="9525">
            <a:noFill/>
            <a:miter lim="800000"/>
            <a:headEnd/>
            <a:tailEnd/>
          </a:ln>
        </p:spPr>
      </p:pic>
      <p:sp>
        <p:nvSpPr>
          <p:cNvPr id="8197" name="文本框 8196"/>
          <p:cNvSpPr txBox="1">
            <a:spLocks noChangeArrowheads="1"/>
          </p:cNvSpPr>
          <p:nvPr/>
        </p:nvSpPr>
        <p:spPr bwMode="auto">
          <a:xfrm>
            <a:off x="827088" y="4437063"/>
            <a:ext cx="5040312" cy="1552575"/>
          </a:xfrm>
          <a:prstGeom prst="rect">
            <a:avLst/>
          </a:prstGeom>
          <a:noFill/>
          <a:ln w="9525">
            <a:noFill/>
            <a:miter lim="800000"/>
            <a:headEnd/>
            <a:tailEnd/>
          </a:ln>
        </p:spPr>
        <p:txBody>
          <a:bodyPr>
            <a:spAutoFit/>
          </a:bodyPr>
          <a:lstStyle/>
          <a:p>
            <a:pPr>
              <a:buFont typeface="Arial" charset="0"/>
              <a:buNone/>
            </a:pPr>
            <a:r>
              <a:rPr lang="zh-CN" altLang="en-US" b="1">
                <a:solidFill>
                  <a:srgbClr val="990099"/>
                </a:solidFill>
                <a:latin typeface="Times New Roman" pitchFamily="18" charset="0"/>
              </a:rPr>
              <a:t>提示：</a:t>
            </a:r>
          </a:p>
          <a:p>
            <a:pPr>
              <a:buFont typeface="Arial" charset="0"/>
              <a:buNone/>
            </a:pPr>
            <a:r>
              <a:rPr lang="zh-CN" altLang="en-US" b="1">
                <a:solidFill>
                  <a:srgbClr val="990099"/>
                </a:solidFill>
                <a:latin typeface="Times New Roman" pitchFamily="18" charset="0"/>
              </a:rPr>
              <a:t>       时间顺序</a:t>
            </a:r>
          </a:p>
          <a:p>
            <a:pPr>
              <a:buFont typeface="Arial" charset="0"/>
              <a:buNone/>
            </a:pPr>
            <a:r>
              <a:rPr lang="zh-CN" altLang="en-US" b="1">
                <a:solidFill>
                  <a:srgbClr val="990099"/>
                </a:solidFill>
                <a:latin typeface="Times New Roman" pitchFamily="18" charset="0"/>
              </a:rPr>
              <a:t>       四个场景：教室、树林里、教室、公开课上</a:t>
            </a:r>
          </a:p>
        </p:txBody>
      </p:sp>
      <p:pic>
        <p:nvPicPr>
          <p:cNvPr id="8198" name="心声朗读.mp3" descr="心声朗读">
            <a:hlinkClick r:id="" action="ppaction://media"/>
          </p:cNvPr>
          <p:cNvPicPr>
            <a:picLocks noRot="1" noChangeAspect="1" noChangeArrowheads="1"/>
          </p:cNvPicPr>
          <p:nvPr>
            <a:audioFile r:link="rId2"/>
          </p:nvPr>
        </p:nvPicPr>
        <p:blipFill>
          <a:blip r:embed="rId7"/>
          <a:srcRect/>
          <a:stretch>
            <a:fillRect/>
          </a:stretch>
        </p:blipFill>
        <p:spPr bwMode="auto">
          <a:xfrm>
            <a:off x="323850" y="5949950"/>
            <a:ext cx="619125" cy="619125"/>
          </a:xfrm>
          <a:prstGeom prst="rect">
            <a:avLst/>
          </a:prstGeom>
          <a:noFill/>
          <a:ln w="9525">
            <a:noFill/>
            <a:miter lim="800000"/>
            <a:headEnd/>
            <a:tailEnd/>
          </a:ln>
        </p:spPr>
      </p:pic>
      <p:pic>
        <p:nvPicPr>
          <p:cNvPr id="8199" name="心声朗读.mp3">
            <a:hlinkClick r:id="" action="ppaction://media"/>
          </p:cNvPr>
          <p:cNvPicPr>
            <a:picLocks noRot="1" noChangeAspect="1" noChangeArrowheads="1"/>
          </p:cNvPicPr>
          <p:nvPr>
            <a:audioFile r:link="rId2"/>
          </p:nvPr>
        </p:nvPicPr>
        <p:blipFill>
          <a:blip r:embed="rId8"/>
          <a:srcRect/>
          <a:stretch>
            <a:fillRect/>
          </a:stretch>
        </p:blipFill>
        <p:spPr bwMode="auto">
          <a:xfrm>
            <a:off x="323850" y="5516563"/>
            <a:ext cx="304800" cy="304800"/>
          </a:xfrm>
          <a:prstGeom prst="rect">
            <a:avLst/>
          </a:prstGeom>
          <a:noFill/>
          <a:ln w="9525">
            <a:noFill/>
            <a:miter lim="800000"/>
            <a:headEnd/>
            <a:tailEnd/>
          </a:ln>
        </p:spPr>
      </p:pic>
    </p:spTree>
    <p:custDataLst>
      <p:tags r:id="rId1"/>
    </p:custDataLst>
  </p:cSld>
  <p:clrMapOvr>
    <a:masterClrMapping/>
  </p:clrMapOvr>
  <p:transition advTm="1369233">
    <p:cover/>
    <p:sndAc>
      <p:stSnd>
        <p:snd r:embed="rId4"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8195"/>
                                        </p:tgtEl>
                                        <p:attrNameLst>
                                          <p:attrName>style.visibility</p:attrName>
                                        </p:attrNameLst>
                                      </p:cBhvr>
                                      <p:to>
                                        <p:strVal val="visible"/>
                                      </p:to>
                                    </p:set>
                                    <p:animEffect transition="in" filter="box(in)">
                                      <p:cBhvr>
                                        <p:cTn id="13" dur="500"/>
                                        <p:tgtEl>
                                          <p:spTgt spid="8195"/>
                                        </p:tgtEl>
                                      </p:cBhvr>
                                    </p:animEffect>
                                  </p:childTnLst>
                                  <p:subTnLst>
                                    <p:audio>
                                      <p:cMediaNode>
                                        <p:cTn display="0" masterRel="sameClick">
                                          <p:stCondLst>
                                            <p:cond evt="begin" delay="0">
                                              <p:tn val="11"/>
                                            </p:cond>
                                          </p:stCondLst>
                                          <p:endCondLst>
                                            <p:cond evt="onStopAudio" delay="0">
                                              <p:tgtEl>
                                                <p:sldTgt/>
                                              </p:tgtEl>
                                            </p:cond>
                                          </p:endCondLst>
                                        </p:cTn>
                                        <p:tgtEl>
                                          <p:sndTgt r:embed="rId5" name="chimes.wav" builtIn="1"/>
                                        </p:tgtEl>
                                      </p:cMediaNode>
                                    </p:audio>
                                  </p:sub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8197"/>
                                        </p:tgtEl>
                                        <p:attrNameLst>
                                          <p:attrName>style.visibility</p:attrName>
                                        </p:attrNameLst>
                                      </p:cBhvr>
                                      <p:to>
                                        <p:strVal val="visible"/>
                                      </p:to>
                                    </p:set>
                                    <p:animEffect transition="in" filter="box(in)">
                                      <p:cBhvr>
                                        <p:cTn id="18" dur="500"/>
                                        <p:tgtEl>
                                          <p:spTgt spid="8197"/>
                                        </p:tgtEl>
                                      </p:cBhvr>
                                    </p:animEffect>
                                  </p:childTnLst>
                                  <p:subTnLst>
                                    <p:audio>
                                      <p:cMediaNode>
                                        <p:cTn display="0" masterRel="sameClick">
                                          <p:stCondLst>
                                            <p:cond evt="begin" delay="0">
                                              <p:tn val="16"/>
                                            </p:cond>
                                          </p:stCondLst>
                                          <p:endCondLst>
                                            <p:cond evt="onStopAudio" delay="0">
                                              <p:tgtEl>
                                                <p:sldTgt/>
                                              </p:tgtEl>
                                            </p:cond>
                                          </p:endCondLst>
                                        </p:cTn>
                                        <p:tgtEl>
                                          <p:sndTgt r:embed="rId4" name="type.wav" builtIn="1"/>
                                        </p:tgtEl>
                                      </p:cMediaNode>
                                    </p:audio>
                                  </p:subTnLst>
                                </p:cTn>
                              </p:par>
                              <p:par>
                                <p:cTn id="19" presetID="1" presetClass="mediacall" presetSubtype="0" fill="hold" nodeType="withEffect">
                                  <p:stCondLst>
                                    <p:cond delay="0"/>
                                  </p:stCondLst>
                                  <p:childTnLst>
                                    <p:cmd type="call" cmd="playFrom(0.0)">
                                      <p:cBhvr>
                                        <p:cTn id="20" dur="1363632" fill="hold"/>
                                        <p:tgtEl>
                                          <p:spTgt spid="819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7000">
                <p:cTn id="21" fill="hold" display="0">
                  <p:stCondLst>
                    <p:cond delay="indefinite"/>
                  </p:stCondLst>
                  <p:endCondLst>
                    <p:cond evt="onNext" delay="0">
                      <p:tgtEl>
                        <p:sldTgt/>
                      </p:tgtEl>
                    </p:cond>
                    <p:cond evt="onPrev" delay="0">
                      <p:tgtEl>
                        <p:sldTgt/>
                      </p:tgtEl>
                    </p:cond>
                    <p:cond evt="onStopAudio" delay="0">
                      <p:tgtEl>
                        <p:sldTgt/>
                      </p:tgtEl>
                    </p:cond>
                  </p:endCondLst>
                </p:cTn>
                <p:tgtEl>
                  <p:spTgt spid="8198"/>
                </p:tgtEl>
              </p:cMediaNode>
            </p:audio>
            <p:seq concurrent="1" nextAc="seek">
              <p:cTn id="22" restart="whenNotActive" fill="hold" evtFilter="cancelBubble" nodeType="interactiveSeq">
                <p:stCondLst>
                  <p:cond evt="onClick" delay="0">
                    <p:tgtEl>
                      <p:spTgt spid="8199"/>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363632" fill="hold"/>
                                        <p:tgtEl>
                                          <p:spTgt spid="8199"/>
                                        </p:tgtEl>
                                      </p:cBhvr>
                                    </p:cmd>
                                  </p:childTnLst>
                                </p:cTn>
                              </p:par>
                            </p:childTnLst>
                          </p:cTn>
                        </p:par>
                      </p:childTnLst>
                    </p:cTn>
                  </p:par>
                </p:childTnLst>
              </p:cTn>
              <p:nextCondLst>
                <p:cond evt="onClick" delay="0">
                  <p:tgtEl>
                    <p:spTgt spid="8199"/>
                  </p:tgtEl>
                </p:cond>
              </p:nextCondLst>
            </p:seq>
            <p:audio>
              <p:cMediaNode>
                <p:cTn id="27" fill="hold" display="0">
                  <p:stCondLst>
                    <p:cond delay="indefinite"/>
                  </p:stCondLst>
                  <p:endCondLst>
                    <p:cond evt="onNext" delay="0">
                      <p:tgtEl>
                        <p:sldTgt/>
                      </p:tgtEl>
                    </p:cond>
                    <p:cond evt="onPrev" delay="0">
                      <p:tgtEl>
                        <p:sldTgt/>
                      </p:tgtEl>
                    </p:cond>
                    <p:cond evt="onStopAudio" delay="0">
                      <p:tgtEl>
                        <p:sldTgt/>
                      </p:tgtEl>
                    </p:cond>
                  </p:endCondLst>
                </p:cTn>
                <p:tgtEl>
                  <p:spTgt spid="8199"/>
                </p:tgtEl>
              </p:cMediaNode>
            </p:audio>
          </p:childTnLst>
        </p:cTn>
      </p:par>
    </p:tnLst>
    <p:bldLst>
      <p:bldP spid="8194" grpId="0" animBg="1"/>
      <p:bldP spid="8195" grpId="0"/>
      <p:bldP spid="819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矩形 9217"/>
          <p:cNvSpPr>
            <a:spLocks noChangeArrowheads="1" noChangeShapeType="1" noTextEdit="1"/>
          </p:cNvSpPr>
          <p:nvPr/>
        </p:nvSpPr>
        <p:spPr bwMode="auto">
          <a:xfrm>
            <a:off x="2438400" y="228600"/>
            <a:ext cx="2066925" cy="1093788"/>
          </a:xfrm>
          <a:prstGeom prst="rect">
            <a:avLst/>
          </a:prstGeom>
        </p:spPr>
        <p:txBody>
          <a:bodyPr wrap="none" fromWordArt="1">
            <a:prstTxWarp prst="textSlantUp">
              <a:avLst>
                <a:gd name="adj" fmla="val 32056"/>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宋体"/>
                <a:ea typeface="宋体"/>
              </a:rPr>
              <a:t>结构</a:t>
            </a:r>
          </a:p>
        </p:txBody>
      </p:sp>
      <p:sp>
        <p:nvSpPr>
          <p:cNvPr id="9219" name="文本框 9218"/>
          <p:cNvSpPr txBox="1">
            <a:spLocks noChangeArrowheads="1"/>
          </p:cNvSpPr>
          <p:nvPr/>
        </p:nvSpPr>
        <p:spPr bwMode="auto">
          <a:xfrm>
            <a:off x="228600" y="1295400"/>
            <a:ext cx="8534400" cy="5584825"/>
          </a:xfrm>
          <a:prstGeom prst="rect">
            <a:avLst/>
          </a:prstGeom>
          <a:noFill/>
          <a:ln w="9525">
            <a:noFill/>
            <a:miter lim="800000"/>
            <a:headEnd/>
            <a:tailEnd/>
          </a:ln>
        </p:spPr>
        <p:txBody>
          <a:bodyPr>
            <a:spAutoFit/>
          </a:bodyPr>
          <a:lstStyle/>
          <a:p>
            <a:pPr>
              <a:spcBef>
                <a:spcPct val="50000"/>
              </a:spcBef>
              <a:buFont typeface="Arial" charset="0"/>
              <a:buNone/>
            </a:pPr>
            <a:r>
              <a:rPr lang="zh-CN" altLang="en-US" sz="3600" b="1">
                <a:solidFill>
                  <a:srgbClr val="FC250E"/>
                </a:solidFill>
                <a:latin typeface="黑体" pitchFamily="2" charset="-122"/>
                <a:ea typeface="黑体" pitchFamily="2" charset="-122"/>
              </a:rPr>
              <a:t>开端：</a:t>
            </a:r>
            <a:r>
              <a:rPr lang="zh-CN" altLang="en-US" sz="3600" b="1">
                <a:solidFill>
                  <a:srgbClr val="000000"/>
                </a:solidFill>
                <a:latin typeface="黑体" pitchFamily="2" charset="-122"/>
                <a:ea typeface="黑体" pitchFamily="2" charset="-122"/>
              </a:rPr>
              <a:t>李京京朗读课文的请求遭到拒绝。</a:t>
            </a:r>
            <a:endParaRPr lang="zh-CN" altLang="en-US" sz="3600" b="1">
              <a:latin typeface="黑体" pitchFamily="2" charset="-122"/>
              <a:ea typeface="黑体" pitchFamily="2" charset="-122"/>
            </a:endParaRPr>
          </a:p>
          <a:p>
            <a:pPr>
              <a:spcBef>
                <a:spcPct val="50000"/>
              </a:spcBef>
              <a:buFont typeface="Arial" charset="0"/>
              <a:buNone/>
            </a:pPr>
            <a:r>
              <a:rPr lang="zh-CN" altLang="en-US" sz="3600" b="1">
                <a:solidFill>
                  <a:srgbClr val="FC250E"/>
                </a:solidFill>
                <a:latin typeface="黑体" pitchFamily="2" charset="-122"/>
                <a:ea typeface="黑体" pitchFamily="2" charset="-122"/>
              </a:rPr>
              <a:t>发展：</a:t>
            </a:r>
            <a:r>
              <a:rPr lang="zh-CN" altLang="en-US" sz="3600" b="1">
                <a:solidFill>
                  <a:srgbClr val="000000"/>
                </a:solidFill>
                <a:latin typeface="黑体" pitchFamily="2" charset="-122"/>
                <a:ea typeface="黑体" pitchFamily="2" charset="-122"/>
              </a:rPr>
              <a:t>李京京用真情和独特的体验朗读课文。</a:t>
            </a:r>
            <a:endParaRPr lang="zh-CN" altLang="en-US" sz="3600" b="1">
              <a:latin typeface="黑体" pitchFamily="2" charset="-122"/>
              <a:ea typeface="黑体" pitchFamily="2" charset="-122"/>
            </a:endParaRPr>
          </a:p>
          <a:p>
            <a:pPr>
              <a:spcBef>
                <a:spcPct val="50000"/>
              </a:spcBef>
              <a:buFont typeface="Arial" charset="0"/>
              <a:buNone/>
            </a:pPr>
            <a:r>
              <a:rPr lang="zh-CN" altLang="en-US" sz="3600" b="1">
                <a:solidFill>
                  <a:srgbClr val="000000"/>
                </a:solidFill>
                <a:latin typeface="黑体" pitchFamily="2" charset="-122"/>
                <a:ea typeface="黑体" pitchFamily="2" charset="-122"/>
              </a:rPr>
              <a:t>(1)李京京在树林子里的朗读、体会和回忆。</a:t>
            </a:r>
            <a:endParaRPr lang="zh-CN" altLang="en-US" sz="3600" b="1">
              <a:latin typeface="黑体" pitchFamily="2" charset="-122"/>
              <a:ea typeface="黑体" pitchFamily="2" charset="-122"/>
            </a:endParaRPr>
          </a:p>
          <a:p>
            <a:pPr>
              <a:spcBef>
                <a:spcPct val="50000"/>
              </a:spcBef>
              <a:buFont typeface="Arial" charset="0"/>
              <a:buNone/>
            </a:pPr>
            <a:r>
              <a:rPr lang="zh-CN" altLang="en-US" sz="3600" b="1">
                <a:solidFill>
                  <a:srgbClr val="000000"/>
                </a:solidFill>
                <a:latin typeface="黑体" pitchFamily="2" charset="-122"/>
                <a:ea typeface="黑体" pitchFamily="2" charset="-122"/>
              </a:rPr>
              <a:t>(2)李京京纠正同学的朗读遭到嘲笑。</a:t>
            </a:r>
            <a:endParaRPr lang="zh-CN" altLang="en-US" sz="3600" b="1">
              <a:latin typeface="黑体" pitchFamily="2" charset="-122"/>
              <a:ea typeface="黑体" pitchFamily="2" charset="-122"/>
            </a:endParaRPr>
          </a:p>
          <a:p>
            <a:pPr>
              <a:spcBef>
                <a:spcPct val="50000"/>
              </a:spcBef>
              <a:buFont typeface="Arial" charset="0"/>
              <a:buNone/>
            </a:pPr>
            <a:r>
              <a:rPr lang="zh-CN" altLang="en-US" sz="3600" b="1">
                <a:solidFill>
                  <a:srgbClr val="FC250E"/>
                </a:solidFill>
                <a:latin typeface="黑体" pitchFamily="2" charset="-122"/>
                <a:ea typeface="黑体" pitchFamily="2" charset="-122"/>
              </a:rPr>
              <a:t>高潮和结局：</a:t>
            </a:r>
            <a:r>
              <a:rPr lang="zh-CN" altLang="en-US" sz="3600" b="1">
                <a:solidFill>
                  <a:srgbClr val="000000"/>
                </a:solidFill>
                <a:latin typeface="黑体" pitchFamily="2" charset="-122"/>
                <a:ea typeface="黑体" pitchFamily="2" charset="-122"/>
              </a:rPr>
              <a:t>李京京勇敢举手，在公开课上朗读了课文。</a:t>
            </a:r>
            <a:r>
              <a:rPr lang="zh-CN" altLang="en-US" sz="3200" b="1">
                <a:latin typeface="黑体" pitchFamily="2" charset="-122"/>
                <a:ea typeface="黑体" pitchFamily="2" charset="-122"/>
              </a:rPr>
              <a:t> </a:t>
            </a:r>
          </a:p>
        </p:txBody>
      </p:sp>
      <p:pic>
        <p:nvPicPr>
          <p:cNvPr id="19459" name="图片 9219" descr="14"/>
          <p:cNvPicPr>
            <a:picLocks noChangeAspect="1" noChangeArrowheads="1"/>
          </p:cNvPicPr>
          <p:nvPr/>
        </p:nvPicPr>
        <p:blipFill>
          <a:blip r:embed="rId4">
            <a:clrChange>
              <a:clrFrom>
                <a:srgbClr val="C0C0C0"/>
              </a:clrFrom>
              <a:clrTo>
                <a:srgbClr val="C0C0C0">
                  <a:alpha val="0"/>
                </a:srgbClr>
              </a:clrTo>
            </a:clrChange>
          </a:blip>
          <a:srcRect/>
          <a:stretch>
            <a:fillRect/>
          </a:stretch>
        </p:blipFill>
        <p:spPr bwMode="auto">
          <a:xfrm>
            <a:off x="0" y="0"/>
            <a:ext cx="1981200" cy="1219200"/>
          </a:xfrm>
          <a:prstGeom prst="rect">
            <a:avLst/>
          </a:prstGeom>
          <a:noFill/>
          <a:ln w="9525">
            <a:noFill/>
            <a:miter lim="800000"/>
            <a:headEnd/>
            <a:tailEnd/>
          </a:ln>
        </p:spPr>
      </p:pic>
    </p:spTree>
    <p:custDataLst>
      <p:tags r:id="rId1"/>
    </p:custDataLst>
  </p:cSld>
  <p:clrMapOvr>
    <a:masterClrMapping/>
  </p:clrMapOvr>
  <p:transition advTm="18000">
    <p:checker/>
    <p:sndAc>
      <p:stSnd>
        <p:snd r:embed="rId3"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checkerboard(across)">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checkerboard(across)">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checkerboard(across)">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checkerboard(across)">
                                      <p:cBhvr>
                                        <p:cTn id="22" dur="5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checkerboard(across)">
                                      <p:cBhvr>
                                        <p:cTn id="27"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4"/>
          <p:cNvSpPr txBox="1">
            <a:spLocks noChangeArrowheads="1"/>
          </p:cNvSpPr>
          <p:nvPr/>
        </p:nvSpPr>
        <p:spPr bwMode="auto">
          <a:xfrm>
            <a:off x="0" y="2438400"/>
            <a:ext cx="1066800" cy="2771775"/>
          </a:xfrm>
          <a:prstGeom prst="rect">
            <a:avLst/>
          </a:prstGeom>
          <a:noFill/>
          <a:ln w="9525">
            <a:noFill/>
            <a:miter lim="800000"/>
            <a:headEnd/>
            <a:tailEnd/>
          </a:ln>
        </p:spPr>
        <p:txBody>
          <a:bodyPr>
            <a:spAutoFit/>
          </a:bodyPr>
          <a:lstStyle/>
          <a:p>
            <a:pPr>
              <a:buFont typeface="Arial" charset="0"/>
              <a:buNone/>
            </a:pPr>
            <a:r>
              <a:rPr lang="zh-CN" altLang="en-US" sz="4400" b="1" i="1">
                <a:solidFill>
                  <a:srgbClr val="EF0701"/>
                </a:solidFill>
                <a:latin typeface="Times New Roman" pitchFamily="18" charset="0"/>
              </a:rPr>
              <a:t>故事情节：</a:t>
            </a:r>
          </a:p>
        </p:txBody>
      </p:sp>
      <p:sp>
        <p:nvSpPr>
          <p:cNvPr id="20482" name="AutoShape 5"/>
          <p:cNvSpPr>
            <a:spLocks/>
          </p:cNvSpPr>
          <p:nvPr/>
        </p:nvSpPr>
        <p:spPr bwMode="auto">
          <a:xfrm>
            <a:off x="762000" y="2743200"/>
            <a:ext cx="304800" cy="2133600"/>
          </a:xfrm>
          <a:prstGeom prst="leftBrace">
            <a:avLst>
              <a:gd name="adj1" fmla="val 58301"/>
              <a:gd name="adj2" fmla="val 50000"/>
            </a:avLst>
          </a:prstGeom>
          <a:noFill/>
          <a:ln w="57150">
            <a:solidFill>
              <a:schemeClr val="tx1"/>
            </a:solidFill>
            <a:round/>
            <a:headEnd/>
            <a:tailEnd/>
          </a:ln>
        </p:spPr>
        <p:txBody>
          <a:bodyPr wrap="none" anchor="ctr"/>
          <a:lstStyle/>
          <a:p>
            <a:pPr algn="ctr">
              <a:buFont typeface="Arial" charset="0"/>
              <a:buNone/>
            </a:pPr>
            <a:endParaRPr lang="zh-CN" altLang="en-US" sz="4000">
              <a:latin typeface="Times New Roman" pitchFamily="18" charset="0"/>
            </a:endParaRPr>
          </a:p>
        </p:txBody>
      </p:sp>
      <p:sp>
        <p:nvSpPr>
          <p:cNvPr id="10244" name="Rectangle 6"/>
          <p:cNvSpPr>
            <a:spLocks noChangeArrowheads="1"/>
          </p:cNvSpPr>
          <p:nvPr/>
        </p:nvSpPr>
        <p:spPr bwMode="auto">
          <a:xfrm>
            <a:off x="990600" y="2514600"/>
            <a:ext cx="2652713" cy="2771775"/>
          </a:xfrm>
          <a:prstGeom prst="rect">
            <a:avLst/>
          </a:prstGeom>
          <a:noFill/>
          <a:ln w="9525">
            <a:noFill/>
            <a:miter lim="800000"/>
            <a:headEnd/>
            <a:tailEnd/>
          </a:ln>
        </p:spPr>
        <p:txBody>
          <a:bodyPr>
            <a:spAutoFit/>
          </a:bodyPr>
          <a:lstStyle/>
          <a:p>
            <a:pPr>
              <a:buFont typeface="Arial" charset="0"/>
              <a:buNone/>
            </a:pPr>
            <a:r>
              <a:rPr lang="zh-CN" altLang="en-US" sz="4000" b="1">
                <a:solidFill>
                  <a:srgbClr val="1C079D"/>
                </a:solidFill>
                <a:latin typeface="Times New Roman" pitchFamily="18" charset="0"/>
              </a:rPr>
              <a:t>公开课前</a:t>
            </a:r>
            <a:br>
              <a:rPr lang="zh-CN" altLang="en-US" sz="4000" b="1">
                <a:solidFill>
                  <a:srgbClr val="1C079D"/>
                </a:solidFill>
                <a:latin typeface="Times New Roman" pitchFamily="18" charset="0"/>
              </a:rPr>
            </a:br>
            <a:r>
              <a:rPr lang="zh-CN" altLang="en-US" sz="4000" b="1">
                <a:solidFill>
                  <a:srgbClr val="1C079D"/>
                </a:solidFill>
                <a:latin typeface="Times New Roman" pitchFamily="18" charset="0"/>
              </a:rPr>
              <a:t/>
            </a:r>
            <a:br>
              <a:rPr lang="zh-CN" altLang="en-US" sz="4000" b="1">
                <a:solidFill>
                  <a:srgbClr val="1C079D"/>
                </a:solidFill>
                <a:latin typeface="Times New Roman" pitchFamily="18" charset="0"/>
              </a:rPr>
            </a:br>
            <a:r>
              <a:rPr lang="zh-CN" altLang="en-US" sz="4400">
                <a:solidFill>
                  <a:schemeClr val="tx2"/>
                </a:solidFill>
                <a:latin typeface="Times New Roman" pitchFamily="18" charset="0"/>
              </a:rPr>
              <a:t/>
            </a:r>
            <a:br>
              <a:rPr lang="zh-CN" altLang="en-US" sz="4400">
                <a:solidFill>
                  <a:schemeClr val="tx2"/>
                </a:solidFill>
                <a:latin typeface="Times New Roman" pitchFamily="18" charset="0"/>
              </a:rPr>
            </a:br>
            <a:endParaRPr lang="zh-CN" altLang="en-US" sz="4400">
              <a:solidFill>
                <a:schemeClr val="tx2"/>
              </a:solidFill>
              <a:latin typeface="Times New Roman" pitchFamily="18" charset="0"/>
            </a:endParaRPr>
          </a:p>
        </p:txBody>
      </p:sp>
      <p:sp>
        <p:nvSpPr>
          <p:cNvPr id="10245" name="Text Box 7"/>
          <p:cNvSpPr txBox="1">
            <a:spLocks noChangeArrowheads="1"/>
          </p:cNvSpPr>
          <p:nvPr/>
        </p:nvSpPr>
        <p:spPr bwMode="auto">
          <a:xfrm>
            <a:off x="2895600" y="2819400"/>
            <a:ext cx="3413125" cy="2225675"/>
          </a:xfrm>
          <a:prstGeom prst="rect">
            <a:avLst/>
          </a:prstGeom>
          <a:noFill/>
          <a:ln w="9525">
            <a:noFill/>
            <a:miter lim="800000"/>
            <a:headEnd/>
            <a:tailEnd/>
          </a:ln>
        </p:spPr>
        <p:txBody>
          <a:bodyPr>
            <a:spAutoFit/>
          </a:bodyPr>
          <a:lstStyle/>
          <a:p>
            <a:pPr fontAlgn="ctr">
              <a:lnSpc>
                <a:spcPct val="50000"/>
              </a:lnSpc>
              <a:spcBef>
                <a:spcPct val="50000"/>
              </a:spcBef>
              <a:buFont typeface="Arial" charset="0"/>
              <a:buNone/>
            </a:pPr>
            <a:r>
              <a:rPr lang="zh-CN" altLang="en-US" sz="4000" b="1">
                <a:solidFill>
                  <a:srgbClr val="990B96"/>
                </a:solidFill>
                <a:latin typeface="Times New Roman" pitchFamily="18" charset="0"/>
              </a:rPr>
              <a:t>（想读课文）</a:t>
            </a:r>
          </a:p>
          <a:p>
            <a:pPr fontAlgn="ctr">
              <a:lnSpc>
                <a:spcPct val="50000"/>
              </a:lnSpc>
              <a:spcBef>
                <a:spcPct val="50000"/>
              </a:spcBef>
              <a:buFont typeface="Arial" charset="0"/>
              <a:buNone/>
            </a:pPr>
            <a:r>
              <a:rPr lang="zh-CN" altLang="en-US" sz="4000" b="1">
                <a:solidFill>
                  <a:srgbClr val="990B96"/>
                </a:solidFill>
                <a:latin typeface="Times New Roman" pitchFamily="18" charset="0"/>
              </a:rPr>
              <a:t>（偷读课文）</a:t>
            </a:r>
          </a:p>
          <a:p>
            <a:pPr fontAlgn="ctr">
              <a:lnSpc>
                <a:spcPct val="50000"/>
              </a:lnSpc>
              <a:spcBef>
                <a:spcPct val="50000"/>
              </a:spcBef>
              <a:buFont typeface="Arial" charset="0"/>
              <a:buNone/>
            </a:pPr>
            <a:r>
              <a:rPr lang="zh-CN" altLang="en-US" sz="4000" b="1">
                <a:solidFill>
                  <a:srgbClr val="990B96"/>
                </a:solidFill>
                <a:latin typeface="Times New Roman" pitchFamily="18" charset="0"/>
              </a:rPr>
              <a:t>（听读课文）</a:t>
            </a:r>
          </a:p>
          <a:p>
            <a:pPr fontAlgn="ctr">
              <a:lnSpc>
                <a:spcPct val="50000"/>
              </a:lnSpc>
              <a:spcBef>
                <a:spcPct val="50000"/>
              </a:spcBef>
              <a:buFont typeface="Arial" charset="0"/>
              <a:buNone/>
            </a:pPr>
            <a:r>
              <a:rPr lang="zh-CN" altLang="en-US" sz="4000" b="1">
                <a:solidFill>
                  <a:srgbClr val="990B96"/>
                </a:solidFill>
                <a:latin typeface="Times New Roman" pitchFamily="18" charset="0"/>
              </a:rPr>
              <a:t>（终读课文）</a:t>
            </a:r>
          </a:p>
        </p:txBody>
      </p:sp>
      <p:sp>
        <p:nvSpPr>
          <p:cNvPr id="20485" name="Freeform 9"/>
          <p:cNvSpPr>
            <a:spLocks noChangeArrowheads="1"/>
          </p:cNvSpPr>
          <p:nvPr/>
        </p:nvSpPr>
        <p:spPr bwMode="auto">
          <a:xfrm>
            <a:off x="3352800" y="6096000"/>
            <a:ext cx="1271588" cy="239713"/>
          </a:xfrm>
          <a:custGeom>
            <a:avLst/>
            <a:gdLst>
              <a:gd name="T0" fmla="*/ 119 w 968"/>
              <a:gd name="T1" fmla="*/ 0 h 203"/>
              <a:gd name="T2" fmla="*/ 386 w 968"/>
              <a:gd name="T3" fmla="*/ 23 h 203"/>
              <a:gd name="T4" fmla="*/ 652 w 968"/>
              <a:gd name="T5" fmla="*/ 32 h 203"/>
              <a:gd name="T6" fmla="*/ 858 w 968"/>
              <a:gd name="T7" fmla="*/ 32 h 203"/>
              <a:gd name="T8" fmla="*/ 907 w 968"/>
              <a:gd name="T9" fmla="*/ 40 h 203"/>
              <a:gd name="T10" fmla="*/ 941 w 968"/>
              <a:gd name="T11" fmla="*/ 59 h 203"/>
              <a:gd name="T12" fmla="*/ 968 w 968"/>
              <a:gd name="T13" fmla="*/ 118 h 203"/>
              <a:gd name="T14" fmla="*/ 961 w 968"/>
              <a:gd name="T15" fmla="*/ 150 h 203"/>
              <a:gd name="T16" fmla="*/ 941 w 968"/>
              <a:gd name="T17" fmla="*/ 177 h 203"/>
              <a:gd name="T18" fmla="*/ 907 w 968"/>
              <a:gd name="T19" fmla="*/ 196 h 203"/>
              <a:gd name="T20" fmla="*/ 858 w 968"/>
              <a:gd name="T21" fmla="*/ 203 h 203"/>
              <a:gd name="T22" fmla="*/ 652 w 968"/>
              <a:gd name="T23" fmla="*/ 203 h 203"/>
              <a:gd name="T24" fmla="*/ 374 w 968"/>
              <a:gd name="T25" fmla="*/ 194 h 203"/>
              <a:gd name="T26" fmla="*/ 97 w 968"/>
              <a:gd name="T27" fmla="*/ 169 h 203"/>
              <a:gd name="T28" fmla="*/ 51 w 968"/>
              <a:gd name="T29" fmla="*/ 160 h 203"/>
              <a:gd name="T30" fmla="*/ 19 w 968"/>
              <a:gd name="T31" fmla="*/ 137 h 203"/>
              <a:gd name="T32" fmla="*/ 0 w 968"/>
              <a:gd name="T33" fmla="*/ 76 h 203"/>
              <a:gd name="T34" fmla="*/ 9 w 968"/>
              <a:gd name="T35" fmla="*/ 46 h 203"/>
              <a:gd name="T36" fmla="*/ 34 w 968"/>
              <a:gd name="T37" fmla="*/ 19 h 203"/>
              <a:gd name="T38" fmla="*/ 70 w 968"/>
              <a:gd name="T39" fmla="*/ 4 h 203"/>
              <a:gd name="T40" fmla="*/ 119 w 968"/>
              <a:gd name="T41" fmla="*/ 0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68"/>
              <a:gd name="T64" fmla="*/ 0 h 203"/>
              <a:gd name="T65" fmla="*/ 968 w 968"/>
              <a:gd name="T66" fmla="*/ 203 h 2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68" h="203">
                <a:moveTo>
                  <a:pt x="119" y="0"/>
                </a:moveTo>
                <a:lnTo>
                  <a:pt x="386" y="23"/>
                </a:lnTo>
                <a:lnTo>
                  <a:pt x="652" y="32"/>
                </a:lnTo>
                <a:lnTo>
                  <a:pt x="858" y="32"/>
                </a:lnTo>
                <a:lnTo>
                  <a:pt x="907" y="40"/>
                </a:lnTo>
                <a:lnTo>
                  <a:pt x="941" y="59"/>
                </a:lnTo>
                <a:lnTo>
                  <a:pt x="968" y="118"/>
                </a:lnTo>
                <a:lnTo>
                  <a:pt x="961" y="150"/>
                </a:lnTo>
                <a:lnTo>
                  <a:pt x="941" y="177"/>
                </a:lnTo>
                <a:lnTo>
                  <a:pt x="907" y="196"/>
                </a:lnTo>
                <a:lnTo>
                  <a:pt x="858" y="203"/>
                </a:lnTo>
                <a:lnTo>
                  <a:pt x="652" y="203"/>
                </a:lnTo>
                <a:lnTo>
                  <a:pt x="374" y="194"/>
                </a:lnTo>
                <a:lnTo>
                  <a:pt x="97" y="169"/>
                </a:lnTo>
                <a:lnTo>
                  <a:pt x="51" y="160"/>
                </a:lnTo>
                <a:lnTo>
                  <a:pt x="19" y="137"/>
                </a:lnTo>
                <a:lnTo>
                  <a:pt x="0" y="76"/>
                </a:lnTo>
                <a:lnTo>
                  <a:pt x="9" y="46"/>
                </a:lnTo>
                <a:lnTo>
                  <a:pt x="34" y="19"/>
                </a:lnTo>
                <a:lnTo>
                  <a:pt x="70" y="4"/>
                </a:lnTo>
                <a:lnTo>
                  <a:pt x="119" y="0"/>
                </a:lnTo>
                <a:close/>
              </a:path>
            </a:pathLst>
          </a:custGeom>
          <a:solidFill>
            <a:srgbClr val="C275C2"/>
          </a:solidFill>
          <a:ln w="9525">
            <a:noFill/>
            <a:round/>
            <a:headEnd/>
            <a:tailEnd/>
          </a:ln>
        </p:spPr>
        <p:txBody>
          <a:bodyPr/>
          <a:lstStyle/>
          <a:p>
            <a:pPr>
              <a:buFont typeface="Arial" charset="0"/>
              <a:buNone/>
            </a:pPr>
            <a:endParaRPr lang="zh-CN" altLang="en-US">
              <a:latin typeface="Times New Roman" pitchFamily="18" charset="0"/>
            </a:endParaRPr>
          </a:p>
        </p:txBody>
      </p:sp>
      <p:sp>
        <p:nvSpPr>
          <p:cNvPr id="20486" name="Freeform 10"/>
          <p:cNvSpPr>
            <a:spLocks noChangeArrowheads="1"/>
          </p:cNvSpPr>
          <p:nvPr/>
        </p:nvSpPr>
        <p:spPr bwMode="auto">
          <a:xfrm>
            <a:off x="5181600" y="6096000"/>
            <a:ext cx="1133475" cy="225425"/>
          </a:xfrm>
          <a:custGeom>
            <a:avLst/>
            <a:gdLst>
              <a:gd name="T0" fmla="*/ 56 w 864"/>
              <a:gd name="T1" fmla="*/ 40 h 190"/>
              <a:gd name="T2" fmla="*/ 270 w 864"/>
              <a:gd name="T3" fmla="*/ 23 h 190"/>
              <a:gd name="T4" fmla="*/ 370 w 864"/>
              <a:gd name="T5" fmla="*/ 8 h 190"/>
              <a:gd name="T6" fmla="*/ 484 w 864"/>
              <a:gd name="T7" fmla="*/ 0 h 190"/>
              <a:gd name="T8" fmla="*/ 647 w 864"/>
              <a:gd name="T9" fmla="*/ 10 h 190"/>
              <a:gd name="T10" fmla="*/ 803 w 864"/>
              <a:gd name="T11" fmla="*/ 42 h 190"/>
              <a:gd name="T12" fmla="*/ 839 w 864"/>
              <a:gd name="T13" fmla="*/ 59 h 190"/>
              <a:gd name="T14" fmla="*/ 861 w 864"/>
              <a:gd name="T15" fmla="*/ 82 h 190"/>
              <a:gd name="T16" fmla="*/ 864 w 864"/>
              <a:gd name="T17" fmla="*/ 137 h 190"/>
              <a:gd name="T18" fmla="*/ 847 w 864"/>
              <a:gd name="T19" fmla="*/ 164 h 190"/>
              <a:gd name="T20" fmla="*/ 820 w 864"/>
              <a:gd name="T21" fmla="*/ 181 h 190"/>
              <a:gd name="T22" fmla="*/ 783 w 864"/>
              <a:gd name="T23" fmla="*/ 190 h 190"/>
              <a:gd name="T24" fmla="*/ 742 w 864"/>
              <a:gd name="T25" fmla="*/ 187 h 190"/>
              <a:gd name="T26" fmla="*/ 613 w 864"/>
              <a:gd name="T27" fmla="*/ 166 h 190"/>
              <a:gd name="T28" fmla="*/ 482 w 864"/>
              <a:gd name="T29" fmla="*/ 162 h 190"/>
              <a:gd name="T30" fmla="*/ 265 w 864"/>
              <a:gd name="T31" fmla="*/ 145 h 190"/>
              <a:gd name="T32" fmla="*/ 165 w 864"/>
              <a:gd name="T33" fmla="*/ 131 h 190"/>
              <a:gd name="T34" fmla="*/ 49 w 864"/>
              <a:gd name="T35" fmla="*/ 122 h 190"/>
              <a:gd name="T36" fmla="*/ 10 w 864"/>
              <a:gd name="T37" fmla="*/ 109 h 190"/>
              <a:gd name="T38" fmla="*/ 0 w 864"/>
              <a:gd name="T39" fmla="*/ 78 h 190"/>
              <a:gd name="T40" fmla="*/ 15 w 864"/>
              <a:gd name="T41" fmla="*/ 52 h 190"/>
              <a:gd name="T42" fmla="*/ 56 w 864"/>
              <a:gd name="T43" fmla="*/ 40 h 19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4"/>
              <a:gd name="T67" fmla="*/ 0 h 190"/>
              <a:gd name="T68" fmla="*/ 864 w 864"/>
              <a:gd name="T69" fmla="*/ 190 h 19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4" h="190">
                <a:moveTo>
                  <a:pt x="56" y="40"/>
                </a:moveTo>
                <a:lnTo>
                  <a:pt x="270" y="23"/>
                </a:lnTo>
                <a:lnTo>
                  <a:pt x="370" y="8"/>
                </a:lnTo>
                <a:lnTo>
                  <a:pt x="484" y="0"/>
                </a:lnTo>
                <a:lnTo>
                  <a:pt x="647" y="10"/>
                </a:lnTo>
                <a:lnTo>
                  <a:pt x="803" y="42"/>
                </a:lnTo>
                <a:lnTo>
                  <a:pt x="839" y="59"/>
                </a:lnTo>
                <a:lnTo>
                  <a:pt x="861" y="82"/>
                </a:lnTo>
                <a:lnTo>
                  <a:pt x="864" y="137"/>
                </a:lnTo>
                <a:lnTo>
                  <a:pt x="847" y="164"/>
                </a:lnTo>
                <a:lnTo>
                  <a:pt x="820" y="181"/>
                </a:lnTo>
                <a:lnTo>
                  <a:pt x="783" y="190"/>
                </a:lnTo>
                <a:lnTo>
                  <a:pt x="742" y="187"/>
                </a:lnTo>
                <a:lnTo>
                  <a:pt x="613" y="166"/>
                </a:lnTo>
                <a:lnTo>
                  <a:pt x="482" y="162"/>
                </a:lnTo>
                <a:lnTo>
                  <a:pt x="265" y="145"/>
                </a:lnTo>
                <a:lnTo>
                  <a:pt x="165" y="131"/>
                </a:lnTo>
                <a:lnTo>
                  <a:pt x="49" y="122"/>
                </a:lnTo>
                <a:lnTo>
                  <a:pt x="10" y="109"/>
                </a:lnTo>
                <a:lnTo>
                  <a:pt x="0" y="78"/>
                </a:lnTo>
                <a:lnTo>
                  <a:pt x="15" y="52"/>
                </a:lnTo>
                <a:lnTo>
                  <a:pt x="56" y="40"/>
                </a:lnTo>
                <a:close/>
              </a:path>
            </a:pathLst>
          </a:custGeom>
          <a:solidFill>
            <a:srgbClr val="C275C2"/>
          </a:solidFill>
          <a:ln w="9525">
            <a:noFill/>
            <a:round/>
            <a:headEnd/>
            <a:tailEnd/>
          </a:ln>
        </p:spPr>
        <p:txBody>
          <a:bodyPr/>
          <a:lstStyle/>
          <a:p>
            <a:pPr>
              <a:buFont typeface="Arial" charset="0"/>
              <a:buNone/>
            </a:pPr>
            <a:endParaRPr lang="zh-CN" altLang="en-US">
              <a:latin typeface="Times New Roman" pitchFamily="18" charset="0"/>
            </a:endParaRPr>
          </a:p>
        </p:txBody>
      </p:sp>
      <p:sp>
        <p:nvSpPr>
          <p:cNvPr id="20487" name="Freeform 11"/>
          <p:cNvSpPr>
            <a:spLocks noChangeArrowheads="1"/>
          </p:cNvSpPr>
          <p:nvPr/>
        </p:nvSpPr>
        <p:spPr bwMode="auto">
          <a:xfrm>
            <a:off x="8216900" y="1587500"/>
            <a:ext cx="328613" cy="746125"/>
          </a:xfrm>
          <a:custGeom>
            <a:avLst/>
            <a:gdLst>
              <a:gd name="T0" fmla="*/ 251 w 251"/>
              <a:gd name="T1" fmla="*/ 97 h 629"/>
              <a:gd name="T2" fmla="*/ 234 w 251"/>
              <a:gd name="T3" fmla="*/ 215 h 629"/>
              <a:gd name="T4" fmla="*/ 212 w 251"/>
              <a:gd name="T5" fmla="*/ 321 h 629"/>
              <a:gd name="T6" fmla="*/ 205 w 251"/>
              <a:gd name="T7" fmla="*/ 545 h 629"/>
              <a:gd name="T8" fmla="*/ 202 w 251"/>
              <a:gd name="T9" fmla="*/ 578 h 629"/>
              <a:gd name="T10" fmla="*/ 183 w 251"/>
              <a:gd name="T11" fmla="*/ 604 h 629"/>
              <a:gd name="T12" fmla="*/ 154 w 251"/>
              <a:gd name="T13" fmla="*/ 621 h 629"/>
              <a:gd name="T14" fmla="*/ 120 w 251"/>
              <a:gd name="T15" fmla="*/ 629 h 629"/>
              <a:gd name="T16" fmla="*/ 52 w 251"/>
              <a:gd name="T17" fmla="*/ 616 h 629"/>
              <a:gd name="T18" fmla="*/ 13 w 251"/>
              <a:gd name="T19" fmla="*/ 561 h 629"/>
              <a:gd name="T20" fmla="*/ 0 w 251"/>
              <a:gd name="T21" fmla="*/ 323 h 629"/>
              <a:gd name="T22" fmla="*/ 17 w 251"/>
              <a:gd name="T23" fmla="*/ 86 h 629"/>
              <a:gd name="T24" fmla="*/ 32 w 251"/>
              <a:gd name="T25" fmla="*/ 46 h 629"/>
              <a:gd name="T26" fmla="*/ 59 w 251"/>
              <a:gd name="T27" fmla="*/ 19 h 629"/>
              <a:gd name="T28" fmla="*/ 98 w 251"/>
              <a:gd name="T29" fmla="*/ 4 h 629"/>
              <a:gd name="T30" fmla="*/ 142 w 251"/>
              <a:gd name="T31" fmla="*/ 0 h 629"/>
              <a:gd name="T32" fmla="*/ 219 w 251"/>
              <a:gd name="T33" fmla="*/ 27 h 629"/>
              <a:gd name="T34" fmla="*/ 251 w 251"/>
              <a:gd name="T35" fmla="*/ 97 h 6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1"/>
              <a:gd name="T55" fmla="*/ 0 h 629"/>
              <a:gd name="T56" fmla="*/ 251 w 251"/>
              <a:gd name="T57" fmla="*/ 629 h 6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1" h="629">
                <a:moveTo>
                  <a:pt x="251" y="97"/>
                </a:moveTo>
                <a:lnTo>
                  <a:pt x="234" y="215"/>
                </a:lnTo>
                <a:lnTo>
                  <a:pt x="212" y="321"/>
                </a:lnTo>
                <a:lnTo>
                  <a:pt x="205" y="545"/>
                </a:lnTo>
                <a:lnTo>
                  <a:pt x="202" y="578"/>
                </a:lnTo>
                <a:lnTo>
                  <a:pt x="183" y="604"/>
                </a:lnTo>
                <a:lnTo>
                  <a:pt x="154" y="621"/>
                </a:lnTo>
                <a:lnTo>
                  <a:pt x="120" y="629"/>
                </a:lnTo>
                <a:lnTo>
                  <a:pt x="52" y="616"/>
                </a:lnTo>
                <a:lnTo>
                  <a:pt x="13" y="561"/>
                </a:lnTo>
                <a:lnTo>
                  <a:pt x="0" y="323"/>
                </a:lnTo>
                <a:lnTo>
                  <a:pt x="17" y="86"/>
                </a:lnTo>
                <a:lnTo>
                  <a:pt x="32" y="46"/>
                </a:lnTo>
                <a:lnTo>
                  <a:pt x="59" y="19"/>
                </a:lnTo>
                <a:lnTo>
                  <a:pt x="98" y="4"/>
                </a:lnTo>
                <a:lnTo>
                  <a:pt x="142" y="0"/>
                </a:lnTo>
                <a:lnTo>
                  <a:pt x="219" y="27"/>
                </a:lnTo>
                <a:lnTo>
                  <a:pt x="251" y="97"/>
                </a:lnTo>
                <a:close/>
              </a:path>
            </a:pathLst>
          </a:custGeom>
          <a:solidFill>
            <a:srgbClr val="C275C2"/>
          </a:solidFill>
          <a:ln w="9525">
            <a:noFill/>
            <a:round/>
            <a:headEnd/>
            <a:tailEnd/>
          </a:ln>
        </p:spPr>
        <p:txBody>
          <a:bodyPr/>
          <a:lstStyle/>
          <a:p>
            <a:pPr>
              <a:buFont typeface="Arial" charset="0"/>
              <a:buNone/>
            </a:pPr>
            <a:endParaRPr lang="zh-CN" altLang="en-US">
              <a:latin typeface="Times New Roman" pitchFamily="18" charset="0"/>
            </a:endParaRPr>
          </a:p>
        </p:txBody>
      </p:sp>
      <p:sp>
        <p:nvSpPr>
          <p:cNvPr id="20488" name="Freeform 12"/>
          <p:cNvSpPr>
            <a:spLocks noChangeArrowheads="1"/>
          </p:cNvSpPr>
          <p:nvPr/>
        </p:nvSpPr>
        <p:spPr bwMode="auto">
          <a:xfrm>
            <a:off x="5256213" y="371475"/>
            <a:ext cx="1008062" cy="195263"/>
          </a:xfrm>
          <a:custGeom>
            <a:avLst/>
            <a:gdLst>
              <a:gd name="T0" fmla="*/ 66 w 767"/>
              <a:gd name="T1" fmla="*/ 44 h 164"/>
              <a:gd name="T2" fmla="*/ 363 w 767"/>
              <a:gd name="T3" fmla="*/ 21 h 164"/>
              <a:gd name="T4" fmla="*/ 504 w 767"/>
              <a:gd name="T5" fmla="*/ 8 h 164"/>
              <a:gd name="T6" fmla="*/ 662 w 767"/>
              <a:gd name="T7" fmla="*/ 0 h 164"/>
              <a:gd name="T8" fmla="*/ 706 w 767"/>
              <a:gd name="T9" fmla="*/ 8 h 164"/>
              <a:gd name="T10" fmla="*/ 740 w 767"/>
              <a:gd name="T11" fmla="*/ 27 h 164"/>
              <a:gd name="T12" fmla="*/ 767 w 767"/>
              <a:gd name="T13" fmla="*/ 82 h 164"/>
              <a:gd name="T14" fmla="*/ 759 w 767"/>
              <a:gd name="T15" fmla="*/ 112 h 164"/>
              <a:gd name="T16" fmla="*/ 740 w 767"/>
              <a:gd name="T17" fmla="*/ 137 h 164"/>
              <a:gd name="T18" fmla="*/ 706 w 767"/>
              <a:gd name="T19" fmla="*/ 156 h 164"/>
              <a:gd name="T20" fmla="*/ 662 w 767"/>
              <a:gd name="T21" fmla="*/ 164 h 164"/>
              <a:gd name="T22" fmla="*/ 66 w 767"/>
              <a:gd name="T23" fmla="*/ 147 h 164"/>
              <a:gd name="T24" fmla="*/ 15 w 767"/>
              <a:gd name="T25" fmla="*/ 129 h 164"/>
              <a:gd name="T26" fmla="*/ 0 w 767"/>
              <a:gd name="T27" fmla="*/ 95 h 164"/>
              <a:gd name="T28" fmla="*/ 15 w 767"/>
              <a:gd name="T29" fmla="*/ 59 h 164"/>
              <a:gd name="T30" fmla="*/ 37 w 767"/>
              <a:gd name="T31" fmla="*/ 48 h 164"/>
              <a:gd name="T32" fmla="*/ 66 w 767"/>
              <a:gd name="T33" fmla="*/ 44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67"/>
              <a:gd name="T52" fmla="*/ 0 h 164"/>
              <a:gd name="T53" fmla="*/ 767 w 76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67" h="164">
                <a:moveTo>
                  <a:pt x="66" y="44"/>
                </a:moveTo>
                <a:lnTo>
                  <a:pt x="363" y="21"/>
                </a:lnTo>
                <a:lnTo>
                  <a:pt x="504" y="8"/>
                </a:lnTo>
                <a:lnTo>
                  <a:pt x="662" y="0"/>
                </a:lnTo>
                <a:lnTo>
                  <a:pt x="706" y="8"/>
                </a:lnTo>
                <a:lnTo>
                  <a:pt x="740" y="27"/>
                </a:lnTo>
                <a:lnTo>
                  <a:pt x="767" y="82"/>
                </a:lnTo>
                <a:lnTo>
                  <a:pt x="759" y="112"/>
                </a:lnTo>
                <a:lnTo>
                  <a:pt x="740" y="137"/>
                </a:lnTo>
                <a:lnTo>
                  <a:pt x="706" y="156"/>
                </a:lnTo>
                <a:lnTo>
                  <a:pt x="662" y="164"/>
                </a:lnTo>
                <a:lnTo>
                  <a:pt x="66" y="147"/>
                </a:lnTo>
                <a:lnTo>
                  <a:pt x="15" y="129"/>
                </a:lnTo>
                <a:lnTo>
                  <a:pt x="0" y="95"/>
                </a:lnTo>
                <a:lnTo>
                  <a:pt x="15" y="59"/>
                </a:lnTo>
                <a:lnTo>
                  <a:pt x="37" y="48"/>
                </a:lnTo>
                <a:lnTo>
                  <a:pt x="66" y="44"/>
                </a:lnTo>
                <a:close/>
              </a:path>
            </a:pathLst>
          </a:custGeom>
          <a:solidFill>
            <a:srgbClr val="C275C2"/>
          </a:solidFill>
          <a:ln w="9525">
            <a:noFill/>
            <a:round/>
            <a:headEnd/>
            <a:tailEnd/>
          </a:ln>
        </p:spPr>
        <p:txBody>
          <a:bodyPr/>
          <a:lstStyle/>
          <a:p>
            <a:pPr>
              <a:buFont typeface="Arial" charset="0"/>
              <a:buNone/>
            </a:pPr>
            <a:endParaRPr lang="zh-CN" altLang="en-US">
              <a:latin typeface="Times New Roman" pitchFamily="18" charset="0"/>
            </a:endParaRPr>
          </a:p>
        </p:txBody>
      </p:sp>
      <p:sp>
        <p:nvSpPr>
          <p:cNvPr id="20489" name="Freeform 14"/>
          <p:cNvSpPr>
            <a:spLocks noChangeArrowheads="1"/>
          </p:cNvSpPr>
          <p:nvPr/>
        </p:nvSpPr>
        <p:spPr bwMode="auto">
          <a:xfrm>
            <a:off x="228600" y="1295400"/>
            <a:ext cx="323850" cy="995363"/>
          </a:xfrm>
          <a:custGeom>
            <a:avLst/>
            <a:gdLst>
              <a:gd name="T0" fmla="*/ 246 w 246"/>
              <a:gd name="T1" fmla="*/ 85 h 838"/>
              <a:gd name="T2" fmla="*/ 222 w 246"/>
              <a:gd name="T3" fmla="*/ 270 h 838"/>
              <a:gd name="T4" fmla="*/ 205 w 246"/>
              <a:gd name="T5" fmla="*/ 353 h 838"/>
              <a:gd name="T6" fmla="*/ 188 w 246"/>
              <a:gd name="T7" fmla="*/ 433 h 838"/>
              <a:gd name="T8" fmla="*/ 144 w 246"/>
              <a:gd name="T9" fmla="*/ 781 h 838"/>
              <a:gd name="T10" fmla="*/ 137 w 246"/>
              <a:gd name="T11" fmla="*/ 805 h 838"/>
              <a:gd name="T12" fmla="*/ 120 w 246"/>
              <a:gd name="T13" fmla="*/ 823 h 838"/>
              <a:gd name="T14" fmla="*/ 71 w 246"/>
              <a:gd name="T15" fmla="*/ 838 h 838"/>
              <a:gd name="T16" fmla="*/ 22 w 246"/>
              <a:gd name="T17" fmla="*/ 823 h 838"/>
              <a:gd name="T18" fmla="*/ 0 w 246"/>
              <a:gd name="T19" fmla="*/ 781 h 838"/>
              <a:gd name="T20" fmla="*/ 13 w 246"/>
              <a:gd name="T21" fmla="*/ 429 h 838"/>
              <a:gd name="T22" fmla="*/ 37 w 246"/>
              <a:gd name="T23" fmla="*/ 76 h 838"/>
              <a:gd name="T24" fmla="*/ 49 w 246"/>
              <a:gd name="T25" fmla="*/ 42 h 838"/>
              <a:gd name="T26" fmla="*/ 76 w 246"/>
              <a:gd name="T27" fmla="*/ 17 h 838"/>
              <a:gd name="T28" fmla="*/ 110 w 246"/>
              <a:gd name="T29" fmla="*/ 4 h 838"/>
              <a:gd name="T30" fmla="*/ 146 w 246"/>
              <a:gd name="T31" fmla="*/ 0 h 838"/>
              <a:gd name="T32" fmla="*/ 217 w 246"/>
              <a:gd name="T33" fmla="*/ 23 h 838"/>
              <a:gd name="T34" fmla="*/ 246 w 246"/>
              <a:gd name="T35" fmla="*/ 85 h 8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6"/>
              <a:gd name="T55" fmla="*/ 0 h 838"/>
              <a:gd name="T56" fmla="*/ 246 w 246"/>
              <a:gd name="T57" fmla="*/ 838 h 8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6" h="838">
                <a:moveTo>
                  <a:pt x="246" y="85"/>
                </a:moveTo>
                <a:lnTo>
                  <a:pt x="222" y="270"/>
                </a:lnTo>
                <a:lnTo>
                  <a:pt x="205" y="353"/>
                </a:lnTo>
                <a:lnTo>
                  <a:pt x="188" y="433"/>
                </a:lnTo>
                <a:lnTo>
                  <a:pt x="144" y="781"/>
                </a:lnTo>
                <a:lnTo>
                  <a:pt x="137" y="805"/>
                </a:lnTo>
                <a:lnTo>
                  <a:pt x="120" y="823"/>
                </a:lnTo>
                <a:lnTo>
                  <a:pt x="71" y="838"/>
                </a:lnTo>
                <a:lnTo>
                  <a:pt x="22" y="823"/>
                </a:lnTo>
                <a:lnTo>
                  <a:pt x="0" y="781"/>
                </a:lnTo>
                <a:lnTo>
                  <a:pt x="13" y="429"/>
                </a:lnTo>
                <a:lnTo>
                  <a:pt x="37" y="76"/>
                </a:lnTo>
                <a:lnTo>
                  <a:pt x="49" y="42"/>
                </a:lnTo>
                <a:lnTo>
                  <a:pt x="76" y="17"/>
                </a:lnTo>
                <a:lnTo>
                  <a:pt x="110" y="4"/>
                </a:lnTo>
                <a:lnTo>
                  <a:pt x="146" y="0"/>
                </a:lnTo>
                <a:lnTo>
                  <a:pt x="217" y="23"/>
                </a:lnTo>
                <a:lnTo>
                  <a:pt x="246" y="85"/>
                </a:lnTo>
                <a:close/>
              </a:path>
            </a:pathLst>
          </a:custGeom>
          <a:solidFill>
            <a:srgbClr val="C275C2"/>
          </a:solidFill>
          <a:ln w="9525">
            <a:noFill/>
            <a:round/>
            <a:headEnd/>
            <a:tailEnd/>
          </a:ln>
        </p:spPr>
        <p:txBody>
          <a:bodyPr/>
          <a:lstStyle/>
          <a:p>
            <a:pPr>
              <a:buFont typeface="Arial" charset="0"/>
              <a:buNone/>
            </a:pPr>
            <a:endParaRPr lang="zh-CN" altLang="en-US">
              <a:latin typeface="Times New Roman" pitchFamily="18" charset="0"/>
            </a:endParaRPr>
          </a:p>
        </p:txBody>
      </p:sp>
      <p:sp>
        <p:nvSpPr>
          <p:cNvPr id="20490" name="Freeform 15"/>
          <p:cNvSpPr>
            <a:spLocks noChangeArrowheads="1"/>
          </p:cNvSpPr>
          <p:nvPr/>
        </p:nvSpPr>
        <p:spPr bwMode="auto">
          <a:xfrm>
            <a:off x="0" y="5734050"/>
            <a:ext cx="1119188" cy="766763"/>
          </a:xfrm>
          <a:custGeom>
            <a:avLst/>
            <a:gdLst>
              <a:gd name="T0" fmla="*/ 22 w 851"/>
              <a:gd name="T1" fmla="*/ 273 h 646"/>
              <a:gd name="T2" fmla="*/ 29 w 851"/>
              <a:gd name="T3" fmla="*/ 256 h 646"/>
              <a:gd name="T4" fmla="*/ 56 w 851"/>
              <a:gd name="T5" fmla="*/ 243 h 646"/>
              <a:gd name="T6" fmla="*/ 136 w 851"/>
              <a:gd name="T7" fmla="*/ 222 h 646"/>
              <a:gd name="T8" fmla="*/ 297 w 851"/>
              <a:gd name="T9" fmla="*/ 203 h 646"/>
              <a:gd name="T10" fmla="*/ 316 w 851"/>
              <a:gd name="T11" fmla="*/ 129 h 646"/>
              <a:gd name="T12" fmla="*/ 333 w 851"/>
              <a:gd name="T13" fmla="*/ 66 h 646"/>
              <a:gd name="T14" fmla="*/ 350 w 851"/>
              <a:gd name="T15" fmla="*/ 39 h 646"/>
              <a:gd name="T16" fmla="*/ 370 w 851"/>
              <a:gd name="T17" fmla="*/ 20 h 646"/>
              <a:gd name="T18" fmla="*/ 401 w 851"/>
              <a:gd name="T19" fmla="*/ 0 h 646"/>
              <a:gd name="T20" fmla="*/ 428 w 851"/>
              <a:gd name="T21" fmla="*/ 0 h 646"/>
              <a:gd name="T22" fmla="*/ 452 w 851"/>
              <a:gd name="T23" fmla="*/ 19 h 646"/>
              <a:gd name="T24" fmla="*/ 499 w 851"/>
              <a:gd name="T25" fmla="*/ 91 h 646"/>
              <a:gd name="T26" fmla="*/ 528 w 851"/>
              <a:gd name="T27" fmla="*/ 136 h 646"/>
              <a:gd name="T28" fmla="*/ 559 w 851"/>
              <a:gd name="T29" fmla="*/ 182 h 646"/>
              <a:gd name="T30" fmla="*/ 657 w 851"/>
              <a:gd name="T31" fmla="*/ 169 h 646"/>
              <a:gd name="T32" fmla="*/ 739 w 851"/>
              <a:gd name="T33" fmla="*/ 155 h 646"/>
              <a:gd name="T34" fmla="*/ 842 w 851"/>
              <a:gd name="T35" fmla="*/ 155 h 646"/>
              <a:gd name="T36" fmla="*/ 851 w 851"/>
              <a:gd name="T37" fmla="*/ 171 h 646"/>
              <a:gd name="T38" fmla="*/ 829 w 851"/>
              <a:gd name="T39" fmla="*/ 203 h 646"/>
              <a:gd name="T40" fmla="*/ 805 w 851"/>
              <a:gd name="T41" fmla="*/ 226 h 646"/>
              <a:gd name="T42" fmla="*/ 771 w 851"/>
              <a:gd name="T43" fmla="*/ 254 h 646"/>
              <a:gd name="T44" fmla="*/ 749 w 851"/>
              <a:gd name="T45" fmla="*/ 271 h 646"/>
              <a:gd name="T46" fmla="*/ 727 w 851"/>
              <a:gd name="T47" fmla="*/ 288 h 646"/>
              <a:gd name="T48" fmla="*/ 701 w 851"/>
              <a:gd name="T49" fmla="*/ 307 h 646"/>
              <a:gd name="T50" fmla="*/ 671 w 851"/>
              <a:gd name="T51" fmla="*/ 326 h 646"/>
              <a:gd name="T52" fmla="*/ 708 w 851"/>
              <a:gd name="T53" fmla="*/ 387 h 646"/>
              <a:gd name="T54" fmla="*/ 739 w 851"/>
              <a:gd name="T55" fmla="*/ 452 h 646"/>
              <a:gd name="T56" fmla="*/ 771 w 851"/>
              <a:gd name="T57" fmla="*/ 583 h 646"/>
              <a:gd name="T58" fmla="*/ 761 w 851"/>
              <a:gd name="T59" fmla="*/ 630 h 646"/>
              <a:gd name="T60" fmla="*/ 747 w 851"/>
              <a:gd name="T61" fmla="*/ 642 h 646"/>
              <a:gd name="T62" fmla="*/ 730 w 851"/>
              <a:gd name="T63" fmla="*/ 646 h 646"/>
              <a:gd name="T64" fmla="*/ 620 w 851"/>
              <a:gd name="T65" fmla="*/ 608 h 646"/>
              <a:gd name="T66" fmla="*/ 589 w 851"/>
              <a:gd name="T67" fmla="*/ 590 h 646"/>
              <a:gd name="T68" fmla="*/ 557 w 851"/>
              <a:gd name="T69" fmla="*/ 571 h 646"/>
              <a:gd name="T70" fmla="*/ 525 w 851"/>
              <a:gd name="T71" fmla="*/ 551 h 646"/>
              <a:gd name="T72" fmla="*/ 496 w 851"/>
              <a:gd name="T73" fmla="*/ 532 h 646"/>
              <a:gd name="T74" fmla="*/ 469 w 851"/>
              <a:gd name="T75" fmla="*/ 514 h 646"/>
              <a:gd name="T76" fmla="*/ 445 w 851"/>
              <a:gd name="T77" fmla="*/ 499 h 646"/>
              <a:gd name="T78" fmla="*/ 409 w 851"/>
              <a:gd name="T79" fmla="*/ 478 h 646"/>
              <a:gd name="T80" fmla="*/ 370 w 851"/>
              <a:gd name="T81" fmla="*/ 501 h 646"/>
              <a:gd name="T82" fmla="*/ 336 w 851"/>
              <a:gd name="T83" fmla="*/ 522 h 646"/>
              <a:gd name="T84" fmla="*/ 302 w 851"/>
              <a:gd name="T85" fmla="*/ 543 h 646"/>
              <a:gd name="T86" fmla="*/ 270 w 851"/>
              <a:gd name="T87" fmla="*/ 562 h 646"/>
              <a:gd name="T88" fmla="*/ 243 w 851"/>
              <a:gd name="T89" fmla="*/ 577 h 646"/>
              <a:gd name="T90" fmla="*/ 216 w 851"/>
              <a:gd name="T91" fmla="*/ 590 h 646"/>
              <a:gd name="T92" fmla="*/ 180 w 851"/>
              <a:gd name="T93" fmla="*/ 604 h 646"/>
              <a:gd name="T94" fmla="*/ 158 w 851"/>
              <a:gd name="T95" fmla="*/ 598 h 646"/>
              <a:gd name="T96" fmla="*/ 153 w 851"/>
              <a:gd name="T97" fmla="*/ 564 h 646"/>
              <a:gd name="T98" fmla="*/ 170 w 851"/>
              <a:gd name="T99" fmla="*/ 501 h 646"/>
              <a:gd name="T100" fmla="*/ 187 w 851"/>
              <a:gd name="T101" fmla="*/ 456 h 646"/>
              <a:gd name="T102" fmla="*/ 209 w 851"/>
              <a:gd name="T103" fmla="*/ 400 h 646"/>
              <a:gd name="T104" fmla="*/ 156 w 851"/>
              <a:gd name="T105" fmla="*/ 383 h 646"/>
              <a:gd name="T106" fmla="*/ 68 w 851"/>
              <a:gd name="T107" fmla="*/ 351 h 646"/>
              <a:gd name="T108" fmla="*/ 5 w 851"/>
              <a:gd name="T109" fmla="*/ 311 h 646"/>
              <a:gd name="T110" fmla="*/ 0 w 851"/>
              <a:gd name="T111" fmla="*/ 292 h 646"/>
              <a:gd name="T112" fmla="*/ 22 w 851"/>
              <a:gd name="T113" fmla="*/ 273 h 6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1"/>
              <a:gd name="T172" fmla="*/ 0 h 646"/>
              <a:gd name="T173" fmla="*/ 851 w 851"/>
              <a:gd name="T174" fmla="*/ 646 h 6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1" h="646">
                <a:moveTo>
                  <a:pt x="22" y="273"/>
                </a:moveTo>
                <a:lnTo>
                  <a:pt x="29" y="256"/>
                </a:lnTo>
                <a:lnTo>
                  <a:pt x="56" y="243"/>
                </a:lnTo>
                <a:lnTo>
                  <a:pt x="136" y="222"/>
                </a:lnTo>
                <a:lnTo>
                  <a:pt x="297" y="203"/>
                </a:lnTo>
                <a:lnTo>
                  <a:pt x="316" y="129"/>
                </a:lnTo>
                <a:lnTo>
                  <a:pt x="333" y="66"/>
                </a:lnTo>
                <a:lnTo>
                  <a:pt x="350" y="39"/>
                </a:lnTo>
                <a:lnTo>
                  <a:pt x="370" y="20"/>
                </a:lnTo>
                <a:lnTo>
                  <a:pt x="401" y="0"/>
                </a:lnTo>
                <a:lnTo>
                  <a:pt x="428" y="0"/>
                </a:lnTo>
                <a:lnTo>
                  <a:pt x="452" y="19"/>
                </a:lnTo>
                <a:lnTo>
                  <a:pt x="499" y="91"/>
                </a:lnTo>
                <a:lnTo>
                  <a:pt x="528" y="136"/>
                </a:lnTo>
                <a:lnTo>
                  <a:pt x="559" y="182"/>
                </a:lnTo>
                <a:lnTo>
                  <a:pt x="657" y="169"/>
                </a:lnTo>
                <a:lnTo>
                  <a:pt x="739" y="155"/>
                </a:lnTo>
                <a:lnTo>
                  <a:pt x="842" y="155"/>
                </a:lnTo>
                <a:lnTo>
                  <a:pt x="851" y="171"/>
                </a:lnTo>
                <a:lnTo>
                  <a:pt x="829" y="203"/>
                </a:lnTo>
                <a:lnTo>
                  <a:pt x="805" y="226"/>
                </a:lnTo>
                <a:lnTo>
                  <a:pt x="771" y="254"/>
                </a:lnTo>
                <a:lnTo>
                  <a:pt x="749" y="271"/>
                </a:lnTo>
                <a:lnTo>
                  <a:pt x="727" y="288"/>
                </a:lnTo>
                <a:lnTo>
                  <a:pt x="701" y="307"/>
                </a:lnTo>
                <a:lnTo>
                  <a:pt x="671" y="326"/>
                </a:lnTo>
                <a:lnTo>
                  <a:pt x="708" y="387"/>
                </a:lnTo>
                <a:lnTo>
                  <a:pt x="739" y="452"/>
                </a:lnTo>
                <a:lnTo>
                  <a:pt x="771" y="583"/>
                </a:lnTo>
                <a:lnTo>
                  <a:pt x="761" y="630"/>
                </a:lnTo>
                <a:lnTo>
                  <a:pt x="747" y="642"/>
                </a:lnTo>
                <a:lnTo>
                  <a:pt x="730" y="646"/>
                </a:lnTo>
                <a:lnTo>
                  <a:pt x="620" y="608"/>
                </a:lnTo>
                <a:lnTo>
                  <a:pt x="589" y="590"/>
                </a:lnTo>
                <a:lnTo>
                  <a:pt x="557" y="571"/>
                </a:lnTo>
                <a:lnTo>
                  <a:pt x="525" y="551"/>
                </a:lnTo>
                <a:lnTo>
                  <a:pt x="496" y="532"/>
                </a:lnTo>
                <a:lnTo>
                  <a:pt x="469" y="514"/>
                </a:lnTo>
                <a:lnTo>
                  <a:pt x="445" y="499"/>
                </a:lnTo>
                <a:lnTo>
                  <a:pt x="409" y="478"/>
                </a:lnTo>
                <a:lnTo>
                  <a:pt x="370" y="501"/>
                </a:lnTo>
                <a:lnTo>
                  <a:pt x="336" y="522"/>
                </a:lnTo>
                <a:lnTo>
                  <a:pt x="302" y="543"/>
                </a:lnTo>
                <a:lnTo>
                  <a:pt x="270" y="562"/>
                </a:lnTo>
                <a:lnTo>
                  <a:pt x="243" y="577"/>
                </a:lnTo>
                <a:lnTo>
                  <a:pt x="216" y="590"/>
                </a:lnTo>
                <a:lnTo>
                  <a:pt x="180" y="604"/>
                </a:lnTo>
                <a:lnTo>
                  <a:pt x="158" y="598"/>
                </a:lnTo>
                <a:lnTo>
                  <a:pt x="153" y="564"/>
                </a:lnTo>
                <a:lnTo>
                  <a:pt x="170" y="501"/>
                </a:lnTo>
                <a:lnTo>
                  <a:pt x="187" y="456"/>
                </a:lnTo>
                <a:lnTo>
                  <a:pt x="209" y="400"/>
                </a:lnTo>
                <a:lnTo>
                  <a:pt x="156" y="383"/>
                </a:lnTo>
                <a:lnTo>
                  <a:pt x="68" y="351"/>
                </a:lnTo>
                <a:lnTo>
                  <a:pt x="5" y="311"/>
                </a:lnTo>
                <a:lnTo>
                  <a:pt x="0" y="292"/>
                </a:lnTo>
                <a:lnTo>
                  <a:pt x="22" y="273"/>
                </a:lnTo>
                <a:close/>
              </a:path>
            </a:pathLst>
          </a:custGeom>
          <a:solidFill>
            <a:srgbClr val="C275C2"/>
          </a:solidFill>
          <a:ln w="9525">
            <a:noFill/>
            <a:round/>
            <a:headEnd/>
            <a:tailEnd/>
          </a:ln>
        </p:spPr>
        <p:txBody>
          <a:bodyPr/>
          <a:lstStyle/>
          <a:p>
            <a:pPr>
              <a:buFont typeface="Arial" charset="0"/>
              <a:buNone/>
            </a:pPr>
            <a:endParaRPr lang="zh-CN" altLang="en-US">
              <a:latin typeface="Times New Roman" pitchFamily="18" charset="0"/>
            </a:endParaRPr>
          </a:p>
        </p:txBody>
      </p:sp>
      <p:sp>
        <p:nvSpPr>
          <p:cNvPr id="20491" name="Freeform 16"/>
          <p:cNvSpPr>
            <a:spLocks noChangeArrowheads="1"/>
          </p:cNvSpPr>
          <p:nvPr/>
        </p:nvSpPr>
        <p:spPr bwMode="auto">
          <a:xfrm>
            <a:off x="6705600" y="381000"/>
            <a:ext cx="1119188" cy="766763"/>
          </a:xfrm>
          <a:custGeom>
            <a:avLst/>
            <a:gdLst>
              <a:gd name="T0" fmla="*/ 20 w 852"/>
              <a:gd name="T1" fmla="*/ 274 h 646"/>
              <a:gd name="T2" fmla="*/ 30 w 852"/>
              <a:gd name="T3" fmla="*/ 259 h 646"/>
              <a:gd name="T4" fmla="*/ 54 w 852"/>
              <a:gd name="T5" fmla="*/ 243 h 646"/>
              <a:gd name="T6" fmla="*/ 137 w 852"/>
              <a:gd name="T7" fmla="*/ 224 h 646"/>
              <a:gd name="T8" fmla="*/ 295 w 852"/>
              <a:gd name="T9" fmla="*/ 205 h 646"/>
              <a:gd name="T10" fmla="*/ 314 w 852"/>
              <a:gd name="T11" fmla="*/ 131 h 646"/>
              <a:gd name="T12" fmla="*/ 331 w 852"/>
              <a:gd name="T13" fmla="*/ 67 h 646"/>
              <a:gd name="T14" fmla="*/ 351 w 852"/>
              <a:gd name="T15" fmla="*/ 40 h 646"/>
              <a:gd name="T16" fmla="*/ 368 w 852"/>
              <a:gd name="T17" fmla="*/ 21 h 646"/>
              <a:gd name="T18" fmla="*/ 399 w 852"/>
              <a:gd name="T19" fmla="*/ 0 h 646"/>
              <a:gd name="T20" fmla="*/ 426 w 852"/>
              <a:gd name="T21" fmla="*/ 2 h 646"/>
              <a:gd name="T22" fmla="*/ 451 w 852"/>
              <a:gd name="T23" fmla="*/ 19 h 646"/>
              <a:gd name="T24" fmla="*/ 499 w 852"/>
              <a:gd name="T25" fmla="*/ 91 h 646"/>
              <a:gd name="T26" fmla="*/ 526 w 852"/>
              <a:gd name="T27" fmla="*/ 137 h 646"/>
              <a:gd name="T28" fmla="*/ 558 w 852"/>
              <a:gd name="T29" fmla="*/ 184 h 646"/>
              <a:gd name="T30" fmla="*/ 655 w 852"/>
              <a:gd name="T31" fmla="*/ 169 h 646"/>
              <a:gd name="T32" fmla="*/ 738 w 852"/>
              <a:gd name="T33" fmla="*/ 158 h 646"/>
              <a:gd name="T34" fmla="*/ 840 w 852"/>
              <a:gd name="T35" fmla="*/ 156 h 646"/>
              <a:gd name="T36" fmla="*/ 852 w 852"/>
              <a:gd name="T37" fmla="*/ 173 h 646"/>
              <a:gd name="T38" fmla="*/ 830 w 852"/>
              <a:gd name="T39" fmla="*/ 205 h 646"/>
              <a:gd name="T40" fmla="*/ 806 w 852"/>
              <a:gd name="T41" fmla="*/ 228 h 646"/>
              <a:gd name="T42" fmla="*/ 772 w 852"/>
              <a:gd name="T43" fmla="*/ 255 h 646"/>
              <a:gd name="T44" fmla="*/ 750 w 852"/>
              <a:gd name="T45" fmla="*/ 272 h 646"/>
              <a:gd name="T46" fmla="*/ 725 w 852"/>
              <a:gd name="T47" fmla="*/ 289 h 646"/>
              <a:gd name="T48" fmla="*/ 699 w 852"/>
              <a:gd name="T49" fmla="*/ 308 h 646"/>
              <a:gd name="T50" fmla="*/ 669 w 852"/>
              <a:gd name="T51" fmla="*/ 329 h 646"/>
              <a:gd name="T52" fmla="*/ 708 w 852"/>
              <a:gd name="T53" fmla="*/ 390 h 646"/>
              <a:gd name="T54" fmla="*/ 738 w 852"/>
              <a:gd name="T55" fmla="*/ 452 h 646"/>
              <a:gd name="T56" fmla="*/ 769 w 852"/>
              <a:gd name="T57" fmla="*/ 583 h 646"/>
              <a:gd name="T58" fmla="*/ 759 w 852"/>
              <a:gd name="T59" fmla="*/ 631 h 646"/>
              <a:gd name="T60" fmla="*/ 747 w 852"/>
              <a:gd name="T61" fmla="*/ 642 h 646"/>
              <a:gd name="T62" fmla="*/ 728 w 852"/>
              <a:gd name="T63" fmla="*/ 646 h 646"/>
              <a:gd name="T64" fmla="*/ 618 w 852"/>
              <a:gd name="T65" fmla="*/ 608 h 646"/>
              <a:gd name="T66" fmla="*/ 587 w 852"/>
              <a:gd name="T67" fmla="*/ 591 h 646"/>
              <a:gd name="T68" fmla="*/ 555 w 852"/>
              <a:gd name="T69" fmla="*/ 572 h 646"/>
              <a:gd name="T70" fmla="*/ 523 w 852"/>
              <a:gd name="T71" fmla="*/ 553 h 646"/>
              <a:gd name="T72" fmla="*/ 494 w 852"/>
              <a:gd name="T73" fmla="*/ 532 h 646"/>
              <a:gd name="T74" fmla="*/ 468 w 852"/>
              <a:gd name="T75" fmla="*/ 515 h 646"/>
              <a:gd name="T76" fmla="*/ 443 w 852"/>
              <a:gd name="T77" fmla="*/ 500 h 646"/>
              <a:gd name="T78" fmla="*/ 409 w 852"/>
              <a:gd name="T79" fmla="*/ 481 h 646"/>
              <a:gd name="T80" fmla="*/ 370 w 852"/>
              <a:gd name="T81" fmla="*/ 502 h 646"/>
              <a:gd name="T82" fmla="*/ 334 w 852"/>
              <a:gd name="T83" fmla="*/ 523 h 646"/>
              <a:gd name="T84" fmla="*/ 300 w 852"/>
              <a:gd name="T85" fmla="*/ 544 h 646"/>
              <a:gd name="T86" fmla="*/ 268 w 852"/>
              <a:gd name="T87" fmla="*/ 563 h 646"/>
              <a:gd name="T88" fmla="*/ 241 w 852"/>
              <a:gd name="T89" fmla="*/ 578 h 646"/>
              <a:gd name="T90" fmla="*/ 217 w 852"/>
              <a:gd name="T91" fmla="*/ 591 h 646"/>
              <a:gd name="T92" fmla="*/ 178 w 852"/>
              <a:gd name="T93" fmla="*/ 604 h 646"/>
              <a:gd name="T94" fmla="*/ 156 w 852"/>
              <a:gd name="T95" fmla="*/ 599 h 646"/>
              <a:gd name="T96" fmla="*/ 151 w 852"/>
              <a:gd name="T97" fmla="*/ 566 h 646"/>
              <a:gd name="T98" fmla="*/ 168 w 852"/>
              <a:gd name="T99" fmla="*/ 502 h 646"/>
              <a:gd name="T100" fmla="*/ 185 w 852"/>
              <a:gd name="T101" fmla="*/ 458 h 646"/>
              <a:gd name="T102" fmla="*/ 207 w 852"/>
              <a:gd name="T103" fmla="*/ 403 h 646"/>
              <a:gd name="T104" fmla="*/ 154 w 852"/>
              <a:gd name="T105" fmla="*/ 384 h 646"/>
              <a:gd name="T106" fmla="*/ 69 w 852"/>
              <a:gd name="T107" fmla="*/ 352 h 646"/>
              <a:gd name="T108" fmla="*/ 5 w 852"/>
              <a:gd name="T109" fmla="*/ 314 h 646"/>
              <a:gd name="T110" fmla="*/ 0 w 852"/>
              <a:gd name="T111" fmla="*/ 293 h 646"/>
              <a:gd name="T112" fmla="*/ 20 w 852"/>
              <a:gd name="T113" fmla="*/ 274 h 6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2"/>
              <a:gd name="T172" fmla="*/ 0 h 646"/>
              <a:gd name="T173" fmla="*/ 852 w 852"/>
              <a:gd name="T174" fmla="*/ 646 h 6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2" h="646">
                <a:moveTo>
                  <a:pt x="20" y="274"/>
                </a:moveTo>
                <a:lnTo>
                  <a:pt x="30" y="259"/>
                </a:lnTo>
                <a:lnTo>
                  <a:pt x="54" y="243"/>
                </a:lnTo>
                <a:lnTo>
                  <a:pt x="137" y="224"/>
                </a:lnTo>
                <a:lnTo>
                  <a:pt x="295" y="205"/>
                </a:lnTo>
                <a:lnTo>
                  <a:pt x="314" y="131"/>
                </a:lnTo>
                <a:lnTo>
                  <a:pt x="331" y="67"/>
                </a:lnTo>
                <a:lnTo>
                  <a:pt x="351" y="40"/>
                </a:lnTo>
                <a:lnTo>
                  <a:pt x="368" y="21"/>
                </a:lnTo>
                <a:lnTo>
                  <a:pt x="399" y="0"/>
                </a:lnTo>
                <a:lnTo>
                  <a:pt x="426" y="2"/>
                </a:lnTo>
                <a:lnTo>
                  <a:pt x="451" y="19"/>
                </a:lnTo>
                <a:lnTo>
                  <a:pt x="499" y="91"/>
                </a:lnTo>
                <a:lnTo>
                  <a:pt x="526" y="137"/>
                </a:lnTo>
                <a:lnTo>
                  <a:pt x="558" y="184"/>
                </a:lnTo>
                <a:lnTo>
                  <a:pt x="655" y="169"/>
                </a:lnTo>
                <a:lnTo>
                  <a:pt x="738" y="158"/>
                </a:lnTo>
                <a:lnTo>
                  <a:pt x="840" y="156"/>
                </a:lnTo>
                <a:lnTo>
                  <a:pt x="852" y="173"/>
                </a:lnTo>
                <a:lnTo>
                  <a:pt x="830" y="205"/>
                </a:lnTo>
                <a:lnTo>
                  <a:pt x="806" y="228"/>
                </a:lnTo>
                <a:lnTo>
                  <a:pt x="772" y="255"/>
                </a:lnTo>
                <a:lnTo>
                  <a:pt x="750" y="272"/>
                </a:lnTo>
                <a:lnTo>
                  <a:pt x="725" y="289"/>
                </a:lnTo>
                <a:lnTo>
                  <a:pt x="699" y="308"/>
                </a:lnTo>
                <a:lnTo>
                  <a:pt x="669" y="329"/>
                </a:lnTo>
                <a:lnTo>
                  <a:pt x="708" y="390"/>
                </a:lnTo>
                <a:lnTo>
                  <a:pt x="738" y="452"/>
                </a:lnTo>
                <a:lnTo>
                  <a:pt x="769" y="583"/>
                </a:lnTo>
                <a:lnTo>
                  <a:pt x="759" y="631"/>
                </a:lnTo>
                <a:lnTo>
                  <a:pt x="747" y="642"/>
                </a:lnTo>
                <a:lnTo>
                  <a:pt x="728" y="646"/>
                </a:lnTo>
                <a:lnTo>
                  <a:pt x="618" y="608"/>
                </a:lnTo>
                <a:lnTo>
                  <a:pt x="587" y="591"/>
                </a:lnTo>
                <a:lnTo>
                  <a:pt x="555" y="572"/>
                </a:lnTo>
                <a:lnTo>
                  <a:pt x="523" y="553"/>
                </a:lnTo>
                <a:lnTo>
                  <a:pt x="494" y="532"/>
                </a:lnTo>
                <a:lnTo>
                  <a:pt x="468" y="515"/>
                </a:lnTo>
                <a:lnTo>
                  <a:pt x="443" y="500"/>
                </a:lnTo>
                <a:lnTo>
                  <a:pt x="409" y="481"/>
                </a:lnTo>
                <a:lnTo>
                  <a:pt x="370" y="502"/>
                </a:lnTo>
                <a:lnTo>
                  <a:pt x="334" y="523"/>
                </a:lnTo>
                <a:lnTo>
                  <a:pt x="300" y="544"/>
                </a:lnTo>
                <a:lnTo>
                  <a:pt x="268" y="563"/>
                </a:lnTo>
                <a:lnTo>
                  <a:pt x="241" y="578"/>
                </a:lnTo>
                <a:lnTo>
                  <a:pt x="217" y="591"/>
                </a:lnTo>
                <a:lnTo>
                  <a:pt x="178" y="604"/>
                </a:lnTo>
                <a:lnTo>
                  <a:pt x="156" y="599"/>
                </a:lnTo>
                <a:lnTo>
                  <a:pt x="151" y="566"/>
                </a:lnTo>
                <a:lnTo>
                  <a:pt x="168" y="502"/>
                </a:lnTo>
                <a:lnTo>
                  <a:pt x="185" y="458"/>
                </a:lnTo>
                <a:lnTo>
                  <a:pt x="207" y="403"/>
                </a:lnTo>
                <a:lnTo>
                  <a:pt x="154" y="384"/>
                </a:lnTo>
                <a:lnTo>
                  <a:pt x="69" y="352"/>
                </a:lnTo>
                <a:lnTo>
                  <a:pt x="5" y="314"/>
                </a:lnTo>
                <a:lnTo>
                  <a:pt x="0" y="293"/>
                </a:lnTo>
                <a:lnTo>
                  <a:pt x="20" y="274"/>
                </a:lnTo>
                <a:close/>
              </a:path>
            </a:pathLst>
          </a:custGeom>
          <a:solidFill>
            <a:srgbClr val="C275C2"/>
          </a:solidFill>
          <a:ln w="9525">
            <a:noFill/>
            <a:round/>
            <a:headEnd/>
            <a:tailEnd/>
          </a:ln>
        </p:spPr>
        <p:txBody>
          <a:bodyPr/>
          <a:lstStyle/>
          <a:p>
            <a:pPr>
              <a:buFont typeface="Arial" charset="0"/>
              <a:buNone/>
            </a:pPr>
            <a:endParaRPr lang="zh-CN" altLang="en-US">
              <a:latin typeface="Times New Roman" pitchFamily="18" charset="0"/>
            </a:endParaRPr>
          </a:p>
        </p:txBody>
      </p:sp>
      <p:sp>
        <p:nvSpPr>
          <p:cNvPr id="20492" name="Freeform 17"/>
          <p:cNvSpPr>
            <a:spLocks noChangeArrowheads="1"/>
          </p:cNvSpPr>
          <p:nvPr/>
        </p:nvSpPr>
        <p:spPr bwMode="auto">
          <a:xfrm>
            <a:off x="6858000" y="5638800"/>
            <a:ext cx="1119188" cy="766763"/>
          </a:xfrm>
          <a:custGeom>
            <a:avLst/>
            <a:gdLst>
              <a:gd name="T0" fmla="*/ 22 w 852"/>
              <a:gd name="T1" fmla="*/ 273 h 646"/>
              <a:gd name="T2" fmla="*/ 29 w 852"/>
              <a:gd name="T3" fmla="*/ 258 h 646"/>
              <a:gd name="T4" fmla="*/ 54 w 852"/>
              <a:gd name="T5" fmla="*/ 245 h 646"/>
              <a:gd name="T6" fmla="*/ 136 w 852"/>
              <a:gd name="T7" fmla="*/ 224 h 646"/>
              <a:gd name="T8" fmla="*/ 297 w 852"/>
              <a:gd name="T9" fmla="*/ 205 h 646"/>
              <a:gd name="T10" fmla="*/ 314 w 852"/>
              <a:gd name="T11" fmla="*/ 131 h 646"/>
              <a:gd name="T12" fmla="*/ 331 w 852"/>
              <a:gd name="T13" fmla="*/ 68 h 646"/>
              <a:gd name="T14" fmla="*/ 350 w 852"/>
              <a:gd name="T15" fmla="*/ 39 h 646"/>
              <a:gd name="T16" fmla="*/ 370 w 852"/>
              <a:gd name="T17" fmla="*/ 20 h 646"/>
              <a:gd name="T18" fmla="*/ 399 w 852"/>
              <a:gd name="T19" fmla="*/ 0 h 646"/>
              <a:gd name="T20" fmla="*/ 426 w 852"/>
              <a:gd name="T21" fmla="*/ 1 h 646"/>
              <a:gd name="T22" fmla="*/ 450 w 852"/>
              <a:gd name="T23" fmla="*/ 19 h 646"/>
              <a:gd name="T24" fmla="*/ 499 w 852"/>
              <a:gd name="T25" fmla="*/ 93 h 646"/>
              <a:gd name="T26" fmla="*/ 526 w 852"/>
              <a:gd name="T27" fmla="*/ 138 h 646"/>
              <a:gd name="T28" fmla="*/ 557 w 852"/>
              <a:gd name="T29" fmla="*/ 184 h 646"/>
              <a:gd name="T30" fmla="*/ 657 w 852"/>
              <a:gd name="T31" fmla="*/ 169 h 646"/>
              <a:gd name="T32" fmla="*/ 740 w 852"/>
              <a:gd name="T33" fmla="*/ 157 h 646"/>
              <a:gd name="T34" fmla="*/ 842 w 852"/>
              <a:gd name="T35" fmla="*/ 155 h 646"/>
              <a:gd name="T36" fmla="*/ 852 w 852"/>
              <a:gd name="T37" fmla="*/ 172 h 646"/>
              <a:gd name="T38" fmla="*/ 830 w 852"/>
              <a:gd name="T39" fmla="*/ 205 h 646"/>
              <a:gd name="T40" fmla="*/ 805 w 852"/>
              <a:gd name="T41" fmla="*/ 228 h 646"/>
              <a:gd name="T42" fmla="*/ 771 w 852"/>
              <a:gd name="T43" fmla="*/ 256 h 646"/>
              <a:gd name="T44" fmla="*/ 749 w 852"/>
              <a:gd name="T45" fmla="*/ 271 h 646"/>
              <a:gd name="T46" fmla="*/ 725 w 852"/>
              <a:gd name="T47" fmla="*/ 288 h 646"/>
              <a:gd name="T48" fmla="*/ 698 w 852"/>
              <a:gd name="T49" fmla="*/ 307 h 646"/>
              <a:gd name="T50" fmla="*/ 669 w 852"/>
              <a:gd name="T51" fmla="*/ 328 h 646"/>
              <a:gd name="T52" fmla="*/ 708 w 852"/>
              <a:gd name="T53" fmla="*/ 389 h 646"/>
              <a:gd name="T54" fmla="*/ 737 w 852"/>
              <a:gd name="T55" fmla="*/ 452 h 646"/>
              <a:gd name="T56" fmla="*/ 769 w 852"/>
              <a:gd name="T57" fmla="*/ 583 h 646"/>
              <a:gd name="T58" fmla="*/ 762 w 852"/>
              <a:gd name="T59" fmla="*/ 630 h 646"/>
              <a:gd name="T60" fmla="*/ 747 w 852"/>
              <a:gd name="T61" fmla="*/ 642 h 646"/>
              <a:gd name="T62" fmla="*/ 728 w 852"/>
              <a:gd name="T63" fmla="*/ 646 h 646"/>
              <a:gd name="T64" fmla="*/ 620 w 852"/>
              <a:gd name="T65" fmla="*/ 608 h 646"/>
              <a:gd name="T66" fmla="*/ 586 w 852"/>
              <a:gd name="T67" fmla="*/ 590 h 646"/>
              <a:gd name="T68" fmla="*/ 555 w 852"/>
              <a:gd name="T69" fmla="*/ 571 h 646"/>
              <a:gd name="T70" fmla="*/ 526 w 852"/>
              <a:gd name="T71" fmla="*/ 552 h 646"/>
              <a:gd name="T72" fmla="*/ 494 w 852"/>
              <a:gd name="T73" fmla="*/ 533 h 646"/>
              <a:gd name="T74" fmla="*/ 467 w 852"/>
              <a:gd name="T75" fmla="*/ 514 h 646"/>
              <a:gd name="T76" fmla="*/ 443 w 852"/>
              <a:gd name="T77" fmla="*/ 499 h 646"/>
              <a:gd name="T78" fmla="*/ 409 w 852"/>
              <a:gd name="T79" fmla="*/ 480 h 646"/>
              <a:gd name="T80" fmla="*/ 370 w 852"/>
              <a:gd name="T81" fmla="*/ 501 h 646"/>
              <a:gd name="T82" fmla="*/ 333 w 852"/>
              <a:gd name="T83" fmla="*/ 524 h 646"/>
              <a:gd name="T84" fmla="*/ 299 w 852"/>
              <a:gd name="T85" fmla="*/ 543 h 646"/>
              <a:gd name="T86" fmla="*/ 270 w 852"/>
              <a:gd name="T87" fmla="*/ 562 h 646"/>
              <a:gd name="T88" fmla="*/ 241 w 852"/>
              <a:gd name="T89" fmla="*/ 577 h 646"/>
              <a:gd name="T90" fmla="*/ 217 w 852"/>
              <a:gd name="T91" fmla="*/ 590 h 646"/>
              <a:gd name="T92" fmla="*/ 178 w 852"/>
              <a:gd name="T93" fmla="*/ 606 h 646"/>
              <a:gd name="T94" fmla="*/ 156 w 852"/>
              <a:gd name="T95" fmla="*/ 598 h 646"/>
              <a:gd name="T96" fmla="*/ 153 w 852"/>
              <a:gd name="T97" fmla="*/ 566 h 646"/>
              <a:gd name="T98" fmla="*/ 168 w 852"/>
              <a:gd name="T99" fmla="*/ 503 h 646"/>
              <a:gd name="T100" fmla="*/ 185 w 852"/>
              <a:gd name="T101" fmla="*/ 457 h 646"/>
              <a:gd name="T102" fmla="*/ 209 w 852"/>
              <a:gd name="T103" fmla="*/ 402 h 646"/>
              <a:gd name="T104" fmla="*/ 153 w 852"/>
              <a:gd name="T105" fmla="*/ 383 h 646"/>
              <a:gd name="T106" fmla="*/ 68 w 852"/>
              <a:gd name="T107" fmla="*/ 351 h 646"/>
              <a:gd name="T108" fmla="*/ 5 w 852"/>
              <a:gd name="T109" fmla="*/ 313 h 646"/>
              <a:gd name="T110" fmla="*/ 0 w 852"/>
              <a:gd name="T111" fmla="*/ 292 h 646"/>
              <a:gd name="T112" fmla="*/ 22 w 852"/>
              <a:gd name="T113" fmla="*/ 273 h 6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2"/>
              <a:gd name="T172" fmla="*/ 0 h 646"/>
              <a:gd name="T173" fmla="*/ 852 w 852"/>
              <a:gd name="T174" fmla="*/ 646 h 6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2" h="646">
                <a:moveTo>
                  <a:pt x="22" y="273"/>
                </a:moveTo>
                <a:lnTo>
                  <a:pt x="29" y="258"/>
                </a:lnTo>
                <a:lnTo>
                  <a:pt x="54" y="245"/>
                </a:lnTo>
                <a:lnTo>
                  <a:pt x="136" y="224"/>
                </a:lnTo>
                <a:lnTo>
                  <a:pt x="297" y="205"/>
                </a:lnTo>
                <a:lnTo>
                  <a:pt x="314" y="131"/>
                </a:lnTo>
                <a:lnTo>
                  <a:pt x="331" y="68"/>
                </a:lnTo>
                <a:lnTo>
                  <a:pt x="350" y="39"/>
                </a:lnTo>
                <a:lnTo>
                  <a:pt x="370" y="20"/>
                </a:lnTo>
                <a:lnTo>
                  <a:pt x="399" y="0"/>
                </a:lnTo>
                <a:lnTo>
                  <a:pt x="426" y="1"/>
                </a:lnTo>
                <a:lnTo>
                  <a:pt x="450" y="19"/>
                </a:lnTo>
                <a:lnTo>
                  <a:pt x="499" y="93"/>
                </a:lnTo>
                <a:lnTo>
                  <a:pt x="526" y="138"/>
                </a:lnTo>
                <a:lnTo>
                  <a:pt x="557" y="184"/>
                </a:lnTo>
                <a:lnTo>
                  <a:pt x="657" y="169"/>
                </a:lnTo>
                <a:lnTo>
                  <a:pt x="740" y="157"/>
                </a:lnTo>
                <a:lnTo>
                  <a:pt x="842" y="155"/>
                </a:lnTo>
                <a:lnTo>
                  <a:pt x="852" y="172"/>
                </a:lnTo>
                <a:lnTo>
                  <a:pt x="830" y="205"/>
                </a:lnTo>
                <a:lnTo>
                  <a:pt x="805" y="228"/>
                </a:lnTo>
                <a:lnTo>
                  <a:pt x="771" y="256"/>
                </a:lnTo>
                <a:lnTo>
                  <a:pt x="749" y="271"/>
                </a:lnTo>
                <a:lnTo>
                  <a:pt x="725" y="288"/>
                </a:lnTo>
                <a:lnTo>
                  <a:pt x="698" y="307"/>
                </a:lnTo>
                <a:lnTo>
                  <a:pt x="669" y="328"/>
                </a:lnTo>
                <a:lnTo>
                  <a:pt x="708" y="389"/>
                </a:lnTo>
                <a:lnTo>
                  <a:pt x="737" y="452"/>
                </a:lnTo>
                <a:lnTo>
                  <a:pt x="769" y="583"/>
                </a:lnTo>
                <a:lnTo>
                  <a:pt x="762" y="630"/>
                </a:lnTo>
                <a:lnTo>
                  <a:pt x="747" y="642"/>
                </a:lnTo>
                <a:lnTo>
                  <a:pt x="728" y="646"/>
                </a:lnTo>
                <a:lnTo>
                  <a:pt x="620" y="608"/>
                </a:lnTo>
                <a:lnTo>
                  <a:pt x="586" y="590"/>
                </a:lnTo>
                <a:lnTo>
                  <a:pt x="555" y="571"/>
                </a:lnTo>
                <a:lnTo>
                  <a:pt x="526" y="552"/>
                </a:lnTo>
                <a:lnTo>
                  <a:pt x="494" y="533"/>
                </a:lnTo>
                <a:lnTo>
                  <a:pt x="467" y="514"/>
                </a:lnTo>
                <a:lnTo>
                  <a:pt x="443" y="499"/>
                </a:lnTo>
                <a:lnTo>
                  <a:pt x="409" y="480"/>
                </a:lnTo>
                <a:lnTo>
                  <a:pt x="370" y="501"/>
                </a:lnTo>
                <a:lnTo>
                  <a:pt x="333" y="524"/>
                </a:lnTo>
                <a:lnTo>
                  <a:pt x="299" y="543"/>
                </a:lnTo>
                <a:lnTo>
                  <a:pt x="270" y="562"/>
                </a:lnTo>
                <a:lnTo>
                  <a:pt x="241" y="577"/>
                </a:lnTo>
                <a:lnTo>
                  <a:pt x="217" y="590"/>
                </a:lnTo>
                <a:lnTo>
                  <a:pt x="178" y="606"/>
                </a:lnTo>
                <a:lnTo>
                  <a:pt x="156" y="598"/>
                </a:lnTo>
                <a:lnTo>
                  <a:pt x="153" y="566"/>
                </a:lnTo>
                <a:lnTo>
                  <a:pt x="168" y="503"/>
                </a:lnTo>
                <a:lnTo>
                  <a:pt x="185" y="457"/>
                </a:lnTo>
                <a:lnTo>
                  <a:pt x="209" y="402"/>
                </a:lnTo>
                <a:lnTo>
                  <a:pt x="153" y="383"/>
                </a:lnTo>
                <a:lnTo>
                  <a:pt x="68" y="351"/>
                </a:lnTo>
                <a:lnTo>
                  <a:pt x="5" y="313"/>
                </a:lnTo>
                <a:lnTo>
                  <a:pt x="0" y="292"/>
                </a:lnTo>
                <a:lnTo>
                  <a:pt x="22" y="273"/>
                </a:lnTo>
                <a:close/>
              </a:path>
            </a:pathLst>
          </a:custGeom>
          <a:solidFill>
            <a:srgbClr val="C275C2"/>
          </a:solidFill>
          <a:ln w="9525">
            <a:noFill/>
            <a:round/>
            <a:headEnd/>
            <a:tailEnd/>
          </a:ln>
        </p:spPr>
        <p:txBody>
          <a:bodyPr/>
          <a:lstStyle/>
          <a:p>
            <a:pPr>
              <a:buFont typeface="Arial" charset="0"/>
              <a:buNone/>
            </a:pPr>
            <a:endParaRPr lang="zh-CN" altLang="en-US">
              <a:latin typeface="Times New Roman" pitchFamily="18" charset="0"/>
            </a:endParaRPr>
          </a:p>
        </p:txBody>
      </p:sp>
      <p:sp>
        <p:nvSpPr>
          <p:cNvPr id="10254" name="Text Box 28"/>
          <p:cNvSpPr txBox="1">
            <a:spLocks noChangeArrowheads="1"/>
          </p:cNvSpPr>
          <p:nvPr/>
        </p:nvSpPr>
        <p:spPr bwMode="auto">
          <a:xfrm>
            <a:off x="8077200" y="2743200"/>
            <a:ext cx="793750" cy="2209800"/>
          </a:xfrm>
          <a:prstGeom prst="rect">
            <a:avLst/>
          </a:prstGeom>
          <a:noFill/>
          <a:ln w="9525">
            <a:noFill/>
            <a:miter lim="800000"/>
            <a:headEnd/>
            <a:tailEnd/>
          </a:ln>
        </p:spPr>
        <p:txBody>
          <a:bodyPr vert="eaVert">
            <a:spAutoFit/>
          </a:bodyPr>
          <a:lstStyle/>
          <a:p>
            <a:pPr>
              <a:spcBef>
                <a:spcPct val="50000"/>
              </a:spcBef>
              <a:buFont typeface="Arial" charset="0"/>
              <a:buNone/>
            </a:pPr>
            <a:endParaRPr lang="zh-CN" altLang="en-US" sz="4000">
              <a:solidFill>
                <a:schemeClr val="accent2"/>
              </a:solidFill>
              <a:latin typeface="Times New Roman" pitchFamily="18" charset="0"/>
              <a:ea typeface="黑体" pitchFamily="2" charset="-122"/>
            </a:endParaRPr>
          </a:p>
        </p:txBody>
      </p:sp>
      <p:sp>
        <p:nvSpPr>
          <p:cNvPr id="20494" name="Text Box 29"/>
          <p:cNvSpPr txBox="1">
            <a:spLocks noChangeArrowheads="1"/>
          </p:cNvSpPr>
          <p:nvPr/>
        </p:nvSpPr>
        <p:spPr bwMode="auto">
          <a:xfrm>
            <a:off x="468313" y="0"/>
            <a:ext cx="3743325" cy="1311275"/>
          </a:xfrm>
          <a:prstGeom prst="rect">
            <a:avLst/>
          </a:prstGeom>
          <a:noFill/>
          <a:ln w="9525">
            <a:noFill/>
            <a:miter lim="800000"/>
            <a:headEnd/>
            <a:tailEnd/>
          </a:ln>
        </p:spPr>
        <p:txBody>
          <a:bodyPr>
            <a:spAutoFit/>
          </a:bodyPr>
          <a:lstStyle/>
          <a:p>
            <a:pPr>
              <a:spcBef>
                <a:spcPct val="50000"/>
              </a:spcBef>
              <a:buFont typeface="Arial" charset="0"/>
              <a:buNone/>
            </a:pPr>
            <a:r>
              <a:rPr lang="zh-CN" altLang="en-US" sz="8000" b="1">
                <a:solidFill>
                  <a:schemeClr val="accent2"/>
                </a:solidFill>
                <a:latin typeface="Times New Roman" pitchFamily="18" charset="0"/>
                <a:ea typeface="隶书"/>
                <a:cs typeface="隶书"/>
              </a:rPr>
              <a:t>疏理：</a:t>
            </a:r>
          </a:p>
        </p:txBody>
      </p:sp>
      <p:sp>
        <p:nvSpPr>
          <p:cNvPr id="10256" name="Text Box 30"/>
          <p:cNvSpPr txBox="1">
            <a:spLocks noChangeArrowheads="1"/>
          </p:cNvSpPr>
          <p:nvPr/>
        </p:nvSpPr>
        <p:spPr bwMode="auto">
          <a:xfrm>
            <a:off x="5867400" y="2590800"/>
            <a:ext cx="2133600" cy="641350"/>
          </a:xfrm>
          <a:prstGeom prst="rect">
            <a:avLst/>
          </a:prstGeom>
          <a:noFill/>
          <a:ln w="9525">
            <a:noFill/>
            <a:miter lim="800000"/>
            <a:headEnd/>
            <a:tailEnd/>
          </a:ln>
        </p:spPr>
        <p:txBody>
          <a:bodyPr>
            <a:spAutoFit/>
          </a:bodyPr>
          <a:lstStyle/>
          <a:p>
            <a:pPr>
              <a:spcBef>
                <a:spcPct val="50000"/>
              </a:spcBef>
              <a:buFont typeface="Arial" charset="0"/>
              <a:buNone/>
            </a:pPr>
            <a:r>
              <a:rPr lang="zh-CN" altLang="en-US" sz="3600" b="1">
                <a:solidFill>
                  <a:srgbClr val="FF0000"/>
                </a:solidFill>
                <a:latin typeface="Times New Roman" pitchFamily="18" charset="0"/>
                <a:ea typeface="华文新魏"/>
                <a:cs typeface="华文新魏"/>
              </a:rPr>
              <a:t>开端</a:t>
            </a:r>
          </a:p>
        </p:txBody>
      </p:sp>
      <p:sp>
        <p:nvSpPr>
          <p:cNvPr id="10257" name="Text Box 31"/>
          <p:cNvSpPr txBox="1">
            <a:spLocks noChangeArrowheads="1"/>
          </p:cNvSpPr>
          <p:nvPr/>
        </p:nvSpPr>
        <p:spPr bwMode="auto">
          <a:xfrm>
            <a:off x="5867400" y="3200400"/>
            <a:ext cx="1600200" cy="641350"/>
          </a:xfrm>
          <a:prstGeom prst="rect">
            <a:avLst/>
          </a:prstGeom>
          <a:noFill/>
          <a:ln w="9525">
            <a:noFill/>
            <a:miter lim="800000"/>
            <a:headEnd/>
            <a:tailEnd/>
          </a:ln>
        </p:spPr>
        <p:txBody>
          <a:bodyPr>
            <a:spAutoFit/>
          </a:bodyPr>
          <a:lstStyle/>
          <a:p>
            <a:pPr>
              <a:spcBef>
                <a:spcPct val="50000"/>
              </a:spcBef>
              <a:buFont typeface="Arial" charset="0"/>
              <a:buNone/>
            </a:pPr>
            <a:r>
              <a:rPr lang="zh-CN" altLang="en-US" sz="3600" b="1">
                <a:solidFill>
                  <a:srgbClr val="FF0000"/>
                </a:solidFill>
                <a:latin typeface="Times New Roman" pitchFamily="18" charset="0"/>
                <a:ea typeface="华文新魏"/>
                <a:cs typeface="华文新魏"/>
              </a:rPr>
              <a:t>发展</a:t>
            </a:r>
          </a:p>
        </p:txBody>
      </p:sp>
      <p:sp>
        <p:nvSpPr>
          <p:cNvPr id="10258" name="Text Box 32"/>
          <p:cNvSpPr txBox="1">
            <a:spLocks noChangeArrowheads="1"/>
          </p:cNvSpPr>
          <p:nvPr/>
        </p:nvSpPr>
        <p:spPr bwMode="auto">
          <a:xfrm>
            <a:off x="5867400" y="3810000"/>
            <a:ext cx="1600200" cy="641350"/>
          </a:xfrm>
          <a:prstGeom prst="rect">
            <a:avLst/>
          </a:prstGeom>
          <a:noFill/>
          <a:ln w="9525">
            <a:noFill/>
            <a:miter lim="800000"/>
            <a:headEnd/>
            <a:tailEnd/>
          </a:ln>
        </p:spPr>
        <p:txBody>
          <a:bodyPr>
            <a:spAutoFit/>
          </a:bodyPr>
          <a:lstStyle/>
          <a:p>
            <a:pPr>
              <a:spcBef>
                <a:spcPct val="50000"/>
              </a:spcBef>
              <a:buFont typeface="Arial" charset="0"/>
              <a:buNone/>
            </a:pPr>
            <a:r>
              <a:rPr lang="zh-CN" altLang="en-US" sz="3600" b="1">
                <a:solidFill>
                  <a:srgbClr val="FF0000"/>
                </a:solidFill>
                <a:latin typeface="Times New Roman" pitchFamily="18" charset="0"/>
                <a:ea typeface="华文新魏"/>
                <a:cs typeface="华文新魏"/>
              </a:rPr>
              <a:t>发展</a:t>
            </a:r>
          </a:p>
        </p:txBody>
      </p:sp>
      <p:sp>
        <p:nvSpPr>
          <p:cNvPr id="10259" name="Text Box 33"/>
          <p:cNvSpPr txBox="1">
            <a:spLocks noChangeArrowheads="1"/>
          </p:cNvSpPr>
          <p:nvPr/>
        </p:nvSpPr>
        <p:spPr bwMode="auto">
          <a:xfrm>
            <a:off x="5715000" y="4419600"/>
            <a:ext cx="2819400" cy="641350"/>
          </a:xfrm>
          <a:prstGeom prst="rect">
            <a:avLst/>
          </a:prstGeom>
          <a:noFill/>
          <a:ln w="9525">
            <a:noFill/>
            <a:miter lim="800000"/>
            <a:headEnd/>
            <a:tailEnd/>
          </a:ln>
        </p:spPr>
        <p:txBody>
          <a:bodyPr>
            <a:spAutoFit/>
          </a:bodyPr>
          <a:lstStyle/>
          <a:p>
            <a:pPr>
              <a:spcBef>
                <a:spcPct val="50000"/>
              </a:spcBef>
              <a:buFont typeface="Arial" charset="0"/>
              <a:buNone/>
            </a:pPr>
            <a:r>
              <a:rPr lang="zh-CN" altLang="en-US" sz="3600" b="1">
                <a:solidFill>
                  <a:srgbClr val="FF0000"/>
                </a:solidFill>
                <a:latin typeface="Times New Roman" pitchFamily="18" charset="0"/>
                <a:ea typeface="华文新魏"/>
                <a:cs typeface="华文新魏"/>
              </a:rPr>
              <a:t>高潮、结局</a:t>
            </a:r>
          </a:p>
        </p:txBody>
      </p:sp>
      <p:sp>
        <p:nvSpPr>
          <p:cNvPr id="10260" name="矩形 10259"/>
          <p:cNvSpPr>
            <a:spLocks noChangeArrowheads="1"/>
          </p:cNvSpPr>
          <p:nvPr/>
        </p:nvSpPr>
        <p:spPr bwMode="auto">
          <a:xfrm>
            <a:off x="1042988" y="3141663"/>
            <a:ext cx="2222500" cy="976312"/>
          </a:xfrm>
          <a:prstGeom prst="rect">
            <a:avLst/>
          </a:prstGeom>
          <a:noFill/>
          <a:ln w="9525">
            <a:noFill/>
            <a:miter lim="800000"/>
            <a:headEnd/>
            <a:tailEnd/>
          </a:ln>
        </p:spPr>
        <p:txBody>
          <a:bodyPr wrap="none">
            <a:spAutoFit/>
          </a:bodyPr>
          <a:lstStyle/>
          <a:p>
            <a:pPr>
              <a:buFont typeface="Arial" charset="0"/>
              <a:buNone/>
            </a:pPr>
            <a:r>
              <a:rPr lang="zh-CN" altLang="en-US" sz="4000" b="1">
                <a:solidFill>
                  <a:srgbClr val="1C079D"/>
                </a:solidFill>
                <a:latin typeface="Times New Roman" pitchFamily="18" charset="0"/>
              </a:rPr>
              <a:t>回家路上</a:t>
            </a:r>
            <a:r>
              <a:rPr lang="zh-CN" altLang="en-US" b="1">
                <a:solidFill>
                  <a:srgbClr val="1C079D"/>
                </a:solidFill>
                <a:latin typeface="Times New Roman" pitchFamily="18" charset="0"/>
              </a:rPr>
              <a:t/>
            </a:r>
            <a:br>
              <a:rPr lang="zh-CN" altLang="en-US" b="1">
                <a:solidFill>
                  <a:srgbClr val="1C079D"/>
                </a:solidFill>
                <a:latin typeface="Times New Roman" pitchFamily="18" charset="0"/>
              </a:rPr>
            </a:br>
            <a:endParaRPr lang="zh-CN" altLang="en-US" b="1">
              <a:solidFill>
                <a:srgbClr val="1C079D"/>
              </a:solidFill>
              <a:latin typeface="Times New Roman" pitchFamily="18" charset="0"/>
            </a:endParaRPr>
          </a:p>
        </p:txBody>
      </p:sp>
      <p:sp>
        <p:nvSpPr>
          <p:cNvPr id="10261" name="矩形 10260"/>
          <p:cNvSpPr>
            <a:spLocks noChangeArrowheads="1"/>
          </p:cNvSpPr>
          <p:nvPr/>
        </p:nvSpPr>
        <p:spPr bwMode="auto">
          <a:xfrm>
            <a:off x="1042988" y="3860800"/>
            <a:ext cx="2222500" cy="701675"/>
          </a:xfrm>
          <a:prstGeom prst="rect">
            <a:avLst/>
          </a:prstGeom>
          <a:noFill/>
          <a:ln w="9525">
            <a:noFill/>
            <a:miter lim="800000"/>
            <a:headEnd/>
            <a:tailEnd/>
          </a:ln>
        </p:spPr>
        <p:txBody>
          <a:bodyPr wrap="none">
            <a:spAutoFit/>
          </a:bodyPr>
          <a:lstStyle/>
          <a:p>
            <a:pPr>
              <a:buFont typeface="Arial" charset="0"/>
              <a:buNone/>
            </a:pPr>
            <a:r>
              <a:rPr lang="zh-CN" altLang="en-US" sz="4000" b="1">
                <a:solidFill>
                  <a:srgbClr val="1C079D"/>
                </a:solidFill>
                <a:latin typeface="Times New Roman" pitchFamily="18" charset="0"/>
              </a:rPr>
              <a:t>次日放学</a:t>
            </a:r>
          </a:p>
        </p:txBody>
      </p:sp>
      <p:sp>
        <p:nvSpPr>
          <p:cNvPr id="10262" name="矩形 10261"/>
          <p:cNvSpPr>
            <a:spLocks noChangeArrowheads="1"/>
          </p:cNvSpPr>
          <p:nvPr/>
        </p:nvSpPr>
        <p:spPr bwMode="auto">
          <a:xfrm>
            <a:off x="1116013" y="4508500"/>
            <a:ext cx="2222500" cy="701675"/>
          </a:xfrm>
          <a:prstGeom prst="rect">
            <a:avLst/>
          </a:prstGeom>
          <a:noFill/>
          <a:ln w="9525">
            <a:noFill/>
            <a:miter lim="800000"/>
            <a:headEnd/>
            <a:tailEnd/>
          </a:ln>
        </p:spPr>
        <p:txBody>
          <a:bodyPr wrap="none">
            <a:spAutoFit/>
          </a:bodyPr>
          <a:lstStyle/>
          <a:p>
            <a:pPr>
              <a:buFont typeface="Arial" charset="0"/>
              <a:buNone/>
            </a:pPr>
            <a:r>
              <a:rPr lang="zh-CN" altLang="en-US" sz="4000" b="1">
                <a:solidFill>
                  <a:srgbClr val="1C079D"/>
                </a:solidFill>
                <a:latin typeface="Times New Roman" pitchFamily="18" charset="0"/>
              </a:rPr>
              <a:t>公开课上</a:t>
            </a:r>
          </a:p>
        </p:txBody>
      </p:sp>
    </p:spTree>
    <p:custDataLst>
      <p:tags r:id="rId1"/>
    </p:custDataLst>
  </p:cSld>
  <p:clrMapOvr>
    <a:masterClrMapping/>
  </p:clrMapOvr>
  <p:transition advTm="1853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lt">
                                    <p:tmPct val="100000"/>
                                  </p:iterate>
                                  <p:childTnLst>
                                    <p:set>
                                      <p:cBhvr>
                                        <p:cTn id="6" dur="1" fill="hold">
                                          <p:stCondLst>
                                            <p:cond delay="0"/>
                                          </p:stCondLst>
                                        </p:cTn>
                                        <p:tgtEl>
                                          <p:spTgt spid="10244"/>
                                        </p:tgtEl>
                                        <p:attrNameLst>
                                          <p:attrName>style.visibility</p:attrName>
                                        </p:attrNameLst>
                                      </p:cBhvr>
                                      <p:to>
                                        <p:strVal val="visible"/>
                                      </p:to>
                                    </p:set>
                                    <p:anim calcmode="lin" valueType="num">
                                      <p:cBhvr additive="base">
                                        <p:cTn id="7" dur="75" fill="hold"/>
                                        <p:tgtEl>
                                          <p:spTgt spid="10244"/>
                                        </p:tgtEl>
                                        <p:attrNameLst>
                                          <p:attrName>ppt_x</p:attrName>
                                        </p:attrNameLst>
                                      </p:cBhvr>
                                      <p:tavLst>
                                        <p:tav tm="0">
                                          <p:val>
                                            <p:strVal val="0-#ppt_w/2"/>
                                          </p:val>
                                        </p:tav>
                                        <p:tav tm="100000">
                                          <p:val>
                                            <p:strVal val="#ppt_x"/>
                                          </p:val>
                                        </p:tav>
                                      </p:tavLst>
                                    </p:anim>
                                    <p:anim calcmode="lin" valueType="num">
                                      <p:cBhvr additive="base">
                                        <p:cTn id="8" dur="75" fill="hold"/>
                                        <p:tgtEl>
                                          <p:spTgt spid="102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iterate type="lt">
                                    <p:tmAbs val="0"/>
                                  </p:iterate>
                                  <p:childTnLst>
                                    <p:set>
                                      <p:cBhvr>
                                        <p:cTn id="12" dur="1" fill="hold">
                                          <p:stCondLst>
                                            <p:cond delay="0"/>
                                          </p:stCondLst>
                                        </p:cTn>
                                        <p:tgtEl>
                                          <p:spTgt spid="10245">
                                            <p:txEl>
                                              <p:pRg st="0" end="0"/>
                                            </p:txEl>
                                          </p:spTgt>
                                        </p:tgtEl>
                                        <p:attrNameLst>
                                          <p:attrName>style.visibility</p:attrName>
                                        </p:attrNameLst>
                                      </p:cBhvr>
                                      <p:to>
                                        <p:strVal val="visible"/>
                                      </p:to>
                                    </p:set>
                                    <p:animEffect transition="in" filter="blinds(horizontal)">
                                      <p:cBhvr>
                                        <p:cTn id="13" dur="500"/>
                                        <p:tgtEl>
                                          <p:spTgt spid="1024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260"/>
                                        </p:tgtEl>
                                        <p:attrNameLst>
                                          <p:attrName>style.visibility</p:attrName>
                                        </p:attrNameLst>
                                      </p:cBhvr>
                                      <p:to>
                                        <p:strVal val="visible"/>
                                      </p:to>
                                    </p:set>
                                    <p:animEffect transition="in" filter="blinds(horizontal)">
                                      <p:cBhvr>
                                        <p:cTn id="18" dur="500"/>
                                        <p:tgtEl>
                                          <p:spTgt spid="1026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iterate type="lt">
                                    <p:tmAbs val="0"/>
                                  </p:iterate>
                                  <p:childTnLst>
                                    <p:set>
                                      <p:cBhvr>
                                        <p:cTn id="22" dur="1" fill="hold">
                                          <p:stCondLst>
                                            <p:cond delay="0"/>
                                          </p:stCondLst>
                                        </p:cTn>
                                        <p:tgtEl>
                                          <p:spTgt spid="10245">
                                            <p:txEl>
                                              <p:pRg st="1" end="1"/>
                                            </p:txEl>
                                          </p:spTgt>
                                        </p:tgtEl>
                                        <p:attrNameLst>
                                          <p:attrName>style.visibility</p:attrName>
                                        </p:attrNameLst>
                                      </p:cBhvr>
                                      <p:to>
                                        <p:strVal val="visible"/>
                                      </p:to>
                                    </p:set>
                                    <p:animEffect transition="in" filter="blinds(horizontal)">
                                      <p:cBhvr>
                                        <p:cTn id="23" dur="500"/>
                                        <p:tgtEl>
                                          <p:spTgt spid="1024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0261">
                                            <p:txEl>
                                              <p:pRg st="0" end="0"/>
                                            </p:txEl>
                                          </p:spTgt>
                                        </p:tgtEl>
                                        <p:attrNameLst>
                                          <p:attrName>style.visibility</p:attrName>
                                        </p:attrNameLst>
                                      </p:cBhvr>
                                      <p:to>
                                        <p:strVal val="visible"/>
                                      </p:to>
                                    </p:set>
                                    <p:animEffect transition="in" filter="blinds(horizontal)">
                                      <p:cBhvr>
                                        <p:cTn id="28" dur="500"/>
                                        <p:tgtEl>
                                          <p:spTgt spid="10261">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iterate type="lt">
                                    <p:tmAbs val="0"/>
                                  </p:iterate>
                                  <p:childTnLst>
                                    <p:set>
                                      <p:cBhvr>
                                        <p:cTn id="32" dur="1" fill="hold">
                                          <p:stCondLst>
                                            <p:cond delay="0"/>
                                          </p:stCondLst>
                                        </p:cTn>
                                        <p:tgtEl>
                                          <p:spTgt spid="10245">
                                            <p:txEl>
                                              <p:pRg st="2" end="2"/>
                                            </p:txEl>
                                          </p:spTgt>
                                        </p:tgtEl>
                                        <p:attrNameLst>
                                          <p:attrName>style.visibility</p:attrName>
                                        </p:attrNameLst>
                                      </p:cBhvr>
                                      <p:to>
                                        <p:strVal val="visible"/>
                                      </p:to>
                                    </p:set>
                                    <p:animEffect transition="in" filter="blinds(horizontal)">
                                      <p:cBhvr>
                                        <p:cTn id="33" dur="500"/>
                                        <p:tgtEl>
                                          <p:spTgt spid="10245">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0262"/>
                                        </p:tgtEl>
                                        <p:attrNameLst>
                                          <p:attrName>style.visibility</p:attrName>
                                        </p:attrNameLst>
                                      </p:cBhvr>
                                      <p:to>
                                        <p:strVal val="visible"/>
                                      </p:to>
                                    </p:set>
                                    <p:animEffect transition="in" filter="blinds(horizontal)">
                                      <p:cBhvr>
                                        <p:cTn id="38" dur="500"/>
                                        <p:tgtEl>
                                          <p:spTgt spid="1026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iterate type="lt">
                                    <p:tmAbs val="0"/>
                                  </p:iterate>
                                  <p:childTnLst>
                                    <p:set>
                                      <p:cBhvr>
                                        <p:cTn id="42" dur="1" fill="hold">
                                          <p:stCondLst>
                                            <p:cond delay="0"/>
                                          </p:stCondLst>
                                        </p:cTn>
                                        <p:tgtEl>
                                          <p:spTgt spid="10245">
                                            <p:txEl>
                                              <p:pRg st="3" end="3"/>
                                            </p:txEl>
                                          </p:spTgt>
                                        </p:tgtEl>
                                        <p:attrNameLst>
                                          <p:attrName>style.visibility</p:attrName>
                                        </p:attrNameLst>
                                      </p:cBhvr>
                                      <p:to>
                                        <p:strVal val="visible"/>
                                      </p:to>
                                    </p:set>
                                    <p:animEffect transition="in" filter="blinds(horizontal)">
                                      <p:cBhvr>
                                        <p:cTn id="43" dur="500"/>
                                        <p:tgtEl>
                                          <p:spTgt spid="10245">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0256"/>
                                        </p:tgtEl>
                                        <p:attrNameLst>
                                          <p:attrName>style.visibility</p:attrName>
                                        </p:attrNameLst>
                                      </p:cBhvr>
                                      <p:to>
                                        <p:strVal val="visible"/>
                                      </p:to>
                                    </p:set>
                                    <p:anim calcmode="lin" valueType="num">
                                      <p:cBhvr additive="base">
                                        <p:cTn id="48" dur="500" fill="hold"/>
                                        <p:tgtEl>
                                          <p:spTgt spid="10256"/>
                                        </p:tgtEl>
                                        <p:attrNameLst>
                                          <p:attrName>ppt_x</p:attrName>
                                        </p:attrNameLst>
                                      </p:cBhvr>
                                      <p:tavLst>
                                        <p:tav tm="0">
                                          <p:val>
                                            <p:strVal val="0-#ppt_w/2"/>
                                          </p:val>
                                        </p:tav>
                                        <p:tav tm="100000">
                                          <p:val>
                                            <p:strVal val="#ppt_x"/>
                                          </p:val>
                                        </p:tav>
                                      </p:tavLst>
                                    </p:anim>
                                    <p:anim calcmode="lin" valueType="num">
                                      <p:cBhvr additive="base">
                                        <p:cTn id="49" dur="500" fill="hold"/>
                                        <p:tgtEl>
                                          <p:spTgt spid="10256"/>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0257"/>
                                        </p:tgtEl>
                                        <p:attrNameLst>
                                          <p:attrName>style.visibility</p:attrName>
                                        </p:attrNameLst>
                                      </p:cBhvr>
                                      <p:to>
                                        <p:strVal val="visible"/>
                                      </p:to>
                                    </p:set>
                                    <p:anim calcmode="lin" valueType="num">
                                      <p:cBhvr additive="base">
                                        <p:cTn id="54" dur="500" fill="hold"/>
                                        <p:tgtEl>
                                          <p:spTgt spid="10257"/>
                                        </p:tgtEl>
                                        <p:attrNameLst>
                                          <p:attrName>ppt_x</p:attrName>
                                        </p:attrNameLst>
                                      </p:cBhvr>
                                      <p:tavLst>
                                        <p:tav tm="0">
                                          <p:val>
                                            <p:strVal val="0-#ppt_w/2"/>
                                          </p:val>
                                        </p:tav>
                                        <p:tav tm="100000">
                                          <p:val>
                                            <p:strVal val="#ppt_x"/>
                                          </p:val>
                                        </p:tav>
                                      </p:tavLst>
                                    </p:anim>
                                    <p:anim calcmode="lin" valueType="num">
                                      <p:cBhvr additive="base">
                                        <p:cTn id="55" dur="500" fill="hold"/>
                                        <p:tgtEl>
                                          <p:spTgt spid="10257"/>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0258"/>
                                        </p:tgtEl>
                                        <p:attrNameLst>
                                          <p:attrName>style.visibility</p:attrName>
                                        </p:attrNameLst>
                                      </p:cBhvr>
                                      <p:to>
                                        <p:strVal val="visible"/>
                                      </p:to>
                                    </p:set>
                                    <p:anim calcmode="lin" valueType="num">
                                      <p:cBhvr additive="base">
                                        <p:cTn id="60" dur="500" fill="hold"/>
                                        <p:tgtEl>
                                          <p:spTgt spid="10258"/>
                                        </p:tgtEl>
                                        <p:attrNameLst>
                                          <p:attrName>ppt_x</p:attrName>
                                        </p:attrNameLst>
                                      </p:cBhvr>
                                      <p:tavLst>
                                        <p:tav tm="0">
                                          <p:val>
                                            <p:strVal val="0-#ppt_w/2"/>
                                          </p:val>
                                        </p:tav>
                                        <p:tav tm="100000">
                                          <p:val>
                                            <p:strVal val="#ppt_x"/>
                                          </p:val>
                                        </p:tav>
                                      </p:tavLst>
                                    </p:anim>
                                    <p:anim calcmode="lin" valueType="num">
                                      <p:cBhvr additive="base">
                                        <p:cTn id="61" dur="500" fill="hold"/>
                                        <p:tgtEl>
                                          <p:spTgt spid="10258"/>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10259"/>
                                        </p:tgtEl>
                                        <p:attrNameLst>
                                          <p:attrName>style.visibility</p:attrName>
                                        </p:attrNameLst>
                                      </p:cBhvr>
                                      <p:to>
                                        <p:strVal val="visible"/>
                                      </p:to>
                                    </p:set>
                                    <p:anim calcmode="lin" valueType="num">
                                      <p:cBhvr additive="base">
                                        <p:cTn id="66" dur="500" fill="hold"/>
                                        <p:tgtEl>
                                          <p:spTgt spid="10259"/>
                                        </p:tgtEl>
                                        <p:attrNameLst>
                                          <p:attrName>ppt_x</p:attrName>
                                        </p:attrNameLst>
                                      </p:cBhvr>
                                      <p:tavLst>
                                        <p:tav tm="0">
                                          <p:val>
                                            <p:strVal val="0-#ppt_w/2"/>
                                          </p:val>
                                        </p:tav>
                                        <p:tav tm="100000">
                                          <p:val>
                                            <p:strVal val="#ppt_x"/>
                                          </p:val>
                                        </p:tav>
                                      </p:tavLst>
                                    </p:anim>
                                    <p:anim calcmode="lin" valueType="num">
                                      <p:cBhvr additive="base">
                                        <p:cTn id="67" dur="500" fill="hold"/>
                                        <p:tgtEl>
                                          <p:spTgt spid="10259"/>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nodePh="1">
                                  <p:stCondLst>
                                    <p:cond delay="0"/>
                                  </p:stCondLst>
                                  <p:endCondLst>
                                    <p:cond delay="0"/>
                                  </p:endCondLst>
                                  <p:childTnLst>
                                    <p:set>
                                      <p:cBhvr>
                                        <p:cTn id="71" dur="1" fill="hold">
                                          <p:stCondLst>
                                            <p:cond delay="499"/>
                                          </p:stCondLst>
                                        </p:cTn>
                                        <p:tgtEl>
                                          <p:spTgt spid="10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10254" grpId="0"/>
      <p:bldP spid="10256" grpId="0"/>
      <p:bldP spid="10257" grpId="0"/>
      <p:bldP spid="10258" grpId="0"/>
      <p:bldP spid="10259" grpId="0"/>
      <p:bldP spid="10260" grpId="0"/>
      <p:bldP spid="102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文本框 11265"/>
          <p:cNvSpPr txBox="1">
            <a:spLocks noChangeArrowheads="1"/>
          </p:cNvSpPr>
          <p:nvPr/>
        </p:nvSpPr>
        <p:spPr bwMode="auto">
          <a:xfrm>
            <a:off x="684213" y="1125538"/>
            <a:ext cx="8077200" cy="1190625"/>
          </a:xfrm>
          <a:prstGeom prst="rect">
            <a:avLst/>
          </a:prstGeom>
          <a:noFill/>
          <a:ln w="9525">
            <a:noFill/>
            <a:miter lim="800000"/>
            <a:headEnd/>
            <a:tailEnd/>
          </a:ln>
        </p:spPr>
        <p:txBody>
          <a:bodyPr>
            <a:spAutoFit/>
          </a:bodyPr>
          <a:lstStyle/>
          <a:p>
            <a:pPr>
              <a:spcBef>
                <a:spcPct val="50000"/>
              </a:spcBef>
              <a:buFont typeface="Arial" charset="0"/>
              <a:buNone/>
            </a:pPr>
            <a:r>
              <a:rPr lang="zh-CN" altLang="en-US" sz="3600" b="1">
                <a:solidFill>
                  <a:srgbClr val="FF00FF"/>
                </a:solidFill>
                <a:latin typeface="Times New Roman" pitchFamily="18" charset="0"/>
                <a:ea typeface="华文彩云"/>
                <a:cs typeface="华文彩云"/>
              </a:rPr>
              <a:t>        综观情节的发展全过程，你找到小说中的主要矛盾冲突了吗？</a:t>
            </a:r>
          </a:p>
        </p:txBody>
      </p:sp>
      <p:sp>
        <p:nvSpPr>
          <p:cNvPr id="11267" name="文本框 11266"/>
          <p:cNvSpPr txBox="1">
            <a:spLocks noChangeArrowheads="1"/>
          </p:cNvSpPr>
          <p:nvPr/>
        </p:nvSpPr>
        <p:spPr bwMode="auto">
          <a:xfrm>
            <a:off x="762000" y="2438400"/>
            <a:ext cx="7924800" cy="3873500"/>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i="1">
                <a:solidFill>
                  <a:srgbClr val="CC3300"/>
                </a:solidFill>
                <a:latin typeface="Times New Roman" pitchFamily="18" charset="0"/>
                <a:ea typeface="楷体_GB2312" pitchFamily="49" charset="-122"/>
              </a:rPr>
              <a:t>主要矛盾冲突是：</a:t>
            </a:r>
          </a:p>
          <a:p>
            <a:pPr>
              <a:spcBef>
                <a:spcPct val="50000"/>
              </a:spcBef>
              <a:buFont typeface="Arial" charset="0"/>
              <a:buNone/>
            </a:pPr>
            <a:r>
              <a:rPr lang="zh-CN" altLang="en-US">
                <a:latin typeface="Times New Roman" pitchFamily="18" charset="0"/>
              </a:rPr>
              <a:t>         </a:t>
            </a:r>
            <a:r>
              <a:rPr lang="zh-CN" altLang="en-US" sz="4800" b="1">
                <a:solidFill>
                  <a:srgbClr val="3333FF"/>
                </a:solidFill>
                <a:latin typeface="Times New Roman" pitchFamily="18" charset="0"/>
                <a:ea typeface="华文行楷"/>
                <a:cs typeface="华文行楷"/>
              </a:rPr>
              <a:t>李京京想在公开课上朗读课文，程老师却以李京京嗓子沙哑念不好为由不同意他朗读。</a:t>
            </a:r>
          </a:p>
        </p:txBody>
      </p:sp>
      <p:pic>
        <p:nvPicPr>
          <p:cNvPr id="21507" name="图片 11267" descr="24"/>
          <p:cNvPicPr>
            <a:picLocks noChangeAspect="1" noChangeArrowheads="1"/>
          </p:cNvPicPr>
          <p:nvPr/>
        </p:nvPicPr>
        <p:blipFill>
          <a:blip r:embed="rId5"/>
          <a:srcRect/>
          <a:stretch>
            <a:fillRect/>
          </a:stretch>
        </p:blipFill>
        <p:spPr bwMode="auto">
          <a:xfrm>
            <a:off x="0" y="152400"/>
            <a:ext cx="1371600" cy="1371600"/>
          </a:xfrm>
          <a:prstGeom prst="rect">
            <a:avLst/>
          </a:prstGeom>
          <a:noFill/>
          <a:ln w="9525">
            <a:noFill/>
            <a:miter lim="800000"/>
            <a:headEnd/>
            <a:tailEnd/>
          </a:ln>
        </p:spPr>
      </p:pic>
      <p:sp>
        <p:nvSpPr>
          <p:cNvPr id="11269" name="矩形 11268"/>
          <p:cNvSpPr>
            <a:spLocks noChangeArrowheads="1" noChangeShapeType="1" noTextEdit="1"/>
          </p:cNvSpPr>
          <p:nvPr/>
        </p:nvSpPr>
        <p:spPr bwMode="auto">
          <a:xfrm>
            <a:off x="539750" y="333375"/>
            <a:ext cx="1828800" cy="1141413"/>
          </a:xfrm>
          <a:prstGeom prst="rect">
            <a:avLst/>
          </a:prstGeom>
        </p:spPr>
        <p:txBody>
          <a:bodyPr wrap="none" fromWordArt="1">
            <a:prstTxWarp prst="textCascadeUp">
              <a:avLst>
                <a:gd name="adj" fmla="val 44444"/>
              </a:avLst>
            </a:prstTxWarp>
            <a:scene3d>
              <a:camera prst="legacyPerspectiveFront">
                <a:rot lat="1500000" lon="20099998" rev="0"/>
              </a:camera>
              <a:lightRig rig="legacyHarsh4" dir="t"/>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朗读思考</a:t>
            </a:r>
          </a:p>
        </p:txBody>
      </p:sp>
    </p:spTree>
    <p:custDataLst>
      <p:tags r:id="rId1"/>
    </p:custDataLst>
  </p:cSld>
  <p:clrMapOvr>
    <a:masterClrMapping/>
  </p:clrMapOvr>
  <p:transition advTm="14891">
    <p:comb/>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additive="base">
                                        <p:cTn id="7" dur="500" fill="hold"/>
                                        <p:tgtEl>
                                          <p:spTgt spid="11269"/>
                                        </p:tgtEl>
                                        <p:attrNameLst>
                                          <p:attrName>ppt_x</p:attrName>
                                        </p:attrNameLst>
                                      </p:cBhvr>
                                      <p:tavLst>
                                        <p:tav tm="0">
                                          <p:val>
                                            <p:strVal val="#ppt_x"/>
                                          </p:val>
                                        </p:tav>
                                        <p:tav tm="100000">
                                          <p:val>
                                            <p:strVal val="#ppt_x"/>
                                          </p:val>
                                        </p:tav>
                                      </p:tavLst>
                                    </p:anim>
                                    <p:anim calcmode="lin" valueType="num">
                                      <p:cBhvr additive="base">
                                        <p:cTn id="8" dur="500" fill="hold"/>
                                        <p:tgtEl>
                                          <p:spTgt spid="1126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1266"/>
                                        </p:tgtEl>
                                        <p:attrNameLst>
                                          <p:attrName>style.visibility</p:attrName>
                                        </p:attrNameLst>
                                      </p:cBhvr>
                                      <p:to>
                                        <p:strVal val="visible"/>
                                      </p:to>
                                    </p:set>
                                    <p:animEffect transition="in" filter="diamond(in)">
                                      <p:cBhvr>
                                        <p:cTn id="13" dur="2000"/>
                                        <p:tgtEl>
                                          <p:spTgt spid="11266"/>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267"/>
                                        </p:tgtEl>
                                        <p:attrNameLst>
                                          <p:attrName>style.visibility</p:attrName>
                                        </p:attrNameLst>
                                      </p:cBhvr>
                                      <p:to>
                                        <p:strVal val="visible"/>
                                      </p:to>
                                    </p:set>
                                    <p:anim calcmode="lin" valueType="num">
                                      <p:cBhvr additive="base">
                                        <p:cTn id="18" dur="500" fill="hold"/>
                                        <p:tgtEl>
                                          <p:spTgt spid="11267"/>
                                        </p:tgtEl>
                                        <p:attrNameLst>
                                          <p:attrName>ppt_x</p:attrName>
                                        </p:attrNameLst>
                                      </p:cBhvr>
                                      <p:tavLst>
                                        <p:tav tm="0">
                                          <p:val>
                                            <p:strVal val="#ppt_x"/>
                                          </p:val>
                                        </p:tav>
                                        <p:tav tm="100000">
                                          <p:val>
                                            <p:strVal val="#ppt_x"/>
                                          </p:val>
                                        </p:tav>
                                      </p:tavLst>
                                    </p:anim>
                                    <p:anim calcmode="lin" valueType="num">
                                      <p:cBhvr additive="base">
                                        <p:cTn id="19" dur="500" fill="hold"/>
                                        <p:tgtEl>
                                          <p:spTgt spid="1126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4"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p:bldP spid="1126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图片 12289" descr="31"/>
          <p:cNvPicPr>
            <a:picLocks noChangeAspect="1" noChangeArrowheads="1"/>
          </p:cNvPicPr>
          <p:nvPr/>
        </p:nvPicPr>
        <p:blipFill>
          <a:blip r:embed="rId5"/>
          <a:srcRect/>
          <a:stretch>
            <a:fillRect/>
          </a:stretch>
        </p:blipFill>
        <p:spPr bwMode="auto">
          <a:xfrm>
            <a:off x="-33338" y="117475"/>
            <a:ext cx="9140826" cy="6858000"/>
          </a:xfrm>
          <a:prstGeom prst="rect">
            <a:avLst/>
          </a:prstGeom>
          <a:noFill/>
          <a:ln w="9525">
            <a:noFill/>
            <a:miter lim="800000"/>
            <a:headEnd/>
            <a:tailEnd/>
          </a:ln>
        </p:spPr>
      </p:pic>
      <p:sp>
        <p:nvSpPr>
          <p:cNvPr id="22530" name="文本框 12290"/>
          <p:cNvSpPr txBox="1">
            <a:spLocks noChangeArrowheads="1"/>
          </p:cNvSpPr>
          <p:nvPr/>
        </p:nvSpPr>
        <p:spPr bwMode="auto">
          <a:xfrm>
            <a:off x="2051050" y="333375"/>
            <a:ext cx="7086600" cy="2041525"/>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000000"/>
                </a:solidFill>
                <a:latin typeface="黑体" pitchFamily="2" charset="-122"/>
                <a:ea typeface="黑体" pitchFamily="2" charset="-122"/>
              </a:rPr>
              <a:t>    小说着重刻画了哪个人物形象?文中的李京京有着怎样的生活经历?他为什么渴望有机会朗读这篇课文?结合小说内容谈你对该人物形象的认识。</a:t>
            </a:r>
            <a:r>
              <a:rPr lang="zh-CN" altLang="en-US">
                <a:latin typeface="Times New Roman" pitchFamily="18" charset="0"/>
              </a:rPr>
              <a:t> </a:t>
            </a:r>
          </a:p>
        </p:txBody>
      </p:sp>
      <p:sp>
        <p:nvSpPr>
          <p:cNvPr id="22531" name="矩形 12291"/>
          <p:cNvSpPr>
            <a:spLocks noChangeArrowheads="1" noChangeShapeType="1" noTextEdit="1"/>
          </p:cNvSpPr>
          <p:nvPr/>
        </p:nvSpPr>
        <p:spPr bwMode="auto">
          <a:xfrm>
            <a:off x="228600" y="152400"/>
            <a:ext cx="1752600" cy="2057400"/>
          </a:xfrm>
          <a:prstGeom prst="rect">
            <a:avLst/>
          </a:prstGeom>
        </p:spPr>
        <p:txBody>
          <a:bodyPr wrap="none" fromWordArt="1">
            <a:prstTxWarp prst="textCascadeUp">
              <a:avLst>
                <a:gd name="adj" fmla="val 44444"/>
              </a:avLst>
            </a:prstTxWarp>
            <a:scene3d>
              <a:camera prst="legacyPerspectiveFront">
                <a:rot lat="20519997"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思考</a:t>
            </a:r>
          </a:p>
        </p:txBody>
      </p:sp>
      <p:sp>
        <p:nvSpPr>
          <p:cNvPr id="12293" name="文本框 12292"/>
          <p:cNvSpPr txBox="1">
            <a:spLocks noChangeArrowheads="1"/>
          </p:cNvSpPr>
          <p:nvPr/>
        </p:nvSpPr>
        <p:spPr bwMode="auto">
          <a:xfrm>
            <a:off x="539750" y="5157788"/>
            <a:ext cx="8153400" cy="1554162"/>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420FFB"/>
                </a:solidFill>
                <a:latin typeface="宋体" charset="-122"/>
              </a:rPr>
              <a:t>    李京京是一个朴实真诚、善良而宽容、自信而勇敢、对生活有着美好愿望、执著追求真善美的少年。</a:t>
            </a:r>
            <a:r>
              <a:rPr lang="zh-CN" altLang="en-US">
                <a:solidFill>
                  <a:srgbClr val="420FFB"/>
                </a:solidFill>
                <a:latin typeface="Times New Roman" pitchFamily="18" charset="0"/>
              </a:rPr>
              <a:t> </a:t>
            </a:r>
          </a:p>
        </p:txBody>
      </p:sp>
      <p:sp>
        <p:nvSpPr>
          <p:cNvPr id="22533" name="文本框 12293"/>
          <p:cNvSpPr txBox="1">
            <a:spLocks noChangeArrowheads="1"/>
          </p:cNvSpPr>
          <p:nvPr/>
        </p:nvSpPr>
        <p:spPr bwMode="auto">
          <a:xfrm>
            <a:off x="468313" y="2708275"/>
            <a:ext cx="8208962" cy="2043113"/>
          </a:xfrm>
          <a:prstGeom prst="rect">
            <a:avLst/>
          </a:prstGeom>
          <a:noFill/>
          <a:ln w="9525">
            <a:noFill/>
            <a:miter lim="800000"/>
            <a:headEnd/>
            <a:tailEnd/>
          </a:ln>
        </p:spPr>
        <p:txBody>
          <a:bodyPr>
            <a:spAutoFit/>
          </a:bodyPr>
          <a:lstStyle/>
          <a:p>
            <a:pPr>
              <a:buFont typeface="Arial" charset="0"/>
              <a:buNone/>
            </a:pPr>
            <a:r>
              <a:rPr lang="zh-CN" altLang="en-US" sz="3200" b="1">
                <a:solidFill>
                  <a:srgbClr val="FF0000"/>
                </a:solidFill>
                <a:latin typeface="黑体" pitchFamily="2" charset="-122"/>
                <a:ea typeface="黑体" pitchFamily="2" charset="-122"/>
              </a:rPr>
              <a:t>请用</a:t>
            </a:r>
            <a:r>
              <a:rPr lang="zh-CN" altLang="en-US" sz="3200" b="1">
                <a:solidFill>
                  <a:srgbClr val="FF0000"/>
                </a:solidFill>
                <a:ea typeface="黑体" pitchFamily="2" charset="-122"/>
              </a:rPr>
              <a:t>“</a:t>
            </a:r>
            <a:r>
              <a:rPr lang="zh-CN" altLang="en-US" sz="3200" b="1">
                <a:solidFill>
                  <a:srgbClr val="FF0000"/>
                </a:solidFill>
                <a:latin typeface="黑体" pitchFamily="2" charset="-122"/>
                <a:ea typeface="黑体" pitchFamily="2" charset="-122"/>
              </a:rPr>
              <a:t>我喜欢</a:t>
            </a:r>
            <a:r>
              <a:rPr lang="en-US" altLang="zh-CN" sz="3200" b="1">
                <a:solidFill>
                  <a:srgbClr val="FF0000"/>
                </a:solidFill>
                <a:latin typeface="黑体" pitchFamily="2" charset="-122"/>
                <a:ea typeface="黑体" pitchFamily="2" charset="-122"/>
              </a:rPr>
              <a:t>/</a:t>
            </a:r>
            <a:r>
              <a:rPr lang="zh-CN" altLang="en-US" sz="3200" b="1">
                <a:solidFill>
                  <a:srgbClr val="FF0000"/>
                </a:solidFill>
                <a:latin typeface="黑体" pitchFamily="2" charset="-122"/>
                <a:ea typeface="黑体" pitchFamily="2" charset="-122"/>
              </a:rPr>
              <a:t>不喜欢李京京，因为他</a:t>
            </a:r>
            <a:r>
              <a:rPr lang="en-US" altLang="zh-CN" sz="3200" b="1">
                <a:solidFill>
                  <a:srgbClr val="FF0000"/>
                </a:solidFill>
                <a:latin typeface="Times New Roman" pitchFamily="18" charset="0"/>
                <a:ea typeface="黑体" pitchFamily="2" charset="-122"/>
              </a:rPr>
              <a:t>___________</a:t>
            </a:r>
            <a:r>
              <a:rPr lang="zh-CN" altLang="en-US" sz="3200" b="1">
                <a:solidFill>
                  <a:srgbClr val="FF0000"/>
                </a:solidFill>
                <a:latin typeface="Times New Roman" pitchFamily="18" charset="0"/>
                <a:ea typeface="黑体" pitchFamily="2" charset="-122"/>
              </a:rPr>
              <a:t>（举例子），所以我认为他是一个</a:t>
            </a:r>
            <a:r>
              <a:rPr lang="en-US" altLang="zh-CN" sz="3200" b="1">
                <a:solidFill>
                  <a:srgbClr val="FF0000"/>
                </a:solidFill>
                <a:latin typeface="Times New Roman" pitchFamily="18" charset="0"/>
                <a:ea typeface="黑体" pitchFamily="2" charset="-122"/>
              </a:rPr>
              <a:t>________</a:t>
            </a:r>
            <a:r>
              <a:rPr lang="zh-CN" altLang="en-US" sz="3200" b="1">
                <a:solidFill>
                  <a:srgbClr val="FF0000"/>
                </a:solidFill>
                <a:latin typeface="Times New Roman" pitchFamily="18" charset="0"/>
                <a:ea typeface="黑体" pitchFamily="2" charset="-122"/>
              </a:rPr>
              <a:t>的孩子，他让我懂得了</a:t>
            </a:r>
            <a:r>
              <a:rPr lang="en-US" altLang="zh-CN" sz="3200" b="1">
                <a:solidFill>
                  <a:srgbClr val="FF0000"/>
                </a:solidFill>
                <a:latin typeface="Times New Roman" pitchFamily="18" charset="0"/>
                <a:ea typeface="黑体" pitchFamily="2" charset="-122"/>
              </a:rPr>
              <a:t>________________”</a:t>
            </a:r>
            <a:r>
              <a:rPr lang="zh-CN" altLang="en-US" sz="3200" b="1">
                <a:solidFill>
                  <a:srgbClr val="FF0000"/>
                </a:solidFill>
                <a:latin typeface="Times New Roman" pitchFamily="18" charset="0"/>
                <a:ea typeface="黑体" pitchFamily="2" charset="-122"/>
              </a:rPr>
              <a:t>的句式说话</a:t>
            </a:r>
            <a:endParaRPr lang="zh-CN" altLang="en-US" sz="3200" b="1">
              <a:latin typeface="Times New Roman" pitchFamily="18" charset="0"/>
            </a:endParaRPr>
          </a:p>
        </p:txBody>
      </p:sp>
    </p:spTree>
    <p:custDataLst>
      <p:tags r:id="rId1"/>
    </p:custDataLst>
  </p:cSld>
  <p:clrMapOvr>
    <a:masterClrMapping/>
  </p:clrMapOvr>
  <p:transition advTm="14593">
    <p:zoom dir="in"/>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animEffect transition="in" filter="box(in)">
                                      <p:cBhvr>
                                        <p:cTn id="7" dur="500"/>
                                        <p:tgtEl>
                                          <p:spTgt spid="12293"/>
                                        </p:tgtEl>
                                      </p:cBhvr>
                                    </p:animEffect>
                                  </p:childTnLst>
                                  <p:subTnLst>
                                    <p:audio>
                                      <p:cMediaNode>
                                        <p:cTn display="0" masterRel="sameClick">
                                          <p:stCondLst>
                                            <p:cond evt="begin" delay="0">
                                              <p:tn val="5"/>
                                            </p:cond>
                                          </p:stCondLst>
                                          <p:endCondLst>
                                            <p:cond evt="onStopAudio" delay="0">
                                              <p:tgtEl>
                                                <p:sldTgt/>
                                              </p:tgtEl>
                                            </p:cond>
                                          </p:endCondLst>
                                        </p:cTn>
                                        <p:tgtEl>
                                          <p:sndTgt r:embed="rId4"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图片 13313" descr="31"/>
          <p:cNvPicPr>
            <a:picLocks noChangeAspect="1"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sp>
        <p:nvSpPr>
          <p:cNvPr id="13315" name="文本框 13314"/>
          <p:cNvSpPr txBox="1">
            <a:spLocks noChangeArrowheads="1"/>
          </p:cNvSpPr>
          <p:nvPr/>
        </p:nvSpPr>
        <p:spPr bwMode="auto">
          <a:xfrm>
            <a:off x="2057400" y="1066800"/>
            <a:ext cx="6858000" cy="1066800"/>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000000"/>
                </a:solidFill>
                <a:latin typeface="黑体" pitchFamily="2" charset="-122"/>
                <a:ea typeface="黑体" pitchFamily="2" charset="-122"/>
              </a:rPr>
              <a:t>    1、程老师是一个怎样的老师？她为什么不同意李京京读课文？</a:t>
            </a:r>
            <a:endParaRPr lang="zh-CN" altLang="en-US">
              <a:latin typeface="Times New Roman" pitchFamily="18" charset="0"/>
            </a:endParaRPr>
          </a:p>
        </p:txBody>
      </p:sp>
      <p:sp>
        <p:nvSpPr>
          <p:cNvPr id="23555" name="矩形 13315"/>
          <p:cNvSpPr>
            <a:spLocks noChangeArrowheads="1" noChangeShapeType="1" noTextEdit="1"/>
          </p:cNvSpPr>
          <p:nvPr/>
        </p:nvSpPr>
        <p:spPr bwMode="auto">
          <a:xfrm>
            <a:off x="228600" y="152400"/>
            <a:ext cx="1752600" cy="2057400"/>
          </a:xfrm>
          <a:prstGeom prst="rect">
            <a:avLst/>
          </a:prstGeom>
        </p:spPr>
        <p:txBody>
          <a:bodyPr wrap="none" fromWordArt="1">
            <a:prstTxWarp prst="textSlantUp">
              <a:avLst>
                <a:gd name="adj" fmla="val 43750"/>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宋体"/>
                <a:ea typeface="宋体"/>
              </a:rPr>
              <a:t>讨论</a:t>
            </a:r>
          </a:p>
        </p:txBody>
      </p:sp>
      <p:sp>
        <p:nvSpPr>
          <p:cNvPr id="13317" name="文本框 13316"/>
          <p:cNvSpPr txBox="1">
            <a:spLocks noChangeArrowheads="1"/>
          </p:cNvSpPr>
          <p:nvPr/>
        </p:nvSpPr>
        <p:spPr bwMode="auto">
          <a:xfrm>
            <a:off x="990600" y="2514600"/>
            <a:ext cx="8153400" cy="1066800"/>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000000"/>
                </a:solidFill>
                <a:latin typeface="黑体" pitchFamily="2" charset="-122"/>
                <a:ea typeface="黑体" pitchFamily="2" charset="-122"/>
              </a:rPr>
              <a:t>    2、从程老师的身上你看到了哪些问题？文中有什么依据？</a:t>
            </a:r>
          </a:p>
        </p:txBody>
      </p:sp>
      <p:sp>
        <p:nvSpPr>
          <p:cNvPr id="13318" name="文本框 13317"/>
          <p:cNvSpPr txBox="1">
            <a:spLocks noChangeArrowheads="1"/>
          </p:cNvSpPr>
          <p:nvPr/>
        </p:nvSpPr>
        <p:spPr bwMode="auto">
          <a:xfrm>
            <a:off x="1219200" y="4038600"/>
            <a:ext cx="7620000" cy="1066800"/>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latin typeface="Times New Roman" pitchFamily="18" charset="0"/>
                <a:ea typeface="黑体" pitchFamily="2" charset="-122"/>
              </a:rPr>
              <a:t>       3、假如你是李京京，你最想对程老师说的一句话是什么？</a:t>
            </a:r>
          </a:p>
        </p:txBody>
      </p:sp>
      <p:sp>
        <p:nvSpPr>
          <p:cNvPr id="13319" name="文本框 13318"/>
          <p:cNvSpPr txBox="1">
            <a:spLocks noChangeArrowheads="1"/>
          </p:cNvSpPr>
          <p:nvPr/>
        </p:nvSpPr>
        <p:spPr bwMode="auto">
          <a:xfrm>
            <a:off x="1143000" y="5562600"/>
            <a:ext cx="7696200" cy="1066800"/>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latin typeface="Times New Roman" pitchFamily="18" charset="0"/>
                <a:ea typeface="黑体" pitchFamily="2" charset="-122"/>
              </a:rPr>
              <a:t>        4、假如你是程老师，你会如何对待李京京这样的同学？</a:t>
            </a:r>
          </a:p>
        </p:txBody>
      </p:sp>
    </p:spTree>
    <p:custDataLst>
      <p:tags r:id="rId1"/>
    </p:custDataLst>
  </p:cSld>
  <p:clrMapOvr>
    <a:masterClrMapping/>
  </p:clrMapOvr>
  <p:transition advTm="21765">
    <p:cover dir="r"/>
    <p:sndAc>
      <p:stSnd>
        <p:snd r:embed="rId3"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ppt_x"/>
                                          </p:val>
                                        </p:tav>
                                        <p:tav tm="100000">
                                          <p:val>
                                            <p:strVal val="#ppt_x"/>
                                          </p:val>
                                        </p:tav>
                                      </p:tavLst>
                                    </p:anim>
                                    <p:anim calcmode="lin" valueType="num">
                                      <p:cBhvr additive="base">
                                        <p:cTn id="8" dur="500" fill="hold"/>
                                        <p:tgtEl>
                                          <p:spTgt spid="1331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3317"/>
                                        </p:tgtEl>
                                        <p:attrNameLst>
                                          <p:attrName>style.visibility</p:attrName>
                                        </p:attrNameLst>
                                      </p:cBhvr>
                                      <p:to>
                                        <p:strVal val="visible"/>
                                      </p:to>
                                    </p:set>
                                    <p:animEffect transition="in" filter="blinds(horizontal)">
                                      <p:cBhvr>
                                        <p:cTn id="13" dur="500"/>
                                        <p:tgtEl>
                                          <p:spTgt spid="13317"/>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builtIn="1"/>
                                        </p:tgtEl>
                                      </p:cMediaNode>
                                    </p:audio>
                                  </p:sub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3318"/>
                                        </p:tgtEl>
                                        <p:attrNameLst>
                                          <p:attrName>style.visibility</p:attrName>
                                        </p:attrNameLst>
                                      </p:cBhvr>
                                      <p:to>
                                        <p:strVal val="visible"/>
                                      </p:to>
                                    </p:set>
                                    <p:animEffect transition="in" filter="diamond(in)">
                                      <p:cBhvr>
                                        <p:cTn id="18" dur="2000"/>
                                        <p:tgtEl>
                                          <p:spTgt spid="13318"/>
                                        </p:tgtEl>
                                      </p:cBhvr>
                                    </p:animEffect>
                                  </p:childTnLst>
                                  <p:subTnLst>
                                    <p:audio>
                                      <p:cMediaNode>
                                        <p:cTn display="0" masterRel="sameClick">
                                          <p:stCondLst>
                                            <p:cond evt="begin" delay="0">
                                              <p:tn val="16"/>
                                            </p:cond>
                                          </p:stCondLst>
                                          <p:endCondLst>
                                            <p:cond evt="onStopAudio" delay="0">
                                              <p:tgtEl>
                                                <p:sldTgt/>
                                              </p:tgtEl>
                                            </p:cond>
                                          </p:endCondLst>
                                        </p:cTn>
                                        <p:tgtEl>
                                          <p:sndTgt r:embed="rId4" name="type.wav" builtIn="1"/>
                                        </p:tgtEl>
                                      </p:cMediaNode>
                                    </p:audio>
                                  </p:sub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319"/>
                                        </p:tgtEl>
                                        <p:attrNameLst>
                                          <p:attrName>style.visibility</p:attrName>
                                        </p:attrNameLst>
                                      </p:cBhvr>
                                      <p:to>
                                        <p:strVal val="visible"/>
                                      </p:to>
                                    </p:set>
                                    <p:animEffect transition="in" filter="blinds(horizontal)">
                                      <p:cBhvr>
                                        <p:cTn id="23" dur="500"/>
                                        <p:tgtEl>
                                          <p:spTgt spid="13319"/>
                                        </p:tgtEl>
                                      </p:cBhvr>
                                    </p:animEffect>
                                  </p:childTnLst>
                                  <p:subTnLst>
                                    <p:audio>
                                      <p:cMediaNode>
                                        <p:cTn display="0" masterRel="sameClick">
                                          <p:stCondLst>
                                            <p:cond evt="begin" delay="0">
                                              <p:tn val="21"/>
                                            </p:cond>
                                          </p:stCondLst>
                                          <p:endCondLst>
                                            <p:cond evt="onStopAudio" delay="0">
                                              <p:tgtEl>
                                                <p:sldTgt/>
                                              </p:tgtEl>
                                            </p:cond>
                                          </p:endCondLst>
                                        </p:cTn>
                                        <p:tgtEl>
                                          <p:sndTgt r:embed="rId4"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7" grpId="0"/>
      <p:bldP spid="13318" grpId="0"/>
      <p:bldP spid="133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type="body" idx="4294967295"/>
          </p:nvPr>
        </p:nvSpPr>
        <p:spPr>
          <a:xfrm>
            <a:off x="457200" y="2214563"/>
            <a:ext cx="8229600" cy="3911600"/>
          </a:xfrm>
        </p:spPr>
        <p:txBody>
          <a:bodyPr/>
          <a:lstStyle/>
          <a:p>
            <a:pPr eaLnBrk="1" hangingPunct="1">
              <a:buFont typeface="Arial" charset="0"/>
              <a:buNone/>
            </a:pPr>
            <a:r>
              <a:rPr lang="zh-CN" altLang="en-US" sz="3600" b="1" smtClean="0">
                <a:solidFill>
                  <a:srgbClr val="0000FF"/>
                </a:solidFill>
                <a:latin typeface="楷体_GB2312" pitchFamily="49" charset="-122"/>
                <a:ea typeface="楷体_GB2312" pitchFamily="49" charset="-122"/>
              </a:rPr>
              <a:t>  </a:t>
            </a:r>
          </a:p>
        </p:txBody>
      </p:sp>
      <p:sp>
        <p:nvSpPr>
          <p:cNvPr id="24578" name="WordArt 4"/>
          <p:cNvSpPr>
            <a:spLocks noChangeArrowheads="1" noChangeShapeType="1" noTextEdit="1"/>
          </p:cNvSpPr>
          <p:nvPr/>
        </p:nvSpPr>
        <p:spPr bwMode="auto">
          <a:xfrm>
            <a:off x="107950" y="117475"/>
            <a:ext cx="3733800" cy="935038"/>
          </a:xfrm>
          <a:prstGeom prst="rect">
            <a:avLst/>
          </a:prstGeom>
        </p:spPr>
        <p:txBody>
          <a:bodyPr wrap="none" fromWordArt="1">
            <a:prstTxWarp prst="textPlain">
              <a:avLst>
                <a:gd name="adj" fmla="val 52167"/>
              </a:avLst>
            </a:prstTxWarp>
          </a:bodyPr>
          <a:lstStyle/>
          <a:p>
            <a:pPr algn="ctr"/>
            <a:r>
              <a:rPr lang="zh-CN" altLang="en-US"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5000"/>
                    </a:srgbClr>
                  </a:outerShdw>
                </a:effectLst>
                <a:latin typeface="宋体"/>
                <a:ea typeface="宋体"/>
              </a:rPr>
              <a:t>感悟人物</a:t>
            </a:r>
          </a:p>
        </p:txBody>
      </p:sp>
      <p:sp>
        <p:nvSpPr>
          <p:cNvPr id="24579" name="文本框 14339"/>
          <p:cNvSpPr txBox="1">
            <a:spLocks noChangeArrowheads="1"/>
          </p:cNvSpPr>
          <p:nvPr/>
        </p:nvSpPr>
        <p:spPr bwMode="auto">
          <a:xfrm>
            <a:off x="1763713" y="4437063"/>
            <a:ext cx="6624637" cy="1066800"/>
          </a:xfrm>
          <a:prstGeom prst="rect">
            <a:avLst/>
          </a:prstGeom>
          <a:noFill/>
          <a:ln w="9525">
            <a:noFill/>
            <a:miter lim="800000"/>
            <a:headEnd/>
            <a:tailEnd/>
          </a:ln>
        </p:spPr>
        <p:txBody>
          <a:bodyPr>
            <a:spAutoFit/>
          </a:bodyPr>
          <a:lstStyle/>
          <a:p>
            <a:pPr>
              <a:buFont typeface="Arial" charset="0"/>
              <a:buNone/>
            </a:pPr>
            <a:endParaRPr lang="zh-CN" altLang="en-US" sz="3200">
              <a:solidFill>
                <a:srgbClr val="0066FF"/>
              </a:solidFill>
              <a:latin typeface="Times New Roman" pitchFamily="18" charset="0"/>
            </a:endParaRPr>
          </a:p>
          <a:p>
            <a:pPr>
              <a:buFont typeface="Arial" charset="0"/>
              <a:buNone/>
            </a:pPr>
            <a:endParaRPr lang="zh-CN" altLang="en-US" sz="3200">
              <a:solidFill>
                <a:srgbClr val="0066FF"/>
              </a:solidFill>
              <a:latin typeface="Times New Roman" pitchFamily="18" charset="0"/>
            </a:endParaRPr>
          </a:p>
        </p:txBody>
      </p:sp>
      <p:sp>
        <p:nvSpPr>
          <p:cNvPr id="24580" name="矩形 14340"/>
          <p:cNvSpPr>
            <a:spLocks noChangeArrowheads="1"/>
          </p:cNvSpPr>
          <p:nvPr/>
        </p:nvSpPr>
        <p:spPr bwMode="auto">
          <a:xfrm>
            <a:off x="539750" y="1123950"/>
            <a:ext cx="8416925" cy="2536825"/>
          </a:xfrm>
          <a:prstGeom prst="rect">
            <a:avLst/>
          </a:prstGeom>
          <a:noFill/>
          <a:ln w="9525">
            <a:noFill/>
            <a:miter lim="800000"/>
            <a:headEnd/>
            <a:tailEnd/>
          </a:ln>
        </p:spPr>
        <p:txBody>
          <a:bodyPr/>
          <a:lstStyle/>
          <a:p>
            <a:pPr marL="342900" indent="-342900">
              <a:lnSpc>
                <a:spcPct val="90000"/>
              </a:lnSpc>
              <a:spcBef>
                <a:spcPct val="50000"/>
              </a:spcBef>
              <a:buFont typeface="Arial" charset="0"/>
              <a:buNone/>
            </a:pPr>
            <a:r>
              <a:rPr lang="zh-CN" altLang="en-US" sz="3200" b="1">
                <a:solidFill>
                  <a:srgbClr val="0033CC"/>
                </a:solidFill>
                <a:latin typeface="Times New Roman" pitchFamily="18" charset="0"/>
              </a:rPr>
              <a:t>  </a:t>
            </a:r>
            <a:r>
              <a:rPr lang="zh-CN" altLang="en-US" sz="3600">
                <a:solidFill>
                  <a:srgbClr val="FF0066"/>
                </a:solidFill>
                <a:latin typeface="Times New Roman" pitchFamily="18" charset="0"/>
              </a:rPr>
              <a:t> </a:t>
            </a:r>
            <a:r>
              <a:rPr lang="zh-CN" altLang="en-US" sz="3600" b="1">
                <a:solidFill>
                  <a:srgbClr val="FF0000"/>
                </a:solidFill>
                <a:latin typeface="Times New Roman" pitchFamily="18" charset="0"/>
                <a:ea typeface="黑体" pitchFamily="2" charset="-122"/>
              </a:rPr>
              <a:t>请用“我喜欢</a:t>
            </a:r>
            <a:r>
              <a:rPr lang="en-US" altLang="zh-CN" sz="3600" b="1">
                <a:solidFill>
                  <a:srgbClr val="FF0000"/>
                </a:solidFill>
                <a:latin typeface="Times New Roman" pitchFamily="18" charset="0"/>
                <a:ea typeface="黑体" pitchFamily="2" charset="-122"/>
              </a:rPr>
              <a:t>/</a:t>
            </a:r>
            <a:r>
              <a:rPr lang="zh-CN" altLang="en-US" sz="3600" b="1">
                <a:solidFill>
                  <a:srgbClr val="FF0000"/>
                </a:solidFill>
                <a:latin typeface="Times New Roman" pitchFamily="18" charset="0"/>
                <a:ea typeface="黑体" pitchFamily="2" charset="-122"/>
              </a:rPr>
              <a:t>不喜欢程老师，因为她</a:t>
            </a:r>
            <a:r>
              <a:rPr lang="en-US" altLang="zh-CN" sz="3600" b="1">
                <a:solidFill>
                  <a:srgbClr val="FF0000"/>
                </a:solidFill>
                <a:latin typeface="Times New Roman" pitchFamily="18" charset="0"/>
                <a:ea typeface="黑体" pitchFamily="2" charset="-122"/>
              </a:rPr>
              <a:t>________</a:t>
            </a:r>
            <a:r>
              <a:rPr lang="zh-CN" altLang="en-US" sz="3600" b="1">
                <a:solidFill>
                  <a:srgbClr val="FF0000"/>
                </a:solidFill>
                <a:latin typeface="Times New Roman" pitchFamily="18" charset="0"/>
                <a:ea typeface="黑体" pitchFamily="2" charset="-122"/>
              </a:rPr>
              <a:t>，（举例子），所以她是一个</a:t>
            </a:r>
            <a:r>
              <a:rPr lang="en-US" altLang="zh-CN" sz="3600" b="1">
                <a:solidFill>
                  <a:srgbClr val="FF0000"/>
                </a:solidFill>
                <a:latin typeface="Times New Roman" pitchFamily="18" charset="0"/>
                <a:ea typeface="黑体" pitchFamily="2" charset="-122"/>
              </a:rPr>
              <a:t>_______</a:t>
            </a:r>
            <a:r>
              <a:rPr lang="zh-CN" altLang="en-US" sz="3600" b="1">
                <a:solidFill>
                  <a:srgbClr val="FF0000"/>
                </a:solidFill>
                <a:latin typeface="Times New Roman" pitchFamily="18" charset="0"/>
                <a:ea typeface="黑体" pitchFamily="2" charset="-122"/>
              </a:rPr>
              <a:t>的老师。”的句式说话。</a:t>
            </a:r>
          </a:p>
          <a:p>
            <a:pPr marL="342900" indent="-342900">
              <a:lnSpc>
                <a:spcPct val="90000"/>
              </a:lnSpc>
              <a:spcBef>
                <a:spcPct val="50000"/>
              </a:spcBef>
              <a:buFont typeface="Arial" charset="0"/>
              <a:buNone/>
            </a:pPr>
            <a:endParaRPr lang="zh-CN" altLang="en-US" sz="3600" b="1">
              <a:solidFill>
                <a:srgbClr val="FF0000"/>
              </a:solidFill>
              <a:latin typeface="Times New Roman" pitchFamily="18" charset="0"/>
              <a:ea typeface="黑体" pitchFamily="2" charset="-122"/>
            </a:endParaRPr>
          </a:p>
          <a:p>
            <a:pPr marL="342900" indent="-342900">
              <a:lnSpc>
                <a:spcPct val="90000"/>
              </a:lnSpc>
              <a:spcBef>
                <a:spcPct val="20000"/>
              </a:spcBef>
              <a:buFont typeface="Arial" charset="0"/>
              <a:buNone/>
            </a:pPr>
            <a:r>
              <a:rPr lang="zh-CN" altLang="en-US" sz="3600">
                <a:solidFill>
                  <a:srgbClr val="0D01A3"/>
                </a:solidFill>
                <a:latin typeface="华文行楷"/>
                <a:ea typeface="华文行楷"/>
                <a:cs typeface="华文行楷"/>
              </a:rPr>
              <a:t>                     </a:t>
            </a:r>
          </a:p>
        </p:txBody>
      </p:sp>
      <p:sp>
        <p:nvSpPr>
          <p:cNvPr id="14342" name="文本框 14341"/>
          <p:cNvSpPr txBox="1"/>
          <p:nvPr/>
        </p:nvSpPr>
        <p:spPr>
          <a:xfrm>
            <a:off x="323850" y="3860800"/>
            <a:ext cx="7921625" cy="1736725"/>
          </a:xfrm>
          <a:prstGeom prst="rect">
            <a:avLst/>
          </a:prstGeom>
          <a:noFill/>
          <a:ln w="9525">
            <a:noFill/>
            <a:miter/>
          </a:ln>
        </p:spPr>
        <p:txBody>
          <a:bodyPr>
            <a:spAutoFit/>
          </a:bodyPr>
          <a:lstStyle/>
          <a:p>
            <a:pPr>
              <a:spcBef>
                <a:spcPct val="20000"/>
              </a:spcBef>
              <a:buClr>
                <a:srgbClr val="A50021"/>
              </a:buClr>
              <a:buSzPct val="75000"/>
              <a:buFont typeface="Wingdings" pitchFamily="2" charset="2"/>
              <a:buNone/>
              <a:defRPr/>
            </a:pPr>
            <a:r>
              <a:rPr lang="zh-CN" altLang="en-US" sz="3600" noProof="1">
                <a:solidFill>
                  <a:srgbClr val="0D01A3"/>
                </a:solidFill>
                <a:effectLst>
                  <a:outerShdw blurRad="38100" dist="38100" dir="2700000">
                    <a:srgbClr val="000000"/>
                  </a:outerShdw>
                </a:effectLst>
                <a:latin typeface="黑体" pitchFamily="2" charset="-122"/>
                <a:ea typeface="黑体" pitchFamily="2" charset="-122"/>
                <a:cs typeface="+mn-ea"/>
              </a:rPr>
              <a:t>认真负责、好强自信、深感懊悔自责、敢于改正错误。</a:t>
            </a:r>
            <a:endParaRPr lang="zh-CN" altLang="en-US" sz="3600" noProof="1">
              <a:solidFill>
                <a:srgbClr val="0D01A3"/>
              </a:solidFill>
              <a:effectLst>
                <a:outerShdw blurRad="38100" dist="38100" dir="2700000">
                  <a:srgbClr val="000000"/>
                </a:outerShdw>
              </a:effectLst>
              <a:latin typeface="黑体" pitchFamily="2" charset="-122"/>
              <a:ea typeface="黑体" pitchFamily="2" charset="-122"/>
            </a:endParaRPr>
          </a:p>
          <a:p>
            <a:pPr>
              <a:spcBef>
                <a:spcPct val="50000"/>
              </a:spcBef>
              <a:buFont typeface="Arial" pitchFamily="34" charset="0"/>
              <a:buNone/>
              <a:defRPr/>
            </a:pPr>
            <a:endParaRPr lang="zh-CN" altLang="en-US" sz="3600" noProof="1">
              <a:solidFill>
                <a:srgbClr val="0D01A3"/>
              </a:solidFill>
              <a:effectLst>
                <a:outerShdw blurRad="38100" dist="38100" dir="2700000">
                  <a:srgbClr val="000000"/>
                </a:outerShdw>
              </a:effectLst>
              <a:latin typeface="黑体" pitchFamily="2" charset="-122"/>
              <a:ea typeface="黑体" pitchFamily="2" charset="-122"/>
            </a:endParaRPr>
          </a:p>
        </p:txBody>
      </p:sp>
    </p:spTree>
    <p:custDataLst>
      <p:tags r:id="rId1"/>
    </p:custDataLst>
  </p:cSld>
  <p:clrMapOvr>
    <a:masterClrMapping/>
  </p:clrMapOvr>
  <p:transition advTm="1631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anim calcmode="lin" valueType="num">
                                      <p:cBhvr>
                                        <p:cTn id="7" dur="1000" fill="hold"/>
                                        <p:tgtEl>
                                          <p:spTgt spid="14342"/>
                                        </p:tgtEl>
                                        <p:attrNameLst>
                                          <p:attrName>ppt_w</p:attrName>
                                        </p:attrNameLst>
                                      </p:cBhvr>
                                      <p:tavLst>
                                        <p:tav tm="0">
                                          <p:val>
                                            <p:fltVal val="0"/>
                                          </p:val>
                                        </p:tav>
                                        <p:tav tm="100000">
                                          <p:val>
                                            <p:strVal val="#ppt_w"/>
                                          </p:val>
                                        </p:tav>
                                      </p:tavLst>
                                    </p:anim>
                                    <p:anim calcmode="lin" valueType="num">
                                      <p:cBhvr>
                                        <p:cTn id="8" dur="1000" fill="hold"/>
                                        <p:tgtEl>
                                          <p:spTgt spid="14342"/>
                                        </p:tgtEl>
                                        <p:attrNameLst>
                                          <p:attrName>ppt_h</p:attrName>
                                        </p:attrNameLst>
                                      </p:cBhvr>
                                      <p:tavLst>
                                        <p:tav tm="0">
                                          <p:val>
                                            <p:fltVal val="0"/>
                                          </p:val>
                                        </p:tav>
                                        <p:tav tm="100000">
                                          <p:val>
                                            <p:strVal val="#ppt_h"/>
                                          </p:val>
                                        </p:tav>
                                      </p:tavLst>
                                    </p:anim>
                                    <p:anim calcmode="lin" valueType="num">
                                      <p:cBhvr>
                                        <p:cTn id="9" dur="1000" fill="hold"/>
                                        <p:tgtEl>
                                          <p:spTgt spid="1434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34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5361"/>
          <p:cNvSpPr>
            <a:spLocks noGrp="1" noChangeArrowheads="1"/>
          </p:cNvSpPr>
          <p:nvPr>
            <p:ph type="title"/>
          </p:nvPr>
        </p:nvSpPr>
        <p:spPr/>
        <p:txBody>
          <a:bodyPr/>
          <a:lstStyle/>
          <a:p>
            <a:pPr eaLnBrk="1" hangingPunct="1"/>
            <a:endParaRPr lang="zh-CN" altLang="en-US" smtClean="0"/>
          </a:p>
        </p:txBody>
      </p:sp>
      <p:sp>
        <p:nvSpPr>
          <p:cNvPr id="25602" name="文本占位符 15362"/>
          <p:cNvSpPr>
            <a:spLocks noGrp="1" noChangeArrowheads="1"/>
          </p:cNvSpPr>
          <p:nvPr>
            <p:ph type="body" idx="1"/>
          </p:nvPr>
        </p:nvSpPr>
        <p:spPr/>
        <p:txBody>
          <a:bodyPr/>
          <a:lstStyle/>
          <a:p>
            <a:pPr eaLnBrk="1" hangingPunct="1"/>
            <a:endParaRPr lang="zh-CN" altLang="en-US" smtClean="0"/>
          </a:p>
        </p:txBody>
      </p:sp>
      <p:pic>
        <p:nvPicPr>
          <p:cNvPr id="25603" name="图片 15363" descr="u=2213479841,4031936659&amp;fm=0&amp;gp=0"/>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25604" name="文本框 15364"/>
          <p:cNvSpPr txBox="1">
            <a:spLocks noChangeArrowheads="1"/>
          </p:cNvSpPr>
          <p:nvPr/>
        </p:nvSpPr>
        <p:spPr bwMode="auto">
          <a:xfrm>
            <a:off x="1042988" y="2133600"/>
            <a:ext cx="6265862" cy="457200"/>
          </a:xfrm>
          <a:prstGeom prst="rect">
            <a:avLst/>
          </a:prstGeom>
          <a:noFill/>
          <a:ln w="9525">
            <a:noFill/>
            <a:miter lim="800000"/>
            <a:headEnd/>
            <a:tailEnd/>
          </a:ln>
        </p:spPr>
        <p:txBody>
          <a:bodyPr>
            <a:spAutoFit/>
          </a:bodyPr>
          <a:lstStyle/>
          <a:p>
            <a:pPr>
              <a:spcBef>
                <a:spcPct val="50000"/>
              </a:spcBef>
              <a:buFont typeface="Arial" charset="0"/>
              <a:buNone/>
            </a:pPr>
            <a:endParaRPr lang="zh-CN" altLang="en-US">
              <a:latin typeface="Times New Roman" pitchFamily="18" charset="0"/>
            </a:endParaRPr>
          </a:p>
        </p:txBody>
      </p:sp>
      <p:sp>
        <p:nvSpPr>
          <p:cNvPr id="15366" name="文本框 15365"/>
          <p:cNvSpPr txBox="1">
            <a:spLocks noChangeArrowheads="1"/>
          </p:cNvSpPr>
          <p:nvPr/>
        </p:nvSpPr>
        <p:spPr bwMode="auto">
          <a:xfrm>
            <a:off x="755650" y="1557338"/>
            <a:ext cx="7704138" cy="5033962"/>
          </a:xfrm>
          <a:prstGeom prst="rect">
            <a:avLst/>
          </a:prstGeom>
          <a:noFill/>
          <a:ln w="9525">
            <a:noFill/>
            <a:miter lim="800000"/>
            <a:headEnd/>
            <a:tailEnd/>
          </a:ln>
        </p:spPr>
        <p:txBody>
          <a:bodyPr>
            <a:spAutoFit/>
          </a:bodyPr>
          <a:lstStyle/>
          <a:p>
            <a:pPr>
              <a:spcBef>
                <a:spcPct val="50000"/>
              </a:spcBef>
              <a:buFont typeface="Arial" charset="0"/>
              <a:buNone/>
            </a:pPr>
            <a:r>
              <a:rPr lang="zh-CN" altLang="en-US" sz="3600" b="1">
                <a:solidFill>
                  <a:srgbClr val="FF00FF"/>
                </a:solidFill>
                <a:latin typeface="Times New Roman" pitchFamily="18" charset="0"/>
              </a:rPr>
              <a:t>《万卡》之所以打动李京京，是因为李京京有与万卡相似的经历，相似的情感体验，相似的倾诉需求，他的心与作品中的万卡的心产生了强烈的共鸣，万卡的心声似乎也就成了他的心声。</a:t>
            </a:r>
            <a:r>
              <a:rPr lang="zh-CN" altLang="en-US" sz="3600" b="1">
                <a:solidFill>
                  <a:srgbClr val="FF00FF"/>
                </a:solidFill>
                <a:latin typeface="宋体" charset="-122"/>
              </a:rPr>
              <a:t>“</a:t>
            </a:r>
            <a:r>
              <a:rPr lang="zh-CN" altLang="en-US" sz="3600" b="1">
                <a:solidFill>
                  <a:srgbClr val="FF00FF"/>
                </a:solidFill>
                <a:latin typeface="Times New Roman" pitchFamily="18" charset="0"/>
              </a:rPr>
              <a:t>他真想念。不是要出风头，是心里有种憋了很久的感情，想痛痛快快念出来，吐出来。</a:t>
            </a:r>
            <a:r>
              <a:rPr lang="zh-CN" altLang="en-US" sz="3600" b="1">
                <a:solidFill>
                  <a:srgbClr val="FF00FF"/>
                </a:solidFill>
                <a:latin typeface="宋体" charset="-122"/>
              </a:rPr>
              <a:t>”</a:t>
            </a:r>
            <a:r>
              <a:rPr lang="zh-CN" altLang="en-US" b="1">
                <a:solidFill>
                  <a:srgbClr val="FF00FF"/>
                </a:solidFill>
                <a:latin typeface="Times New Roman" pitchFamily="18" charset="0"/>
              </a:rPr>
              <a:t> </a:t>
            </a:r>
          </a:p>
          <a:p>
            <a:pPr>
              <a:spcBef>
                <a:spcPct val="50000"/>
              </a:spcBef>
              <a:buFont typeface="Arial" charset="0"/>
              <a:buNone/>
            </a:pPr>
            <a:endParaRPr lang="zh-CN" altLang="en-US">
              <a:latin typeface="Times New Roman" pitchFamily="18" charset="0"/>
            </a:endParaRPr>
          </a:p>
        </p:txBody>
      </p:sp>
      <p:sp>
        <p:nvSpPr>
          <p:cNvPr id="25606" name="文本框 15366"/>
          <p:cNvSpPr txBox="1">
            <a:spLocks noChangeArrowheads="1"/>
          </p:cNvSpPr>
          <p:nvPr/>
        </p:nvSpPr>
        <p:spPr bwMode="auto">
          <a:xfrm>
            <a:off x="828675" y="765175"/>
            <a:ext cx="7726363" cy="639763"/>
          </a:xfrm>
          <a:prstGeom prst="rect">
            <a:avLst/>
          </a:prstGeom>
          <a:noFill/>
          <a:ln w="9525">
            <a:noFill/>
            <a:miter lim="800000"/>
            <a:headEnd/>
            <a:tailEnd/>
          </a:ln>
        </p:spPr>
        <p:txBody>
          <a:bodyPr wrap="none">
            <a:spAutoFit/>
          </a:bodyPr>
          <a:lstStyle/>
          <a:p>
            <a:pPr>
              <a:buFont typeface="Arial" charset="0"/>
              <a:buNone/>
            </a:pPr>
            <a:r>
              <a:rPr lang="zh-CN" altLang="en-US" sz="3600" b="1">
                <a:solidFill>
                  <a:schemeClr val="accent2"/>
                </a:solidFill>
                <a:latin typeface="隶书"/>
                <a:ea typeface="隶书"/>
                <a:cs typeface="隶书"/>
              </a:rPr>
              <a:t>《万卡》为什么那样打动李京京?    </a:t>
            </a:r>
            <a:endParaRPr lang="en-US" altLang="zh-CN" sz="3600">
              <a:latin typeface="Times New Roman" pitchFamily="18" charset="0"/>
            </a:endParaRPr>
          </a:p>
        </p:txBody>
      </p:sp>
      <p:sp>
        <p:nvSpPr>
          <p:cNvPr id="25607" name="矩形 15367"/>
          <p:cNvSpPr>
            <a:spLocks noChangeArrowheads="1" noChangeShapeType="1" noTextEdit="1"/>
          </p:cNvSpPr>
          <p:nvPr/>
        </p:nvSpPr>
        <p:spPr bwMode="auto">
          <a:xfrm>
            <a:off x="179388" y="-95250"/>
            <a:ext cx="1524000" cy="808038"/>
          </a:xfrm>
          <a:prstGeom prst="rect">
            <a:avLst/>
          </a:prstGeom>
        </p:spPr>
        <p:txBody>
          <a:bodyPr wrap="none" fromWordArt="1">
            <a:prstTxWarp prst="textCurveUp">
              <a:avLst>
                <a:gd name="adj" fmla="val 40356"/>
              </a:avLst>
            </a:prstTxWarp>
          </a:bodyPr>
          <a:lstStyle/>
          <a:p>
            <a:pPr algn="ctr"/>
            <a:r>
              <a:rPr lang="zh-CN" altLang="en-US"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outerShdw>
                </a:effectLst>
                <a:latin typeface="宋体"/>
                <a:ea typeface="宋体"/>
              </a:rPr>
              <a:t>探究</a:t>
            </a:r>
          </a:p>
        </p:txBody>
      </p:sp>
    </p:spTree>
    <p:custDataLst>
      <p:tags r:id="rId1"/>
    </p:custDataLst>
  </p:cSld>
  <p:clrMapOvr>
    <a:masterClrMapping/>
  </p:clrMapOvr>
  <p:transition advTm="2062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6"/>
                                        </p:tgtEl>
                                        <p:attrNameLst>
                                          <p:attrName>style.visibility</p:attrName>
                                        </p:attrNameLst>
                                      </p:cBhvr>
                                      <p:to>
                                        <p:strVal val="visible"/>
                                      </p:to>
                                    </p:set>
                                    <p:anim calcmode="lin" valueType="num">
                                      <p:cBhvr additive="base">
                                        <p:cTn id="7" dur="500" fill="hold"/>
                                        <p:tgtEl>
                                          <p:spTgt spid="15366"/>
                                        </p:tgtEl>
                                        <p:attrNameLst>
                                          <p:attrName>ppt_x</p:attrName>
                                        </p:attrNameLst>
                                      </p:cBhvr>
                                      <p:tavLst>
                                        <p:tav tm="0">
                                          <p:val>
                                            <p:strVal val="#ppt_x"/>
                                          </p:val>
                                        </p:tav>
                                        <p:tav tm="100000">
                                          <p:val>
                                            <p:strVal val="#ppt_x"/>
                                          </p:val>
                                        </p:tav>
                                      </p:tavLst>
                                    </p:anim>
                                    <p:anim calcmode="lin" valueType="num">
                                      <p:cBhvr additive="base">
                                        <p:cTn id="8" dur="500" fill="hold"/>
                                        <p:tgtEl>
                                          <p:spTgt spid="1536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组合 16385"/>
          <p:cNvGrpSpPr>
            <a:grpSpLocks noChangeAspect="1"/>
          </p:cNvGrpSpPr>
          <p:nvPr/>
        </p:nvGrpSpPr>
        <p:grpSpPr bwMode="auto">
          <a:xfrm>
            <a:off x="0" y="0"/>
            <a:ext cx="9144000" cy="6858000"/>
            <a:chOff x="0" y="0"/>
            <a:chExt cx="5760" cy="4320"/>
          </a:xfrm>
        </p:grpSpPr>
        <p:pic>
          <p:nvPicPr>
            <p:cNvPr id="26636" name="图片 16386" descr="cache(25)"/>
            <p:cNvPicPr>
              <a:picLocks noChangeAspect="1" noChangeArrowheads="1"/>
            </p:cNvPicPr>
            <p:nvPr/>
          </p:nvPicPr>
          <p:blipFill>
            <a:blip r:embed="rId5"/>
            <a:srcRect/>
            <a:stretch>
              <a:fillRect/>
            </a:stretch>
          </p:blipFill>
          <p:spPr bwMode="auto">
            <a:xfrm rot="10800000">
              <a:off x="3920" y="2480"/>
              <a:ext cx="1840" cy="1840"/>
            </a:xfrm>
            <a:prstGeom prst="rect">
              <a:avLst/>
            </a:prstGeom>
            <a:noFill/>
            <a:ln w="9525">
              <a:noFill/>
              <a:miter lim="800000"/>
              <a:headEnd/>
              <a:tailEnd/>
            </a:ln>
          </p:spPr>
        </p:pic>
        <p:pic>
          <p:nvPicPr>
            <p:cNvPr id="26637" name="图片 16387" descr="cache(25)"/>
            <p:cNvPicPr>
              <a:picLocks noChangeAspect="1" noChangeArrowheads="1"/>
            </p:cNvPicPr>
            <p:nvPr/>
          </p:nvPicPr>
          <p:blipFill>
            <a:blip r:embed="rId5"/>
            <a:srcRect/>
            <a:stretch>
              <a:fillRect/>
            </a:stretch>
          </p:blipFill>
          <p:spPr bwMode="auto">
            <a:xfrm>
              <a:off x="0" y="0"/>
              <a:ext cx="1840" cy="1840"/>
            </a:xfrm>
            <a:prstGeom prst="rect">
              <a:avLst/>
            </a:prstGeom>
            <a:noFill/>
            <a:ln w="9525">
              <a:noFill/>
              <a:miter lim="800000"/>
              <a:headEnd/>
              <a:tailEnd/>
            </a:ln>
          </p:spPr>
        </p:pic>
      </p:grpSp>
      <p:sp>
        <p:nvSpPr>
          <p:cNvPr id="26626" name="文本占位符 16388"/>
          <p:cNvSpPr>
            <a:spLocks noGrp="1" noChangeArrowheads="1"/>
          </p:cNvSpPr>
          <p:nvPr>
            <p:ph type="body" idx="1"/>
          </p:nvPr>
        </p:nvSpPr>
        <p:spPr>
          <a:xfrm>
            <a:off x="250825" y="1052513"/>
            <a:ext cx="8642350" cy="6165850"/>
          </a:xfrm>
        </p:spPr>
        <p:txBody>
          <a:bodyPr/>
          <a:lstStyle/>
          <a:p>
            <a:pPr eaLnBrk="1" hangingPunct="1">
              <a:buFont typeface="Arial" charset="0"/>
              <a:buNone/>
            </a:pPr>
            <a:r>
              <a:rPr lang="zh-CN" altLang="en-US" sz="2400" smtClean="0"/>
              <a:t> </a:t>
            </a:r>
          </a:p>
          <a:p>
            <a:pPr eaLnBrk="1" hangingPunct="1">
              <a:buFont typeface="Arial" charset="0"/>
              <a:buNone/>
            </a:pPr>
            <a:r>
              <a:rPr lang="zh-CN" altLang="en-US" b="1" smtClean="0">
                <a:latin typeface="华文中宋"/>
                <a:ea typeface="华文中宋"/>
                <a:cs typeface="华文中宋"/>
              </a:rPr>
              <a:t/>
            </a:r>
            <a:br>
              <a:rPr lang="zh-CN" altLang="en-US" b="1" smtClean="0">
                <a:latin typeface="华文中宋"/>
                <a:ea typeface="华文中宋"/>
                <a:cs typeface="华文中宋"/>
              </a:rPr>
            </a:br>
            <a:endParaRPr lang="zh-CN" altLang="en-US" b="1" smtClean="0">
              <a:latin typeface="华文中宋"/>
              <a:ea typeface="华文中宋"/>
              <a:cs typeface="华文中宋"/>
            </a:endParaRPr>
          </a:p>
        </p:txBody>
      </p:sp>
      <p:sp>
        <p:nvSpPr>
          <p:cNvPr id="16390" name="内容占位符 16389"/>
          <p:cNvSpPr>
            <a:spLocks noChangeArrowheads="1" noChangeShapeType="1" noTextEdit="1"/>
          </p:cNvSpPr>
          <p:nvPr/>
        </p:nvSpPr>
        <p:spPr bwMode="auto">
          <a:xfrm>
            <a:off x="611188" y="333375"/>
            <a:ext cx="4535487" cy="1439863"/>
          </a:xfrm>
          <a:prstGeom prst="rect">
            <a:avLst/>
          </a:prstGeom>
        </p:spPr>
        <p:txBody>
          <a:bodyPr wrap="none" fromWordArt="1">
            <a:prstTxWarp prst="textSlantUp">
              <a:avLst>
                <a:gd name="adj" fmla="val 43750"/>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宋体"/>
                <a:ea typeface="宋体"/>
              </a:rPr>
              <a:t>讨论</a:t>
            </a:r>
          </a:p>
        </p:txBody>
      </p:sp>
      <p:sp>
        <p:nvSpPr>
          <p:cNvPr id="16391" name="文本框 16390"/>
          <p:cNvSpPr txBox="1">
            <a:spLocks noChangeArrowheads="1"/>
          </p:cNvSpPr>
          <p:nvPr/>
        </p:nvSpPr>
        <p:spPr bwMode="auto">
          <a:xfrm>
            <a:off x="900113" y="2349500"/>
            <a:ext cx="7162800" cy="2139950"/>
          </a:xfrm>
          <a:prstGeom prst="rect">
            <a:avLst/>
          </a:prstGeom>
          <a:noFill/>
          <a:ln w="9525">
            <a:noFill/>
            <a:miter lim="800000"/>
            <a:headEnd/>
            <a:tailEnd/>
          </a:ln>
        </p:spPr>
        <p:txBody>
          <a:bodyPr>
            <a:spAutoFit/>
          </a:bodyPr>
          <a:lstStyle/>
          <a:p>
            <a:pPr>
              <a:lnSpc>
                <a:spcPct val="140000"/>
              </a:lnSpc>
              <a:spcBef>
                <a:spcPct val="50000"/>
              </a:spcBef>
              <a:buFont typeface="Arial" charset="0"/>
              <a:buNone/>
            </a:pPr>
            <a:r>
              <a:rPr lang="zh-CN" altLang="en-US" sz="4000" b="1">
                <a:solidFill>
                  <a:srgbClr val="000000"/>
                </a:solidFill>
                <a:latin typeface="黑体" pitchFamily="2" charset="-122"/>
                <a:ea typeface="黑体" pitchFamily="2" charset="-122"/>
              </a:rPr>
              <a:t>　　</a:t>
            </a:r>
            <a:r>
              <a:rPr lang="zh-CN" altLang="en-US" sz="4800" b="1" i="1">
                <a:solidFill>
                  <a:schemeClr val="accent2"/>
                </a:solidFill>
                <a:latin typeface="仿宋_GB2312" pitchFamily="49" charset="-122"/>
                <a:ea typeface="仿宋_GB2312" pitchFamily="49" charset="-122"/>
              </a:rPr>
              <a:t>快速阅读课文，想想李京京的心声是什么？</a:t>
            </a:r>
            <a:r>
              <a:rPr lang="zh-CN" altLang="en-US" sz="4800" b="1">
                <a:latin typeface="黑体" pitchFamily="2" charset="-122"/>
                <a:ea typeface="黑体" pitchFamily="2" charset="-122"/>
              </a:rPr>
              <a:t> </a:t>
            </a:r>
          </a:p>
        </p:txBody>
      </p:sp>
      <p:sp>
        <p:nvSpPr>
          <p:cNvPr id="26629" name="十字星 16391">
            <a:hlinkClick r:id="rId6" action="ppaction://hlinksldjump"/>
          </p:cNvPr>
          <p:cNvSpPr>
            <a:spLocks noChangeArrowheads="1"/>
          </p:cNvSpPr>
          <p:nvPr/>
        </p:nvSpPr>
        <p:spPr bwMode="auto">
          <a:xfrm>
            <a:off x="1258888" y="6165850"/>
            <a:ext cx="576262" cy="503238"/>
          </a:xfrm>
          <a:prstGeom prst="star4">
            <a:avLst>
              <a:gd name="adj" fmla="val 12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6630" name="十字星 16392">
            <a:hlinkClick r:id="rId7" action="ppaction://hlinksldjump"/>
          </p:cNvPr>
          <p:cNvSpPr>
            <a:spLocks noChangeArrowheads="1"/>
          </p:cNvSpPr>
          <p:nvPr/>
        </p:nvSpPr>
        <p:spPr bwMode="auto">
          <a:xfrm>
            <a:off x="1979613" y="6165850"/>
            <a:ext cx="576262" cy="503238"/>
          </a:xfrm>
          <a:prstGeom prst="star4">
            <a:avLst>
              <a:gd name="adj" fmla="val 12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6631" name="十字星 16393">
            <a:hlinkClick r:id="rId8" action="ppaction://hlinksldjump"/>
          </p:cNvPr>
          <p:cNvSpPr>
            <a:spLocks noChangeArrowheads="1"/>
          </p:cNvSpPr>
          <p:nvPr/>
        </p:nvSpPr>
        <p:spPr bwMode="auto">
          <a:xfrm>
            <a:off x="2627313" y="6165850"/>
            <a:ext cx="576262" cy="503238"/>
          </a:xfrm>
          <a:prstGeom prst="star4">
            <a:avLst>
              <a:gd name="adj" fmla="val 12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6632" name="十字星 16394">
            <a:hlinkClick r:id="rId9" action="ppaction://hlinksldjump"/>
          </p:cNvPr>
          <p:cNvSpPr>
            <a:spLocks noChangeArrowheads="1"/>
          </p:cNvSpPr>
          <p:nvPr/>
        </p:nvSpPr>
        <p:spPr bwMode="auto">
          <a:xfrm>
            <a:off x="3348038" y="6165850"/>
            <a:ext cx="576262" cy="503238"/>
          </a:xfrm>
          <a:prstGeom prst="star4">
            <a:avLst>
              <a:gd name="adj" fmla="val 12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6633" name="十字星 16395">
            <a:hlinkClick r:id="rId10" action="ppaction://hlinksldjump"/>
          </p:cNvPr>
          <p:cNvSpPr>
            <a:spLocks noChangeArrowheads="1"/>
          </p:cNvSpPr>
          <p:nvPr/>
        </p:nvSpPr>
        <p:spPr bwMode="auto">
          <a:xfrm>
            <a:off x="4067175" y="6165850"/>
            <a:ext cx="576263" cy="503238"/>
          </a:xfrm>
          <a:prstGeom prst="star4">
            <a:avLst>
              <a:gd name="adj" fmla="val 12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6634" name="十字星 16396">
            <a:hlinkClick r:id="rId11" action="ppaction://hlinksldjump"/>
          </p:cNvPr>
          <p:cNvSpPr>
            <a:spLocks noChangeArrowheads="1"/>
          </p:cNvSpPr>
          <p:nvPr/>
        </p:nvSpPr>
        <p:spPr bwMode="auto">
          <a:xfrm>
            <a:off x="4787900" y="6165850"/>
            <a:ext cx="576263" cy="503238"/>
          </a:xfrm>
          <a:prstGeom prst="star4">
            <a:avLst>
              <a:gd name="adj" fmla="val 12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6635" name="爆炸形 1 16397">
            <a:hlinkClick r:id="rId12" action="ppaction://hlinksldjump"/>
          </p:cNvPr>
          <p:cNvSpPr>
            <a:spLocks noChangeArrowheads="1"/>
          </p:cNvSpPr>
          <p:nvPr/>
        </p:nvSpPr>
        <p:spPr bwMode="auto">
          <a:xfrm>
            <a:off x="6877050" y="6092825"/>
            <a:ext cx="574675" cy="576263"/>
          </a:xfrm>
          <a:prstGeom prst="irregularSeal1">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Tree>
    <p:custDataLst>
      <p:tags r:id="rId1"/>
    </p:custDataLst>
  </p:cSld>
  <p:clrMapOvr>
    <a:masterClrMapping/>
  </p:clrMapOvr>
  <p:transition spd="med" advTm="7578">
    <p:strips dir="rd"/>
    <p:sndAc>
      <p:stSnd>
        <p:snd r:embed="rId3"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cBhvr additive="base">
                                        <p:cTn id="7" dur="500" fill="hold"/>
                                        <p:tgtEl>
                                          <p:spTgt spid="16390"/>
                                        </p:tgtEl>
                                        <p:attrNameLst>
                                          <p:attrName>ppt_x</p:attrName>
                                        </p:attrNameLst>
                                      </p:cBhvr>
                                      <p:tavLst>
                                        <p:tav tm="0">
                                          <p:val>
                                            <p:strVal val="#ppt_x"/>
                                          </p:val>
                                        </p:tav>
                                        <p:tav tm="100000">
                                          <p:val>
                                            <p:strVal val="#ppt_x"/>
                                          </p:val>
                                        </p:tav>
                                      </p:tavLst>
                                    </p:anim>
                                    <p:anim calcmode="lin" valueType="num">
                                      <p:cBhvr additive="base">
                                        <p:cTn id="8" dur="500" fill="hold"/>
                                        <p:tgtEl>
                                          <p:spTgt spid="1639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6391"/>
                                        </p:tgtEl>
                                        <p:attrNameLst>
                                          <p:attrName>style.visibility</p:attrName>
                                        </p:attrNameLst>
                                      </p:cBhvr>
                                      <p:to>
                                        <p:strVal val="visible"/>
                                      </p:to>
                                    </p:set>
                                    <p:animEffect transition="in" filter="diamond(in)">
                                      <p:cBhvr>
                                        <p:cTn id="13" dur="2000"/>
                                        <p:tgtEl>
                                          <p:spTgt spid="16391"/>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组合 17409"/>
          <p:cNvGrpSpPr>
            <a:grpSpLocks noChangeAspect="1"/>
          </p:cNvGrpSpPr>
          <p:nvPr/>
        </p:nvGrpSpPr>
        <p:grpSpPr bwMode="auto">
          <a:xfrm>
            <a:off x="0" y="0"/>
            <a:ext cx="9144000" cy="6858000"/>
            <a:chOff x="0" y="0"/>
            <a:chExt cx="5760" cy="4320"/>
          </a:xfrm>
        </p:grpSpPr>
        <p:pic>
          <p:nvPicPr>
            <p:cNvPr id="27654" name="图片 17410" descr="cache(25)">
              <a:hlinkClick r:id="rId4" action="ppaction://hlinksldjump"/>
            </p:cNvPr>
            <p:cNvPicPr>
              <a:picLocks noChangeAspect="1" noChangeArrowheads="1"/>
            </p:cNvPicPr>
            <p:nvPr/>
          </p:nvPicPr>
          <p:blipFill>
            <a:blip r:embed="rId5"/>
            <a:srcRect/>
            <a:stretch>
              <a:fillRect/>
            </a:stretch>
          </p:blipFill>
          <p:spPr bwMode="auto">
            <a:xfrm rot="10800000">
              <a:off x="3920" y="2480"/>
              <a:ext cx="1840" cy="1840"/>
            </a:xfrm>
            <a:prstGeom prst="rect">
              <a:avLst/>
            </a:prstGeom>
            <a:noFill/>
            <a:ln w="9525">
              <a:noFill/>
              <a:miter lim="800000"/>
              <a:headEnd/>
              <a:tailEnd/>
            </a:ln>
          </p:spPr>
        </p:pic>
        <p:pic>
          <p:nvPicPr>
            <p:cNvPr id="27655" name="图片 17411" descr="cache(25)"/>
            <p:cNvPicPr>
              <a:picLocks noChangeAspect="1" noChangeArrowheads="1"/>
            </p:cNvPicPr>
            <p:nvPr/>
          </p:nvPicPr>
          <p:blipFill>
            <a:blip r:embed="rId5"/>
            <a:srcRect/>
            <a:stretch>
              <a:fillRect/>
            </a:stretch>
          </p:blipFill>
          <p:spPr bwMode="auto">
            <a:xfrm>
              <a:off x="0" y="0"/>
              <a:ext cx="1840" cy="1840"/>
            </a:xfrm>
            <a:prstGeom prst="rect">
              <a:avLst/>
            </a:prstGeom>
            <a:noFill/>
            <a:ln w="9525">
              <a:noFill/>
              <a:miter lim="800000"/>
              <a:headEnd/>
              <a:tailEnd/>
            </a:ln>
          </p:spPr>
        </p:pic>
      </p:grpSp>
      <p:sp>
        <p:nvSpPr>
          <p:cNvPr id="17413" name="矩形 17412"/>
          <p:cNvSpPr>
            <a:spLocks noChangeArrowheads="1" noChangeShapeType="1" noTextEdit="1"/>
          </p:cNvSpPr>
          <p:nvPr/>
        </p:nvSpPr>
        <p:spPr bwMode="auto">
          <a:xfrm>
            <a:off x="971550" y="908050"/>
            <a:ext cx="3024188" cy="827088"/>
          </a:xfrm>
          <a:prstGeom prst="rect">
            <a:avLst/>
          </a:prstGeom>
        </p:spPr>
        <p:txBody>
          <a:bodyPr wrap="none" fromWordArt="1">
            <a:prstTxWarp prst="textPlain">
              <a:avLst>
                <a:gd name="adj" fmla="val 52130"/>
              </a:avLst>
            </a:prstTxWarp>
          </a:bodyPr>
          <a:lstStyle/>
          <a:p>
            <a:pPr algn="ctr"/>
            <a:r>
              <a:rPr lang="zh-CN" altLang="en-US" sz="4800" kern="10">
                <a:ln w="9525">
                  <a:noFill/>
                  <a:round/>
                  <a:headEnd/>
                  <a:tailEnd/>
                </a:ln>
                <a:solidFill>
                  <a:srgbClr val="3366FF"/>
                </a:solidFill>
                <a:effectLst>
                  <a:outerShdw dist="35921" dir="2700000" algn="ctr" rotWithShape="0">
                    <a:srgbClr val="C0C0C0">
                      <a:alpha val="76999"/>
                    </a:srgbClr>
                  </a:outerShdw>
                </a:effectLst>
                <a:latin typeface="宋体"/>
                <a:ea typeface="宋体"/>
              </a:rPr>
              <a:t>温馨提示</a:t>
            </a:r>
          </a:p>
        </p:txBody>
      </p:sp>
      <p:sp>
        <p:nvSpPr>
          <p:cNvPr id="17414" name="文本框 17413"/>
          <p:cNvSpPr txBox="1">
            <a:spLocks noChangeArrowheads="1"/>
          </p:cNvSpPr>
          <p:nvPr/>
        </p:nvSpPr>
        <p:spPr bwMode="auto">
          <a:xfrm>
            <a:off x="900113" y="1989138"/>
            <a:ext cx="7561262" cy="2289175"/>
          </a:xfrm>
          <a:prstGeom prst="rect">
            <a:avLst/>
          </a:prstGeom>
          <a:noFill/>
          <a:ln w="9525">
            <a:noFill/>
            <a:miter lim="800000"/>
            <a:headEnd/>
            <a:tailEnd/>
          </a:ln>
        </p:spPr>
        <p:txBody>
          <a:bodyPr>
            <a:spAutoFit/>
          </a:bodyPr>
          <a:lstStyle/>
          <a:p>
            <a:pPr>
              <a:buFont typeface="Arial" charset="0"/>
              <a:buNone/>
            </a:pPr>
            <a:r>
              <a:rPr lang="zh-CN" altLang="en-US" sz="1800"/>
              <a:t>　           </a:t>
            </a:r>
            <a:r>
              <a:rPr lang="zh-CN" altLang="en-US" sz="3600" b="1">
                <a:ea typeface="楷体_GB2312" pitchFamily="49" charset="-122"/>
              </a:rPr>
              <a:t>京京在座位上不安地扭动着身子，眼巴巴地望着老师，仿佛想说什么。</a:t>
            </a:r>
          </a:p>
          <a:p>
            <a:pPr>
              <a:buFont typeface="Arial" charset="0"/>
              <a:buNone/>
            </a:pPr>
            <a:r>
              <a:rPr lang="zh-CN" altLang="en-US" sz="3600" b="1" i="1">
                <a:solidFill>
                  <a:srgbClr val="9900CC"/>
                </a:solidFill>
                <a:ea typeface="楷体_GB2312" pitchFamily="49" charset="-122"/>
              </a:rPr>
              <a:t>聪明的你知道他此时的心声吗？</a:t>
            </a:r>
          </a:p>
        </p:txBody>
      </p:sp>
      <p:sp>
        <p:nvSpPr>
          <p:cNvPr id="27652" name="十六角星 17414">
            <a:hlinkClick r:id="rId6" action="ppaction://hlinksldjump"/>
          </p:cNvPr>
          <p:cNvSpPr>
            <a:spLocks noChangeArrowheads="1"/>
          </p:cNvSpPr>
          <p:nvPr/>
        </p:nvSpPr>
        <p:spPr bwMode="auto">
          <a:xfrm>
            <a:off x="6877050" y="6092825"/>
            <a:ext cx="790575" cy="576263"/>
          </a:xfrm>
          <a:prstGeom prst="star16">
            <a:avLst>
              <a:gd name="adj" fmla="val 37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17416" name="文本框 17415"/>
          <p:cNvSpPr txBox="1">
            <a:spLocks noChangeArrowheads="1"/>
          </p:cNvSpPr>
          <p:nvPr/>
        </p:nvSpPr>
        <p:spPr bwMode="auto">
          <a:xfrm>
            <a:off x="755650" y="4652963"/>
            <a:ext cx="7561263" cy="946150"/>
          </a:xfrm>
          <a:prstGeom prst="rect">
            <a:avLst/>
          </a:prstGeom>
          <a:noFill/>
          <a:ln w="9525">
            <a:noFill/>
            <a:miter lim="800000"/>
            <a:headEnd/>
            <a:tailEnd/>
          </a:ln>
        </p:spPr>
        <p:txBody>
          <a:bodyPr>
            <a:spAutoFit/>
          </a:bodyPr>
          <a:lstStyle/>
          <a:p>
            <a:pPr>
              <a:spcBef>
                <a:spcPct val="50000"/>
              </a:spcBef>
              <a:buFont typeface="Arial" charset="0"/>
              <a:buNone/>
            </a:pPr>
            <a:r>
              <a:rPr lang="zh-CN" altLang="en-US" sz="2800" b="1">
                <a:solidFill>
                  <a:schemeClr val="accent2"/>
                </a:solidFill>
                <a:latin typeface="Times New Roman" pitchFamily="18" charset="0"/>
              </a:rPr>
              <a:t>       李京京渴望得到锻炼机会，渴望得到老师和同学的肯定、理解和尊重。</a:t>
            </a:r>
          </a:p>
        </p:txBody>
      </p:sp>
    </p:spTree>
    <p:custDataLst>
      <p:tags r:id="rId1"/>
    </p:custDataLst>
  </p:cSld>
  <p:clrMapOvr>
    <a:masterClrMapping/>
  </p:clrMapOvr>
  <p:transition spd="med" advTm="17109">
    <p:zoom/>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2000"/>
                                        <p:tgtEl>
                                          <p:spTgt spid="17413"/>
                                        </p:tgtEl>
                                      </p:cBhvr>
                                    </p:animEffect>
                                    <p:anim calcmode="lin" valueType="num">
                                      <p:cBhvr>
                                        <p:cTn id="8" dur="2000" fill="hold"/>
                                        <p:tgtEl>
                                          <p:spTgt spid="17413"/>
                                        </p:tgtEl>
                                        <p:attrNameLst>
                                          <p:attrName>style.rotation</p:attrName>
                                        </p:attrNameLst>
                                      </p:cBhvr>
                                      <p:tavLst>
                                        <p:tav tm="0">
                                          <p:val>
                                            <p:fltVal val="720"/>
                                          </p:val>
                                        </p:tav>
                                        <p:tav tm="100000">
                                          <p:val>
                                            <p:fltVal val="0"/>
                                          </p:val>
                                        </p:tav>
                                      </p:tavLst>
                                    </p:anim>
                                    <p:anim calcmode="lin" valueType="num">
                                      <p:cBhvr>
                                        <p:cTn id="9" dur="2000" fill="hold"/>
                                        <p:tgtEl>
                                          <p:spTgt spid="17413"/>
                                        </p:tgtEl>
                                        <p:attrNameLst>
                                          <p:attrName>ppt_h</p:attrName>
                                        </p:attrNameLst>
                                      </p:cBhvr>
                                      <p:tavLst>
                                        <p:tav tm="0">
                                          <p:val>
                                            <p:fltVal val="0"/>
                                          </p:val>
                                        </p:tav>
                                        <p:tav tm="100000">
                                          <p:val>
                                            <p:strVal val="#ppt_h"/>
                                          </p:val>
                                        </p:tav>
                                      </p:tavLst>
                                    </p:anim>
                                    <p:anim calcmode="lin" valueType="num">
                                      <p:cBhvr>
                                        <p:cTn id="10" dur="2000" fill="hold"/>
                                        <p:tgtEl>
                                          <p:spTgt spid="1741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7414">
                                            <p:txEl>
                                              <p:pRg st="0" end="0"/>
                                            </p:txEl>
                                          </p:spTgt>
                                        </p:tgtEl>
                                        <p:attrNameLst>
                                          <p:attrName>style.visibility</p:attrName>
                                        </p:attrNameLst>
                                      </p:cBhvr>
                                      <p:to>
                                        <p:strVal val="visible"/>
                                      </p:to>
                                    </p:set>
                                    <p:anim calcmode="lin" valueType="num">
                                      <p:cBhvr additive="base">
                                        <p:cTn id="15" dur="500" fill="hold"/>
                                        <p:tgtEl>
                                          <p:spTgt spid="1741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7414">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414">
                                            <p:txEl>
                                              <p:pRg st="1" end="1"/>
                                            </p:txEl>
                                          </p:spTgt>
                                        </p:tgtEl>
                                        <p:attrNameLst>
                                          <p:attrName>style.visibility</p:attrName>
                                        </p:attrNameLst>
                                      </p:cBhvr>
                                      <p:to>
                                        <p:strVal val="visible"/>
                                      </p:to>
                                    </p:set>
                                    <p:anim calcmode="lin" valueType="num">
                                      <p:cBhvr additive="base">
                                        <p:cTn id="19" dur="500" fill="hold"/>
                                        <p:tgtEl>
                                          <p:spTgt spid="174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17416"/>
                                        </p:tgtEl>
                                        <p:attrNameLst>
                                          <p:attrName>style.visibility</p:attrName>
                                        </p:attrNameLst>
                                      </p:cBhvr>
                                      <p:to>
                                        <p:strVal val="visible"/>
                                      </p:to>
                                    </p:set>
                                    <p:animEffect transition="in" filter="diamond(in)">
                                      <p:cBhvr>
                                        <p:cTn id="25" dur="2000"/>
                                        <p:tgtEl>
                                          <p:spTgt spid="17416"/>
                                        </p:tgtEl>
                                      </p:cBhvr>
                                    </p:animEffect>
                                  </p:childTnLst>
                                  <p:subTnLst>
                                    <p:audio>
                                      <p:cMediaNode>
                                        <p:cTn display="0" masterRel="sameClick">
                                          <p:stCondLst>
                                            <p:cond evt="begin" delay="0">
                                              <p:tn val="23"/>
                                            </p:cond>
                                          </p:stCondLst>
                                          <p:endCondLst>
                                            <p:cond evt="onStopAudio" delay="0">
                                              <p:tgtEl>
                                                <p:sldTgt/>
                                              </p:tgtEl>
                                            </p:cond>
                                          </p:endCondLst>
                                        </p:cTn>
                                        <p:tgtEl>
                                          <p:sndTgt r:embed="rId3"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4" grpId="0" build="allAtOnce"/>
      <p:bldP spid="174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18433"/>
          <p:cNvGrpSpPr>
            <a:grpSpLocks noChangeAspect="1"/>
          </p:cNvGrpSpPr>
          <p:nvPr/>
        </p:nvGrpSpPr>
        <p:grpSpPr bwMode="auto">
          <a:xfrm>
            <a:off x="0" y="0"/>
            <a:ext cx="9144000" cy="6858000"/>
            <a:chOff x="0" y="0"/>
            <a:chExt cx="5760" cy="4320"/>
          </a:xfrm>
        </p:grpSpPr>
        <p:pic>
          <p:nvPicPr>
            <p:cNvPr id="28679" name="图片 18434" descr="cache(25)"/>
            <p:cNvPicPr>
              <a:picLocks noChangeAspect="1" noChangeArrowheads="1"/>
            </p:cNvPicPr>
            <p:nvPr/>
          </p:nvPicPr>
          <p:blipFill>
            <a:blip r:embed="rId5"/>
            <a:srcRect/>
            <a:stretch>
              <a:fillRect/>
            </a:stretch>
          </p:blipFill>
          <p:spPr bwMode="auto">
            <a:xfrm rot="10800000">
              <a:off x="3920" y="2480"/>
              <a:ext cx="1840" cy="1840"/>
            </a:xfrm>
            <a:prstGeom prst="rect">
              <a:avLst/>
            </a:prstGeom>
            <a:noFill/>
            <a:ln w="9525">
              <a:noFill/>
              <a:miter lim="800000"/>
              <a:headEnd/>
              <a:tailEnd/>
            </a:ln>
          </p:spPr>
        </p:pic>
        <p:pic>
          <p:nvPicPr>
            <p:cNvPr id="28680" name="图片 18435" descr="cache(25)"/>
            <p:cNvPicPr>
              <a:picLocks noChangeAspect="1" noChangeArrowheads="1"/>
            </p:cNvPicPr>
            <p:nvPr/>
          </p:nvPicPr>
          <p:blipFill>
            <a:blip r:embed="rId5"/>
            <a:srcRect/>
            <a:stretch>
              <a:fillRect/>
            </a:stretch>
          </p:blipFill>
          <p:spPr bwMode="auto">
            <a:xfrm>
              <a:off x="0" y="0"/>
              <a:ext cx="1840" cy="1840"/>
            </a:xfrm>
            <a:prstGeom prst="rect">
              <a:avLst/>
            </a:prstGeom>
            <a:noFill/>
            <a:ln w="9525">
              <a:noFill/>
              <a:miter lim="800000"/>
              <a:headEnd/>
              <a:tailEnd/>
            </a:ln>
          </p:spPr>
        </p:pic>
      </p:grpSp>
      <p:sp>
        <p:nvSpPr>
          <p:cNvPr id="18437" name="矩形 18436"/>
          <p:cNvSpPr>
            <a:spLocks noChangeArrowheads="1" noChangeShapeType="1" noTextEdit="1"/>
          </p:cNvSpPr>
          <p:nvPr/>
        </p:nvSpPr>
        <p:spPr bwMode="auto">
          <a:xfrm>
            <a:off x="971550" y="908050"/>
            <a:ext cx="3024188" cy="827088"/>
          </a:xfrm>
          <a:prstGeom prst="rect">
            <a:avLst/>
          </a:prstGeom>
        </p:spPr>
        <p:txBody>
          <a:bodyPr wrap="none" fromWordArt="1">
            <a:prstTxWarp prst="textPlain">
              <a:avLst>
                <a:gd name="adj" fmla="val 52130"/>
              </a:avLst>
            </a:prstTxWarp>
          </a:bodyPr>
          <a:lstStyle/>
          <a:p>
            <a:pPr algn="ctr"/>
            <a:r>
              <a:rPr lang="zh-CN" altLang="en-US" sz="4800" kern="10">
                <a:ln w="9525">
                  <a:noFill/>
                  <a:round/>
                  <a:headEnd/>
                  <a:tailEnd/>
                </a:ln>
                <a:solidFill>
                  <a:srgbClr val="3366FF"/>
                </a:solidFill>
                <a:effectLst>
                  <a:outerShdw dist="35921" dir="2700000" algn="ctr" rotWithShape="0">
                    <a:srgbClr val="C0C0C0">
                      <a:alpha val="76999"/>
                    </a:srgbClr>
                  </a:outerShdw>
                </a:effectLst>
                <a:latin typeface="宋体"/>
                <a:ea typeface="宋体"/>
              </a:rPr>
              <a:t>温馨提示</a:t>
            </a:r>
          </a:p>
        </p:txBody>
      </p:sp>
      <p:sp>
        <p:nvSpPr>
          <p:cNvPr id="18438" name="矩形 18437"/>
          <p:cNvSpPr>
            <a:spLocks noChangeArrowheads="1"/>
          </p:cNvSpPr>
          <p:nvPr/>
        </p:nvSpPr>
        <p:spPr bwMode="auto">
          <a:xfrm>
            <a:off x="611188" y="1844675"/>
            <a:ext cx="8137525" cy="3387725"/>
          </a:xfrm>
          <a:prstGeom prst="rect">
            <a:avLst/>
          </a:prstGeom>
          <a:noFill/>
          <a:ln w="9525">
            <a:noFill/>
            <a:miter lim="800000"/>
            <a:headEnd/>
            <a:tailEnd/>
          </a:ln>
        </p:spPr>
        <p:txBody>
          <a:bodyPr>
            <a:spAutoFit/>
          </a:bodyPr>
          <a:lstStyle/>
          <a:p>
            <a:pPr>
              <a:buFont typeface="Arial" charset="0"/>
              <a:buNone/>
            </a:pPr>
            <a:r>
              <a:rPr lang="zh-CN" altLang="en-US" sz="3600" b="1">
                <a:latin typeface="楷体_GB2312" pitchFamily="49" charset="-122"/>
                <a:ea typeface="楷体_GB2312" pitchFamily="49" charset="-122"/>
              </a:rPr>
              <a:t>    京京叹了口气，走起神来。讲义从他的手指间滑落，飘在地上，他没有发觉</a:t>
            </a:r>
            <a:r>
              <a:rPr lang="en-US" altLang="zh-CN" sz="3600" b="1">
                <a:latin typeface="楷体_GB2312" pitchFamily="49" charset="-122"/>
                <a:ea typeface="楷体_GB2312" pitchFamily="49" charset="-122"/>
              </a:rPr>
              <a:t>,</a:t>
            </a:r>
            <a:r>
              <a:rPr lang="zh-CN" altLang="en-US" sz="3600" b="1">
                <a:latin typeface="楷体_GB2312" pitchFamily="49" charset="-122"/>
                <a:ea typeface="楷体_GB2312" pitchFamily="49" charset="-122"/>
              </a:rPr>
              <a:t>一动也不动。</a:t>
            </a:r>
          </a:p>
          <a:p>
            <a:pPr>
              <a:buFont typeface="Arial" charset="0"/>
              <a:buNone/>
            </a:pPr>
            <a:r>
              <a:rPr lang="zh-CN" altLang="en-US" sz="3600" b="1" i="1">
                <a:solidFill>
                  <a:srgbClr val="9900CC"/>
                </a:solidFill>
                <a:ea typeface="楷体_GB2312" pitchFamily="49" charset="-122"/>
              </a:rPr>
              <a:t>聪明的你知道他想起了谁？他的心声是什么吗？</a:t>
            </a:r>
            <a:r>
              <a:rPr lang="zh-CN" altLang="en-US" sz="3600">
                <a:solidFill>
                  <a:srgbClr val="9900CC"/>
                </a:solidFill>
                <a:ea typeface="楷体_GB2312" pitchFamily="49" charset="-122"/>
              </a:rPr>
              <a:t/>
            </a:r>
            <a:br>
              <a:rPr lang="zh-CN" altLang="en-US" sz="3600">
                <a:solidFill>
                  <a:srgbClr val="9900CC"/>
                </a:solidFill>
                <a:ea typeface="楷体_GB2312" pitchFamily="49" charset="-122"/>
              </a:rPr>
            </a:br>
            <a:r>
              <a:rPr lang="zh-CN" altLang="en-US" sz="1800"/>
              <a:t/>
            </a:r>
            <a:br>
              <a:rPr lang="zh-CN" altLang="en-US" sz="1800"/>
            </a:br>
            <a:endParaRPr lang="zh-CN" altLang="en-US" sz="1800"/>
          </a:p>
        </p:txBody>
      </p:sp>
      <p:sp>
        <p:nvSpPr>
          <p:cNvPr id="28676" name="十六角星 18438">
            <a:hlinkClick r:id="rId6" action="ppaction://hlinksldjump"/>
          </p:cNvPr>
          <p:cNvSpPr>
            <a:spLocks noChangeArrowheads="1"/>
          </p:cNvSpPr>
          <p:nvPr/>
        </p:nvSpPr>
        <p:spPr bwMode="auto">
          <a:xfrm>
            <a:off x="6877050" y="6092825"/>
            <a:ext cx="790575" cy="576263"/>
          </a:xfrm>
          <a:prstGeom prst="star16">
            <a:avLst>
              <a:gd name="adj" fmla="val 37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8677" name="文本框 18439"/>
          <p:cNvSpPr txBox="1">
            <a:spLocks noChangeArrowheads="1"/>
          </p:cNvSpPr>
          <p:nvPr/>
        </p:nvSpPr>
        <p:spPr bwMode="auto">
          <a:xfrm>
            <a:off x="971550" y="5373688"/>
            <a:ext cx="6192838" cy="579437"/>
          </a:xfrm>
          <a:prstGeom prst="rect">
            <a:avLst/>
          </a:prstGeom>
          <a:noFill/>
          <a:ln w="9525">
            <a:noFill/>
            <a:miter lim="800000"/>
            <a:headEnd/>
            <a:tailEnd/>
          </a:ln>
        </p:spPr>
        <p:txBody>
          <a:bodyPr>
            <a:spAutoFit/>
          </a:bodyPr>
          <a:lstStyle/>
          <a:p>
            <a:pPr>
              <a:spcBef>
                <a:spcPct val="50000"/>
              </a:spcBef>
              <a:buFont typeface="Arial" charset="0"/>
              <a:buNone/>
            </a:pPr>
            <a:endParaRPr lang="zh-CN" altLang="en-US" sz="3200" b="1">
              <a:solidFill>
                <a:srgbClr val="3333FF"/>
              </a:solidFill>
              <a:latin typeface="Times New Roman" pitchFamily="18" charset="0"/>
            </a:endParaRPr>
          </a:p>
        </p:txBody>
      </p:sp>
      <p:sp>
        <p:nvSpPr>
          <p:cNvPr id="28678" name="文本框 18440"/>
          <p:cNvSpPr txBox="1">
            <a:spLocks noChangeArrowheads="1"/>
          </p:cNvSpPr>
          <p:nvPr/>
        </p:nvSpPr>
        <p:spPr bwMode="auto">
          <a:xfrm>
            <a:off x="539750" y="5302250"/>
            <a:ext cx="3840163" cy="577850"/>
          </a:xfrm>
          <a:prstGeom prst="rect">
            <a:avLst/>
          </a:prstGeom>
          <a:noFill/>
          <a:ln w="9525">
            <a:noFill/>
            <a:miter lim="800000"/>
            <a:headEnd/>
            <a:tailEnd/>
          </a:ln>
        </p:spPr>
        <p:txBody>
          <a:bodyPr wrap="none">
            <a:spAutoFit/>
          </a:bodyPr>
          <a:lstStyle/>
          <a:p>
            <a:pPr>
              <a:buFont typeface="Arial" charset="0"/>
              <a:buNone/>
            </a:pPr>
            <a:r>
              <a:rPr lang="zh-CN" altLang="en-US" sz="3200" b="1" i="1">
                <a:solidFill>
                  <a:srgbClr val="3333FF"/>
                </a:solidFill>
                <a:latin typeface="Times New Roman" pitchFamily="18" charset="0"/>
              </a:rPr>
              <a:t>渴望亲情而想念爷爷</a:t>
            </a:r>
          </a:p>
        </p:txBody>
      </p:sp>
    </p:spTree>
    <p:custDataLst>
      <p:tags r:id="rId1"/>
    </p:custDataLst>
  </p:cSld>
  <p:clrMapOvr>
    <a:masterClrMapping/>
  </p:clrMapOvr>
  <p:transition spd="slow" advTm="9031">
    <p:checker/>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additive="base">
                                        <p:cTn id="7" dur="500" fill="hold"/>
                                        <p:tgtEl>
                                          <p:spTgt spid="18437"/>
                                        </p:tgtEl>
                                        <p:attrNameLst>
                                          <p:attrName>ppt_x</p:attrName>
                                        </p:attrNameLst>
                                      </p:cBhvr>
                                      <p:tavLst>
                                        <p:tav tm="0">
                                          <p:val>
                                            <p:strVal val="#ppt_x"/>
                                          </p:val>
                                        </p:tav>
                                        <p:tav tm="100000">
                                          <p:val>
                                            <p:strVal val="#ppt_x"/>
                                          </p:val>
                                        </p:tav>
                                      </p:tavLst>
                                    </p:anim>
                                    <p:anim calcmode="lin" valueType="num">
                                      <p:cBhvr additive="base">
                                        <p:cTn id="8" dur="500" fill="hold"/>
                                        <p:tgtEl>
                                          <p:spTgt spid="1843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8438"/>
                                        </p:tgtEl>
                                        <p:attrNameLst>
                                          <p:attrName>style.visibility</p:attrName>
                                        </p:attrNameLst>
                                      </p:cBhvr>
                                      <p:to>
                                        <p:strVal val="visible"/>
                                      </p:to>
                                    </p:set>
                                    <p:animEffect transition="in" filter="diamond(in)">
                                      <p:cBhvr>
                                        <p:cTn id="13" dur="2000"/>
                                        <p:tgtEl>
                                          <p:spTgt spid="18438"/>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nimBg="1"/>
      <p:bldP spid="184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组合 19457"/>
          <p:cNvGrpSpPr>
            <a:grpSpLocks noChangeAspect="1"/>
          </p:cNvGrpSpPr>
          <p:nvPr/>
        </p:nvGrpSpPr>
        <p:grpSpPr bwMode="auto">
          <a:xfrm>
            <a:off x="0" y="0"/>
            <a:ext cx="9144000" cy="6858000"/>
            <a:chOff x="0" y="0"/>
            <a:chExt cx="5760" cy="4320"/>
          </a:xfrm>
        </p:grpSpPr>
        <p:pic>
          <p:nvPicPr>
            <p:cNvPr id="29702" name="图片 19458" descr="cache(25)"/>
            <p:cNvPicPr>
              <a:picLocks noChangeAspect="1" noChangeArrowheads="1"/>
            </p:cNvPicPr>
            <p:nvPr/>
          </p:nvPicPr>
          <p:blipFill>
            <a:blip r:embed="rId6"/>
            <a:srcRect/>
            <a:stretch>
              <a:fillRect/>
            </a:stretch>
          </p:blipFill>
          <p:spPr bwMode="auto">
            <a:xfrm rot="10800000">
              <a:off x="3920" y="2480"/>
              <a:ext cx="1840" cy="1840"/>
            </a:xfrm>
            <a:prstGeom prst="rect">
              <a:avLst/>
            </a:prstGeom>
            <a:noFill/>
            <a:ln w="9525">
              <a:noFill/>
              <a:miter lim="800000"/>
              <a:headEnd/>
              <a:tailEnd/>
            </a:ln>
          </p:spPr>
        </p:pic>
        <p:pic>
          <p:nvPicPr>
            <p:cNvPr id="29703" name="图片 19459" descr="cache(25)"/>
            <p:cNvPicPr>
              <a:picLocks noChangeAspect="1" noChangeArrowheads="1"/>
            </p:cNvPicPr>
            <p:nvPr/>
          </p:nvPicPr>
          <p:blipFill>
            <a:blip r:embed="rId6"/>
            <a:srcRect/>
            <a:stretch>
              <a:fillRect/>
            </a:stretch>
          </p:blipFill>
          <p:spPr bwMode="auto">
            <a:xfrm>
              <a:off x="0" y="0"/>
              <a:ext cx="1840" cy="1840"/>
            </a:xfrm>
            <a:prstGeom prst="rect">
              <a:avLst/>
            </a:prstGeom>
            <a:noFill/>
            <a:ln w="9525">
              <a:noFill/>
              <a:miter lim="800000"/>
              <a:headEnd/>
              <a:tailEnd/>
            </a:ln>
          </p:spPr>
        </p:pic>
      </p:grpSp>
      <p:sp>
        <p:nvSpPr>
          <p:cNvPr id="19461" name="矩形 19460"/>
          <p:cNvSpPr>
            <a:spLocks noChangeArrowheads="1" noChangeShapeType="1" noTextEdit="1"/>
          </p:cNvSpPr>
          <p:nvPr/>
        </p:nvSpPr>
        <p:spPr bwMode="auto">
          <a:xfrm>
            <a:off x="971550" y="908050"/>
            <a:ext cx="3024188" cy="827088"/>
          </a:xfrm>
          <a:prstGeom prst="rect">
            <a:avLst/>
          </a:prstGeom>
        </p:spPr>
        <p:txBody>
          <a:bodyPr wrap="none" fromWordArt="1">
            <a:prstTxWarp prst="textPlain">
              <a:avLst>
                <a:gd name="adj" fmla="val 52130"/>
              </a:avLst>
            </a:prstTxWarp>
          </a:bodyPr>
          <a:lstStyle/>
          <a:p>
            <a:pPr algn="ctr"/>
            <a:r>
              <a:rPr lang="zh-CN" altLang="en-US" sz="4800" kern="10">
                <a:ln w="9525">
                  <a:noFill/>
                  <a:round/>
                  <a:headEnd/>
                  <a:tailEnd/>
                </a:ln>
                <a:solidFill>
                  <a:srgbClr val="3366FF"/>
                </a:solidFill>
                <a:effectLst>
                  <a:outerShdw dist="35921" dir="2700000" algn="ctr" rotWithShape="0">
                    <a:srgbClr val="C0C0C0">
                      <a:alpha val="76999"/>
                    </a:srgbClr>
                  </a:outerShdw>
                </a:effectLst>
                <a:latin typeface="宋体"/>
                <a:ea typeface="宋体"/>
              </a:rPr>
              <a:t>温馨提示</a:t>
            </a:r>
          </a:p>
        </p:txBody>
      </p:sp>
      <p:sp>
        <p:nvSpPr>
          <p:cNvPr id="19462" name="矩形 19461"/>
          <p:cNvSpPr>
            <a:spLocks noChangeArrowheads="1"/>
          </p:cNvSpPr>
          <p:nvPr/>
        </p:nvSpPr>
        <p:spPr bwMode="auto">
          <a:xfrm>
            <a:off x="323850" y="1844675"/>
            <a:ext cx="8532813" cy="3387725"/>
          </a:xfrm>
          <a:prstGeom prst="rect">
            <a:avLst/>
          </a:prstGeom>
          <a:noFill/>
          <a:ln w="9525">
            <a:noFill/>
            <a:miter lim="800000"/>
            <a:headEnd/>
            <a:tailEnd/>
          </a:ln>
        </p:spPr>
        <p:txBody>
          <a:bodyPr>
            <a:spAutoFit/>
          </a:bodyPr>
          <a:lstStyle/>
          <a:p>
            <a:pPr>
              <a:buFont typeface="Arial" charset="0"/>
              <a:buNone/>
            </a:pPr>
            <a:r>
              <a:rPr lang="zh-CN" altLang="en-US" sz="3600" b="1">
                <a:ea typeface="楷体_GB2312" pitchFamily="49" charset="-122"/>
              </a:rPr>
              <a:t>       可是爸爸妈妈总是吵架，总是吵架，一吵起来，妈妈总是打他，一边哭一边打，他害怕极了。</a:t>
            </a:r>
          </a:p>
          <a:p>
            <a:pPr>
              <a:buFont typeface="Arial" charset="0"/>
              <a:buNone/>
            </a:pPr>
            <a:r>
              <a:rPr lang="zh-CN" altLang="en-US" sz="3600" b="1" i="1">
                <a:solidFill>
                  <a:srgbClr val="9900CC"/>
                </a:solidFill>
                <a:ea typeface="楷体_GB2312" pitchFamily="49" charset="-122"/>
              </a:rPr>
              <a:t>聪明的你告诉我他此时最大的愿望是什么吗？</a:t>
            </a:r>
            <a:br>
              <a:rPr lang="zh-CN" altLang="en-US" sz="3600" b="1" i="1">
                <a:solidFill>
                  <a:srgbClr val="9900CC"/>
                </a:solidFill>
                <a:ea typeface="楷体_GB2312" pitchFamily="49" charset="-122"/>
              </a:rPr>
            </a:br>
            <a:endParaRPr lang="zh-CN" altLang="en-US" sz="3600" b="1" i="1">
              <a:solidFill>
                <a:srgbClr val="9900CC"/>
              </a:solidFill>
              <a:ea typeface="楷体_GB2312" pitchFamily="49" charset="-122"/>
            </a:endParaRPr>
          </a:p>
        </p:txBody>
      </p:sp>
      <p:sp>
        <p:nvSpPr>
          <p:cNvPr id="29700" name="十六角星 19462">
            <a:hlinkClick r:id="rId7" action="ppaction://hlinksldjump"/>
          </p:cNvPr>
          <p:cNvSpPr>
            <a:spLocks noChangeArrowheads="1"/>
          </p:cNvSpPr>
          <p:nvPr/>
        </p:nvSpPr>
        <p:spPr bwMode="auto">
          <a:xfrm>
            <a:off x="6877050" y="6092825"/>
            <a:ext cx="790575" cy="576263"/>
          </a:xfrm>
          <a:prstGeom prst="star16">
            <a:avLst>
              <a:gd name="adj" fmla="val 37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19464" name="文本框 19463"/>
          <p:cNvSpPr txBox="1">
            <a:spLocks noChangeArrowheads="1"/>
          </p:cNvSpPr>
          <p:nvPr/>
        </p:nvSpPr>
        <p:spPr bwMode="auto">
          <a:xfrm>
            <a:off x="755650" y="5157788"/>
            <a:ext cx="5616575" cy="579437"/>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3333FF"/>
                </a:solidFill>
                <a:latin typeface="Times New Roman" pitchFamily="18" charset="0"/>
              </a:rPr>
              <a:t>渴望父母和谐，家庭温暖</a:t>
            </a:r>
          </a:p>
        </p:txBody>
      </p:sp>
    </p:spTree>
    <p:custDataLst>
      <p:tags r:id="rId1"/>
    </p:custDataLst>
  </p:cSld>
  <p:clrMapOvr>
    <a:masterClrMapping/>
  </p:clrMapOvr>
  <p:transition spd="slow" advTm="14156">
    <p:cover/>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1"/>
                                        </p:tgtEl>
                                        <p:attrNameLst>
                                          <p:attrName>style.visibility</p:attrName>
                                        </p:attrNameLst>
                                      </p:cBhvr>
                                      <p:to>
                                        <p:strVal val="visible"/>
                                      </p:to>
                                    </p:set>
                                    <p:anim calcmode="lin" valueType="num">
                                      <p:cBhvr additive="base">
                                        <p:cTn id="7" dur="500" fill="hold"/>
                                        <p:tgtEl>
                                          <p:spTgt spid="19461"/>
                                        </p:tgtEl>
                                        <p:attrNameLst>
                                          <p:attrName>ppt_x</p:attrName>
                                        </p:attrNameLst>
                                      </p:cBhvr>
                                      <p:tavLst>
                                        <p:tav tm="0">
                                          <p:val>
                                            <p:strVal val="#ppt_x"/>
                                          </p:val>
                                        </p:tav>
                                        <p:tav tm="100000">
                                          <p:val>
                                            <p:strVal val="#ppt_x"/>
                                          </p:val>
                                        </p:tav>
                                      </p:tavLst>
                                    </p:anim>
                                    <p:anim calcmode="lin" valueType="num">
                                      <p:cBhvr additive="base">
                                        <p:cTn id="8" dur="500" fill="hold"/>
                                        <p:tgtEl>
                                          <p:spTgt spid="1946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9462"/>
                                        </p:tgtEl>
                                        <p:attrNameLst>
                                          <p:attrName>style.visibility</p:attrName>
                                        </p:attrNameLst>
                                      </p:cBhvr>
                                      <p:to>
                                        <p:strVal val="visible"/>
                                      </p:to>
                                    </p:set>
                                    <p:animEffect transition="in" filter="diamond(in)">
                                      <p:cBhvr>
                                        <p:cTn id="13" dur="2000"/>
                                        <p:tgtEl>
                                          <p:spTgt spid="19462"/>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builtIn="1"/>
                                        </p:tgtEl>
                                      </p:cMediaNode>
                                    </p:audio>
                                  </p:subTnLst>
                                </p:cTn>
                              </p:par>
                            </p:childTnLst>
                          </p:cTn>
                        </p:par>
                      </p:childTnLst>
                    </p:cTn>
                  </p:par>
                  <p:par>
                    <p:cTn id="14" fill="hold">
                      <p:stCondLst>
                        <p:cond delay="indefinite"/>
                      </p:stCondLst>
                      <p:childTnLst>
                        <p:par>
                          <p:cTn id="15" fill="hold">
                            <p:stCondLst>
                              <p:cond delay="0"/>
                            </p:stCondLst>
                            <p:childTnLst>
                              <p:par>
                                <p:cTn id="16" presetID="38" presetClass="entr" presetSubtype="0" accel="50000" fill="hold" grpId="0" nodeType="clickEffect">
                                  <p:stCondLst>
                                    <p:cond delay="0"/>
                                  </p:stCondLst>
                                  <p:iterate type="lt">
                                    <p:tmPct val="50000"/>
                                  </p:iterate>
                                  <p:childTnLst>
                                    <p:set>
                                      <p:cBhvr>
                                        <p:cTn id="17" dur="1" fill="hold">
                                          <p:stCondLst>
                                            <p:cond delay="0"/>
                                          </p:stCondLst>
                                        </p:cTn>
                                        <p:tgtEl>
                                          <p:spTgt spid="19464"/>
                                        </p:tgtEl>
                                        <p:attrNameLst>
                                          <p:attrName>style.visibility</p:attrName>
                                        </p:attrNameLst>
                                      </p:cBhvr>
                                      <p:to>
                                        <p:strVal val="visible"/>
                                      </p:to>
                                    </p:set>
                                    <p:set>
                                      <p:cBhvr>
                                        <p:cTn id="18" dur="455" fill="hold">
                                          <p:stCondLst>
                                            <p:cond delay="0"/>
                                          </p:stCondLst>
                                        </p:cTn>
                                        <p:tgtEl>
                                          <p:spTgt spid="19464"/>
                                        </p:tgtEl>
                                        <p:attrNameLst>
                                          <p:attrName>style.rotation</p:attrName>
                                        </p:attrNameLst>
                                      </p:cBhvr>
                                      <p:to>
                                        <p:strVal val="-45.0"/>
                                      </p:to>
                                    </p:set>
                                    <p:anim calcmode="lin" valueType="num">
                                      <p:cBhvr>
                                        <p:cTn id="19" dur="455" fill="hold">
                                          <p:stCondLst>
                                            <p:cond delay="455"/>
                                          </p:stCondLst>
                                        </p:cTn>
                                        <p:tgtEl>
                                          <p:spTgt spid="19464"/>
                                        </p:tgtEl>
                                        <p:attrNameLst>
                                          <p:attrName>style.rotation</p:attrName>
                                        </p:attrNameLst>
                                      </p:cBhvr>
                                      <p:tavLst>
                                        <p:tav tm="0">
                                          <p:val>
                                            <p:fltVal val="-45"/>
                                          </p:val>
                                        </p:tav>
                                        <p:tav tm="69900">
                                          <p:val>
                                            <p:fltVal val="45"/>
                                          </p:val>
                                        </p:tav>
                                        <p:tav tm="100000">
                                          <p:val>
                                            <p:fltVal val="0"/>
                                          </p:val>
                                        </p:tav>
                                      </p:tavLst>
                                    </p:anim>
                                    <p:anim calcmode="lin" valueType="num">
                                      <p:cBhvr>
                                        <p:cTn id="20" dur="455" fill="hold">
                                          <p:stCondLst>
                                            <p:cond delay="0"/>
                                          </p:stCondLst>
                                        </p:cTn>
                                        <p:tgtEl>
                                          <p:spTgt spid="19464"/>
                                        </p:tgtEl>
                                        <p:attrNameLst>
                                          <p:attrName>ppt_y</p:attrName>
                                        </p:attrNameLst>
                                      </p:cBhvr>
                                      <p:tavLst>
                                        <p:tav tm="0">
                                          <p:val>
                                            <p:strVal val="#ppt_y-1"/>
                                          </p:val>
                                        </p:tav>
                                        <p:tav tm="100000">
                                          <p:val>
                                            <p:strVal val="#ppt_y-(0.354*#ppt_w-0.172*#ppt_h)"/>
                                          </p:val>
                                        </p:tav>
                                      </p:tavLst>
                                    </p:anim>
                                    <p:anim calcmode="lin" valueType="num">
                                      <p:cBhvr>
                                        <p:cTn id="21" dur="156" decel="50000" autoRev="1" fill="hold">
                                          <p:stCondLst>
                                            <p:cond delay="455"/>
                                          </p:stCondLst>
                                        </p:cTn>
                                        <p:tgtEl>
                                          <p:spTgt spid="19464"/>
                                        </p:tgtEl>
                                        <p:attrNameLst>
                                          <p:attrName>ppt_y</p:attrName>
                                        </p:attrNameLst>
                                      </p:cBhvr>
                                      <p:tavLst>
                                        <p:tav tm="0">
                                          <p:val>
                                            <p:strVal val="#ppt_y-(0.354*#ppt_w-0.172*#ppt_h)"/>
                                          </p:val>
                                        </p:tav>
                                        <p:tav tm="100000">
                                          <p:val>
                                            <p:strVal val="#ppt_y-(0.354*#ppt_w-0.172*#ppt_h)-#ppt_h/2"/>
                                          </p:val>
                                        </p:tav>
                                      </p:tavLst>
                                    </p:anim>
                                    <p:anim calcmode="lin" valueType="num">
                                      <p:cBhvr>
                                        <p:cTn id="22" dur="136" fill="hold">
                                          <p:stCondLst>
                                            <p:cond delay="864"/>
                                          </p:stCondLst>
                                        </p:cTn>
                                        <p:tgtEl>
                                          <p:spTgt spid="19464"/>
                                        </p:tgtEl>
                                        <p:attrNameLst>
                                          <p:attrName>ppt_y</p:attrName>
                                        </p:attrNameLst>
                                      </p:cBhvr>
                                      <p:tavLst>
                                        <p:tav tm="0">
                                          <p:val>
                                            <p:strVal val="#ppt_y-(0.354*#ppt_w-0.172*#ppt_h)"/>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5" name="hamme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animBg="1"/>
      <p:bldP spid="19462" grpId="0"/>
      <p:bldP spid="194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0481"/>
          <p:cNvGrpSpPr>
            <a:grpSpLocks noChangeAspect="1"/>
          </p:cNvGrpSpPr>
          <p:nvPr/>
        </p:nvGrpSpPr>
        <p:grpSpPr bwMode="auto">
          <a:xfrm>
            <a:off x="0" y="0"/>
            <a:ext cx="9144000" cy="6858000"/>
            <a:chOff x="0" y="0"/>
            <a:chExt cx="5760" cy="4320"/>
          </a:xfrm>
        </p:grpSpPr>
        <p:pic>
          <p:nvPicPr>
            <p:cNvPr id="30726" name="图片 20482" descr="cache(25)"/>
            <p:cNvPicPr>
              <a:picLocks noChangeAspect="1" noChangeArrowheads="1"/>
            </p:cNvPicPr>
            <p:nvPr/>
          </p:nvPicPr>
          <p:blipFill>
            <a:blip r:embed="rId5"/>
            <a:srcRect/>
            <a:stretch>
              <a:fillRect/>
            </a:stretch>
          </p:blipFill>
          <p:spPr bwMode="auto">
            <a:xfrm rot="10800000">
              <a:off x="3920" y="2480"/>
              <a:ext cx="1840" cy="1840"/>
            </a:xfrm>
            <a:prstGeom prst="rect">
              <a:avLst/>
            </a:prstGeom>
            <a:noFill/>
            <a:ln w="9525">
              <a:noFill/>
              <a:miter lim="800000"/>
              <a:headEnd/>
              <a:tailEnd/>
            </a:ln>
          </p:spPr>
        </p:pic>
        <p:pic>
          <p:nvPicPr>
            <p:cNvPr id="30727" name="图片 20483" descr="cache(25)"/>
            <p:cNvPicPr>
              <a:picLocks noChangeAspect="1" noChangeArrowheads="1"/>
            </p:cNvPicPr>
            <p:nvPr/>
          </p:nvPicPr>
          <p:blipFill>
            <a:blip r:embed="rId5"/>
            <a:srcRect/>
            <a:stretch>
              <a:fillRect/>
            </a:stretch>
          </p:blipFill>
          <p:spPr bwMode="auto">
            <a:xfrm>
              <a:off x="0" y="0"/>
              <a:ext cx="1840" cy="1840"/>
            </a:xfrm>
            <a:prstGeom prst="rect">
              <a:avLst/>
            </a:prstGeom>
            <a:noFill/>
            <a:ln w="9525">
              <a:noFill/>
              <a:miter lim="800000"/>
              <a:headEnd/>
              <a:tailEnd/>
            </a:ln>
          </p:spPr>
        </p:pic>
      </p:grpSp>
      <p:sp>
        <p:nvSpPr>
          <p:cNvPr id="20485" name="矩形 20484"/>
          <p:cNvSpPr>
            <a:spLocks noChangeArrowheads="1" noChangeShapeType="1" noTextEdit="1"/>
          </p:cNvSpPr>
          <p:nvPr/>
        </p:nvSpPr>
        <p:spPr bwMode="auto">
          <a:xfrm>
            <a:off x="971550" y="908050"/>
            <a:ext cx="3024188" cy="827088"/>
          </a:xfrm>
          <a:prstGeom prst="rect">
            <a:avLst/>
          </a:prstGeom>
        </p:spPr>
        <p:txBody>
          <a:bodyPr wrap="none" fromWordArt="1">
            <a:prstTxWarp prst="textPlain">
              <a:avLst>
                <a:gd name="adj" fmla="val 52130"/>
              </a:avLst>
            </a:prstTxWarp>
          </a:bodyPr>
          <a:lstStyle/>
          <a:p>
            <a:pPr algn="ctr"/>
            <a:r>
              <a:rPr lang="zh-CN" altLang="en-US" sz="4800" kern="10">
                <a:ln w="9525">
                  <a:noFill/>
                  <a:round/>
                  <a:headEnd/>
                  <a:tailEnd/>
                </a:ln>
                <a:solidFill>
                  <a:srgbClr val="3366FF"/>
                </a:solidFill>
                <a:effectLst>
                  <a:outerShdw dist="35921" dir="2700000" algn="ctr" rotWithShape="0">
                    <a:srgbClr val="C0C0C0">
                      <a:alpha val="76999"/>
                    </a:srgbClr>
                  </a:outerShdw>
                </a:effectLst>
                <a:latin typeface="宋体"/>
                <a:ea typeface="宋体"/>
              </a:rPr>
              <a:t>温馨提示</a:t>
            </a:r>
          </a:p>
        </p:txBody>
      </p:sp>
      <p:sp>
        <p:nvSpPr>
          <p:cNvPr id="20486" name="矩形 20485"/>
          <p:cNvSpPr>
            <a:spLocks noChangeArrowheads="1"/>
          </p:cNvSpPr>
          <p:nvPr/>
        </p:nvSpPr>
        <p:spPr bwMode="auto">
          <a:xfrm>
            <a:off x="395288" y="2565400"/>
            <a:ext cx="8497887" cy="2289175"/>
          </a:xfrm>
          <a:prstGeom prst="rect">
            <a:avLst/>
          </a:prstGeom>
          <a:noFill/>
          <a:ln w="9525">
            <a:noFill/>
            <a:miter lim="800000"/>
            <a:headEnd/>
            <a:tailEnd/>
          </a:ln>
        </p:spPr>
        <p:txBody>
          <a:bodyPr>
            <a:spAutoFit/>
          </a:bodyPr>
          <a:lstStyle/>
          <a:p>
            <a:pPr>
              <a:buFont typeface="Arial" charset="0"/>
              <a:buNone/>
            </a:pPr>
            <a:r>
              <a:rPr lang="zh-CN" altLang="en-US" sz="3600" b="1">
                <a:ea typeface="楷体_GB2312" pitchFamily="49" charset="-122"/>
              </a:rPr>
              <a:t>       京京以前也有个好朋友，叫妮儿。</a:t>
            </a:r>
          </a:p>
          <a:p>
            <a:pPr>
              <a:buFont typeface="Arial" charset="0"/>
              <a:buNone/>
            </a:pPr>
            <a:endParaRPr lang="zh-CN" altLang="en-US" sz="3600" b="1">
              <a:ea typeface="楷体_GB2312" pitchFamily="49" charset="-122"/>
            </a:endParaRPr>
          </a:p>
          <a:p>
            <a:pPr>
              <a:buFont typeface="Arial" charset="0"/>
              <a:buNone/>
            </a:pPr>
            <a:r>
              <a:rPr lang="zh-CN" altLang="en-US" sz="3600" b="1" i="1">
                <a:solidFill>
                  <a:srgbClr val="9900CC"/>
                </a:solidFill>
                <a:ea typeface="楷体_GB2312" pitchFamily="49" charset="-122"/>
              </a:rPr>
              <a:t>聪明的你能理解他此时的心声吗？</a:t>
            </a:r>
            <a:br>
              <a:rPr lang="zh-CN" altLang="en-US" sz="3600" b="1" i="1">
                <a:solidFill>
                  <a:srgbClr val="9900CC"/>
                </a:solidFill>
                <a:ea typeface="楷体_GB2312" pitchFamily="49" charset="-122"/>
              </a:rPr>
            </a:br>
            <a:endParaRPr lang="zh-CN" altLang="en-US" sz="3600" b="1" i="1">
              <a:solidFill>
                <a:srgbClr val="9900CC"/>
              </a:solidFill>
              <a:ea typeface="楷体_GB2312" pitchFamily="49" charset="-122"/>
            </a:endParaRPr>
          </a:p>
        </p:txBody>
      </p:sp>
      <p:sp>
        <p:nvSpPr>
          <p:cNvPr id="30724" name="十六角星 20486">
            <a:hlinkClick r:id="rId6" action="ppaction://hlinksldjump"/>
          </p:cNvPr>
          <p:cNvSpPr>
            <a:spLocks noChangeArrowheads="1"/>
          </p:cNvSpPr>
          <p:nvPr/>
        </p:nvSpPr>
        <p:spPr bwMode="auto">
          <a:xfrm>
            <a:off x="6877050" y="6092825"/>
            <a:ext cx="790575" cy="576263"/>
          </a:xfrm>
          <a:prstGeom prst="star16">
            <a:avLst>
              <a:gd name="adj" fmla="val 37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0488" name="文本框 20487"/>
          <p:cNvSpPr txBox="1">
            <a:spLocks noChangeArrowheads="1"/>
          </p:cNvSpPr>
          <p:nvPr/>
        </p:nvSpPr>
        <p:spPr bwMode="auto">
          <a:xfrm>
            <a:off x="827088" y="4941888"/>
            <a:ext cx="7489825" cy="579437"/>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3333FF"/>
                </a:solidFill>
                <a:latin typeface="Times New Roman" pitchFamily="18" charset="0"/>
              </a:rPr>
              <a:t>渴望友谊而想念儿时玩伴</a:t>
            </a:r>
            <a:r>
              <a:rPr lang="en-US" altLang="zh-CN" sz="3200" b="1">
                <a:solidFill>
                  <a:srgbClr val="3333FF"/>
                </a:solidFill>
                <a:latin typeface="Times New Roman" pitchFamily="18" charset="0"/>
              </a:rPr>
              <a:t>.</a:t>
            </a:r>
          </a:p>
        </p:txBody>
      </p:sp>
    </p:spTree>
    <p:custDataLst>
      <p:tags r:id="rId1"/>
    </p:custDataLst>
  </p:cSld>
  <p:clrMapOvr>
    <a:masterClrMapping/>
  </p:clrMapOvr>
  <p:transition spd="med" advTm="10905">
    <p:strips dir="ru"/>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 calcmode="lin" valueType="num">
                                      <p:cBhvr additive="base">
                                        <p:cTn id="7" dur="500" fill="hold"/>
                                        <p:tgtEl>
                                          <p:spTgt spid="20485"/>
                                        </p:tgtEl>
                                        <p:attrNameLst>
                                          <p:attrName>ppt_x</p:attrName>
                                        </p:attrNameLst>
                                      </p:cBhvr>
                                      <p:tavLst>
                                        <p:tav tm="0">
                                          <p:val>
                                            <p:strVal val="#ppt_x"/>
                                          </p:val>
                                        </p:tav>
                                        <p:tav tm="100000">
                                          <p:val>
                                            <p:strVal val="#ppt_x"/>
                                          </p:val>
                                        </p:tav>
                                      </p:tavLst>
                                    </p:anim>
                                    <p:anim calcmode="lin" valueType="num">
                                      <p:cBhvr additive="base">
                                        <p:cTn id="8" dur="500" fill="hold"/>
                                        <p:tgtEl>
                                          <p:spTgt spid="2048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0486"/>
                                        </p:tgtEl>
                                        <p:attrNameLst>
                                          <p:attrName>style.visibility</p:attrName>
                                        </p:attrNameLst>
                                      </p:cBhvr>
                                      <p:to>
                                        <p:strVal val="visible"/>
                                      </p:to>
                                    </p:set>
                                    <p:animEffect transition="in" filter="box(in)">
                                      <p:cBhvr>
                                        <p:cTn id="13" dur="500"/>
                                        <p:tgtEl>
                                          <p:spTgt spid="20486"/>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488"/>
                                        </p:tgtEl>
                                        <p:attrNameLst>
                                          <p:attrName>style.visibility</p:attrName>
                                        </p:attrNameLst>
                                      </p:cBhvr>
                                      <p:to>
                                        <p:strVal val="visible"/>
                                      </p:to>
                                    </p:set>
                                    <p:anim calcmode="lin" valueType="num">
                                      <p:cBhvr additive="base">
                                        <p:cTn id="18" dur="500" fill="hold"/>
                                        <p:tgtEl>
                                          <p:spTgt spid="20488"/>
                                        </p:tgtEl>
                                        <p:attrNameLst>
                                          <p:attrName>ppt_x</p:attrName>
                                        </p:attrNameLst>
                                      </p:cBhvr>
                                      <p:tavLst>
                                        <p:tav tm="0">
                                          <p:val>
                                            <p:strVal val="#ppt_x"/>
                                          </p:val>
                                        </p:tav>
                                        <p:tav tm="100000">
                                          <p:val>
                                            <p:strVal val="#ppt_x"/>
                                          </p:val>
                                        </p:tav>
                                      </p:tavLst>
                                    </p:anim>
                                    <p:anim calcmode="lin" valueType="num">
                                      <p:cBhvr additive="base">
                                        <p:cTn id="19" dur="500" fill="hold"/>
                                        <p:tgtEl>
                                          <p:spTgt spid="2048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3"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6" grpId="0"/>
      <p:bldP spid="2048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5" name="组合 21505"/>
          <p:cNvGrpSpPr>
            <a:grpSpLocks noChangeAspect="1"/>
          </p:cNvGrpSpPr>
          <p:nvPr/>
        </p:nvGrpSpPr>
        <p:grpSpPr bwMode="auto">
          <a:xfrm>
            <a:off x="0" y="0"/>
            <a:ext cx="9144000" cy="6858000"/>
            <a:chOff x="0" y="0"/>
            <a:chExt cx="5760" cy="4320"/>
          </a:xfrm>
        </p:grpSpPr>
        <p:pic>
          <p:nvPicPr>
            <p:cNvPr id="31750" name="图片 21506" descr="cache(25)"/>
            <p:cNvPicPr>
              <a:picLocks noChangeAspect="1" noChangeArrowheads="1"/>
            </p:cNvPicPr>
            <p:nvPr/>
          </p:nvPicPr>
          <p:blipFill>
            <a:blip r:embed="rId6"/>
            <a:srcRect/>
            <a:stretch>
              <a:fillRect/>
            </a:stretch>
          </p:blipFill>
          <p:spPr bwMode="auto">
            <a:xfrm rot="10800000">
              <a:off x="3920" y="2480"/>
              <a:ext cx="1840" cy="1840"/>
            </a:xfrm>
            <a:prstGeom prst="rect">
              <a:avLst/>
            </a:prstGeom>
            <a:noFill/>
            <a:ln w="9525">
              <a:noFill/>
              <a:miter lim="800000"/>
              <a:headEnd/>
              <a:tailEnd/>
            </a:ln>
          </p:spPr>
        </p:pic>
        <p:pic>
          <p:nvPicPr>
            <p:cNvPr id="31751" name="图片 21507" descr="cache(25)"/>
            <p:cNvPicPr>
              <a:picLocks noChangeAspect="1" noChangeArrowheads="1"/>
            </p:cNvPicPr>
            <p:nvPr/>
          </p:nvPicPr>
          <p:blipFill>
            <a:blip r:embed="rId6"/>
            <a:srcRect/>
            <a:stretch>
              <a:fillRect/>
            </a:stretch>
          </p:blipFill>
          <p:spPr bwMode="auto">
            <a:xfrm>
              <a:off x="0" y="0"/>
              <a:ext cx="1840" cy="1840"/>
            </a:xfrm>
            <a:prstGeom prst="rect">
              <a:avLst/>
            </a:prstGeom>
            <a:noFill/>
            <a:ln w="9525">
              <a:noFill/>
              <a:miter lim="800000"/>
              <a:headEnd/>
              <a:tailEnd/>
            </a:ln>
          </p:spPr>
        </p:pic>
      </p:grpSp>
      <p:sp>
        <p:nvSpPr>
          <p:cNvPr id="31746" name="矩形 21508"/>
          <p:cNvSpPr>
            <a:spLocks noChangeArrowheads="1" noChangeShapeType="1" noTextEdit="1"/>
          </p:cNvSpPr>
          <p:nvPr/>
        </p:nvSpPr>
        <p:spPr bwMode="auto">
          <a:xfrm>
            <a:off x="971550" y="908050"/>
            <a:ext cx="3024188" cy="827088"/>
          </a:xfrm>
          <a:prstGeom prst="rect">
            <a:avLst/>
          </a:prstGeom>
        </p:spPr>
        <p:txBody>
          <a:bodyPr wrap="none" fromWordArt="1">
            <a:prstTxWarp prst="textPlain">
              <a:avLst>
                <a:gd name="adj" fmla="val 52130"/>
              </a:avLst>
            </a:prstTxWarp>
          </a:bodyPr>
          <a:lstStyle/>
          <a:p>
            <a:pPr algn="ctr"/>
            <a:r>
              <a:rPr lang="zh-CN" altLang="en-US" sz="4800" kern="10">
                <a:ln w="9525">
                  <a:noFill/>
                  <a:round/>
                  <a:headEnd/>
                  <a:tailEnd/>
                </a:ln>
                <a:solidFill>
                  <a:srgbClr val="3366FF"/>
                </a:solidFill>
                <a:effectLst>
                  <a:outerShdw dist="35921" dir="2700000" algn="ctr" rotWithShape="0">
                    <a:srgbClr val="C0C0C0">
                      <a:alpha val="76999"/>
                    </a:srgbClr>
                  </a:outerShdw>
                </a:effectLst>
                <a:latin typeface="宋体"/>
                <a:ea typeface="宋体"/>
              </a:rPr>
              <a:t>温馨提示</a:t>
            </a:r>
          </a:p>
        </p:txBody>
      </p:sp>
      <p:sp>
        <p:nvSpPr>
          <p:cNvPr id="21510" name="矩形 21509"/>
          <p:cNvSpPr>
            <a:spLocks noChangeArrowheads="1"/>
          </p:cNvSpPr>
          <p:nvPr/>
        </p:nvSpPr>
        <p:spPr bwMode="auto">
          <a:xfrm>
            <a:off x="323850" y="2276475"/>
            <a:ext cx="8820150" cy="2563813"/>
          </a:xfrm>
          <a:prstGeom prst="rect">
            <a:avLst/>
          </a:prstGeom>
          <a:noFill/>
          <a:ln w="9525">
            <a:noFill/>
            <a:miter lim="800000"/>
            <a:headEnd/>
            <a:tailEnd/>
          </a:ln>
        </p:spPr>
        <p:txBody>
          <a:bodyPr>
            <a:spAutoFit/>
          </a:bodyPr>
          <a:lstStyle/>
          <a:p>
            <a:pPr>
              <a:buFont typeface="Arial" charset="0"/>
              <a:buNone/>
            </a:pPr>
            <a:r>
              <a:rPr lang="zh-CN" altLang="en-US" sz="1800"/>
              <a:t/>
            </a:r>
            <a:br>
              <a:rPr lang="zh-CN" altLang="en-US" sz="1800"/>
            </a:br>
            <a:r>
              <a:rPr lang="zh-CN" altLang="en-US" sz="1800"/>
              <a:t>              </a:t>
            </a:r>
            <a:r>
              <a:rPr lang="zh-CN" altLang="en-US" sz="3600" b="1">
                <a:ea typeface="楷体_GB2312" pitchFamily="49" charset="-122"/>
              </a:rPr>
              <a:t>京京红着脸，固执地嘟囔着：“不对，不对。”</a:t>
            </a:r>
            <a:r>
              <a:rPr lang="en-US" altLang="zh-CN" sz="3600" b="1">
                <a:ea typeface="楷体_GB2312" pitchFamily="49" charset="-122"/>
              </a:rPr>
              <a:t>……</a:t>
            </a:r>
            <a:r>
              <a:rPr lang="zh-CN" altLang="en-US" sz="3600" b="1">
                <a:ea typeface="楷体_GB2312" pitchFamily="49" charset="-122"/>
              </a:rPr>
              <a:t>京京气的要命</a:t>
            </a:r>
            <a:r>
              <a:rPr lang="en-US" altLang="zh-CN" sz="3600" b="1">
                <a:ea typeface="楷体_GB2312" pitchFamily="49" charset="-122"/>
              </a:rPr>
              <a:t>……</a:t>
            </a:r>
          </a:p>
          <a:p>
            <a:pPr>
              <a:buFont typeface="Arial" charset="0"/>
              <a:buNone/>
            </a:pPr>
            <a:endParaRPr lang="en-US" altLang="zh-CN" sz="3600" b="1">
              <a:ea typeface="楷体_GB2312" pitchFamily="49" charset="-122"/>
            </a:endParaRPr>
          </a:p>
          <a:p>
            <a:pPr>
              <a:buFont typeface="Arial" charset="0"/>
              <a:buNone/>
            </a:pPr>
            <a:r>
              <a:rPr lang="zh-CN" altLang="en-US" sz="3600" b="1" i="1">
                <a:solidFill>
                  <a:srgbClr val="9900CC"/>
                </a:solidFill>
                <a:ea typeface="楷体_GB2312" pitchFamily="49" charset="-122"/>
              </a:rPr>
              <a:t>聪明的你想替京京说几句公道话吗？</a:t>
            </a:r>
          </a:p>
        </p:txBody>
      </p:sp>
      <p:sp>
        <p:nvSpPr>
          <p:cNvPr id="31748" name="十六角星 21510">
            <a:hlinkClick r:id="rId7" action="ppaction://hlinksldjump"/>
          </p:cNvPr>
          <p:cNvSpPr>
            <a:spLocks noChangeArrowheads="1"/>
          </p:cNvSpPr>
          <p:nvPr/>
        </p:nvSpPr>
        <p:spPr bwMode="auto">
          <a:xfrm>
            <a:off x="6877050" y="6092825"/>
            <a:ext cx="790575" cy="576263"/>
          </a:xfrm>
          <a:prstGeom prst="star16">
            <a:avLst>
              <a:gd name="adj" fmla="val 37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1512" name="文本框 21511"/>
          <p:cNvSpPr txBox="1">
            <a:spLocks noChangeArrowheads="1"/>
          </p:cNvSpPr>
          <p:nvPr/>
        </p:nvSpPr>
        <p:spPr bwMode="auto">
          <a:xfrm>
            <a:off x="684213" y="5516563"/>
            <a:ext cx="5903912" cy="579437"/>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3333FF"/>
                </a:solidFill>
                <a:latin typeface="Times New Roman" pitchFamily="18" charset="0"/>
              </a:rPr>
              <a:t>渴望情感的倾诉与宣泄。</a:t>
            </a:r>
          </a:p>
        </p:txBody>
      </p:sp>
    </p:spTree>
    <p:custDataLst>
      <p:tags r:id="rId1"/>
    </p:custDataLst>
  </p:cSld>
  <p:clrMapOvr>
    <a:masterClrMapping/>
  </p:clrMapOvr>
  <p:transition spd="slow" advTm="15672">
    <p:fade/>
    <p:sndAc>
      <p:stSnd>
        <p:snd r:embed="rId3"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510"/>
                                        </p:tgtEl>
                                        <p:attrNameLst>
                                          <p:attrName>style.visibility</p:attrName>
                                        </p:attrNameLst>
                                      </p:cBhvr>
                                      <p:to>
                                        <p:strVal val="visible"/>
                                      </p:to>
                                    </p:set>
                                    <p:animEffect transition="in" filter="box(in)">
                                      <p:cBhvr>
                                        <p:cTn id="7" dur="500"/>
                                        <p:tgtEl>
                                          <p:spTgt spid="21510"/>
                                        </p:tgtEl>
                                      </p:cBhvr>
                                    </p:animEffect>
                                  </p:childTnLst>
                                  <p:subTnLst>
                                    <p:audio>
                                      <p:cMediaNode>
                                        <p:cTn display="0" masterRel="sameClick">
                                          <p:stCondLst>
                                            <p:cond evt="begin" delay="0">
                                              <p:tn val="5"/>
                                            </p:cond>
                                          </p:stCondLst>
                                          <p:endCondLst>
                                            <p:cond evt="onStopAudio" delay="0">
                                              <p:tgtEl>
                                                <p:sldTgt/>
                                              </p:tgtEl>
                                            </p:cond>
                                          </p:endCondLst>
                                        </p:cTn>
                                        <p:tgtEl>
                                          <p:sndTgt r:embed="rId4" name="chimes.wav" builtIn="1"/>
                                        </p:tgtEl>
                                      </p:cMediaNode>
                                    </p:audio>
                                  </p:sub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nodeType="clickEffect">
                                  <p:stCondLst>
                                    <p:cond delay="0"/>
                                  </p:stCondLst>
                                  <p:iterate type="lt">
                                    <p:tmPct val="50000"/>
                                  </p:iterate>
                                  <p:childTnLst>
                                    <p:set>
                                      <p:cBhvr>
                                        <p:cTn id="11" dur="1" fill="hold">
                                          <p:stCondLst>
                                            <p:cond delay="0"/>
                                          </p:stCondLst>
                                        </p:cTn>
                                        <p:tgtEl>
                                          <p:spTgt spid="21512">
                                            <p:txEl>
                                              <p:pRg st="0" end="0"/>
                                            </p:txEl>
                                          </p:spTgt>
                                        </p:tgtEl>
                                        <p:attrNameLst>
                                          <p:attrName>style.visibility</p:attrName>
                                        </p:attrNameLst>
                                      </p:cBhvr>
                                      <p:to>
                                        <p:strVal val="visible"/>
                                      </p:to>
                                    </p:set>
                                    <p:set>
                                      <p:cBhvr>
                                        <p:cTn id="12" dur="455" fill="hold">
                                          <p:stCondLst>
                                            <p:cond delay="0"/>
                                          </p:stCondLst>
                                        </p:cTn>
                                        <p:tgtEl>
                                          <p:spTgt spid="21512">
                                            <p:txEl>
                                              <p:pRg st="0" end="0"/>
                                            </p:txEl>
                                          </p:spTgt>
                                        </p:tgtEl>
                                        <p:attrNameLst>
                                          <p:attrName>style.rotation</p:attrName>
                                        </p:attrNameLst>
                                      </p:cBhvr>
                                      <p:to>
                                        <p:strVal val="-45.0"/>
                                      </p:to>
                                    </p:set>
                                    <p:anim calcmode="lin" valueType="num">
                                      <p:cBhvr>
                                        <p:cTn id="13" dur="455" fill="hold">
                                          <p:stCondLst>
                                            <p:cond delay="455"/>
                                          </p:stCondLst>
                                        </p:cTn>
                                        <p:tgtEl>
                                          <p:spTgt spid="21512">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21512">
                                            <p:txEl>
                                              <p:pRg st="0" end="0"/>
                                            </p:txEl>
                                          </p:spTgt>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21512">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21512">
                                            <p:txEl>
                                              <p:pRg st="0" end="0"/>
                                            </p:txEl>
                                          </p:spTgt>
                                        </p:tgtEl>
                                        <p:attrNameLst>
                                          <p:attrName>ppt_y</p:attrName>
                                        </p:attrNameLst>
                                      </p:cBhvr>
                                      <p:tavLst>
                                        <p:tav tm="0">
                                          <p:val>
                                            <p:strVal val="#ppt_y-(0.354*#ppt_w-0.172*#ppt_h)"/>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5" name="hamme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组合 22529"/>
          <p:cNvGrpSpPr>
            <a:grpSpLocks noChangeAspect="1"/>
          </p:cNvGrpSpPr>
          <p:nvPr/>
        </p:nvGrpSpPr>
        <p:grpSpPr bwMode="auto">
          <a:xfrm>
            <a:off x="0" y="0"/>
            <a:ext cx="9144000" cy="6858000"/>
            <a:chOff x="0" y="0"/>
            <a:chExt cx="5760" cy="4320"/>
          </a:xfrm>
        </p:grpSpPr>
        <p:pic>
          <p:nvPicPr>
            <p:cNvPr id="32775" name="图片 22530" descr="cache(25)"/>
            <p:cNvPicPr>
              <a:picLocks noChangeAspect="1" noChangeArrowheads="1"/>
            </p:cNvPicPr>
            <p:nvPr/>
          </p:nvPicPr>
          <p:blipFill>
            <a:blip r:embed="rId5"/>
            <a:srcRect/>
            <a:stretch>
              <a:fillRect/>
            </a:stretch>
          </p:blipFill>
          <p:spPr bwMode="auto">
            <a:xfrm rot="10800000">
              <a:off x="3920" y="2480"/>
              <a:ext cx="1840" cy="1840"/>
            </a:xfrm>
            <a:prstGeom prst="rect">
              <a:avLst/>
            </a:prstGeom>
            <a:noFill/>
            <a:ln w="9525">
              <a:noFill/>
              <a:miter lim="800000"/>
              <a:headEnd/>
              <a:tailEnd/>
            </a:ln>
          </p:spPr>
        </p:pic>
        <p:pic>
          <p:nvPicPr>
            <p:cNvPr id="32776" name="图片 22531" descr="cache(25)"/>
            <p:cNvPicPr>
              <a:picLocks noChangeAspect="1" noChangeArrowheads="1"/>
            </p:cNvPicPr>
            <p:nvPr/>
          </p:nvPicPr>
          <p:blipFill>
            <a:blip r:embed="rId5"/>
            <a:srcRect/>
            <a:stretch>
              <a:fillRect/>
            </a:stretch>
          </p:blipFill>
          <p:spPr bwMode="auto">
            <a:xfrm>
              <a:off x="0" y="0"/>
              <a:ext cx="1840" cy="1840"/>
            </a:xfrm>
            <a:prstGeom prst="rect">
              <a:avLst/>
            </a:prstGeom>
            <a:noFill/>
            <a:ln w="9525">
              <a:noFill/>
              <a:miter lim="800000"/>
              <a:headEnd/>
              <a:tailEnd/>
            </a:ln>
          </p:spPr>
        </p:pic>
      </p:grpSp>
      <p:sp>
        <p:nvSpPr>
          <p:cNvPr id="32770" name="文本占位符 22532"/>
          <p:cNvSpPr>
            <a:spLocks noGrp="1" noChangeArrowheads="1"/>
          </p:cNvSpPr>
          <p:nvPr>
            <p:ph type="body" idx="1"/>
          </p:nvPr>
        </p:nvSpPr>
        <p:spPr>
          <a:xfrm>
            <a:off x="501650" y="2420938"/>
            <a:ext cx="8642350" cy="6165850"/>
          </a:xfrm>
        </p:spPr>
        <p:txBody>
          <a:bodyPr/>
          <a:lstStyle/>
          <a:p>
            <a:pPr eaLnBrk="1" hangingPunct="1">
              <a:buFont typeface="Arial" charset="0"/>
              <a:buNone/>
            </a:pPr>
            <a:r>
              <a:rPr lang="zh-CN" altLang="en-US" sz="2400" smtClean="0"/>
              <a:t> </a:t>
            </a:r>
          </a:p>
          <a:p>
            <a:pPr eaLnBrk="1" hangingPunct="1">
              <a:buFont typeface="Arial" charset="0"/>
              <a:buNone/>
            </a:pPr>
            <a:r>
              <a:rPr lang="zh-CN" altLang="en-US" b="1" smtClean="0">
                <a:latin typeface="华文中宋"/>
                <a:ea typeface="华文中宋"/>
                <a:cs typeface="华文中宋"/>
              </a:rPr>
              <a:t/>
            </a:r>
            <a:br>
              <a:rPr lang="zh-CN" altLang="en-US" b="1" smtClean="0">
                <a:latin typeface="华文中宋"/>
                <a:ea typeface="华文中宋"/>
                <a:cs typeface="华文中宋"/>
              </a:rPr>
            </a:br>
            <a:endParaRPr lang="zh-CN" altLang="en-US" b="1" smtClean="0">
              <a:latin typeface="华文中宋"/>
              <a:ea typeface="华文中宋"/>
              <a:cs typeface="华文中宋"/>
            </a:endParaRPr>
          </a:p>
        </p:txBody>
      </p:sp>
      <p:sp>
        <p:nvSpPr>
          <p:cNvPr id="22534" name="文本框 22533"/>
          <p:cNvSpPr txBox="1">
            <a:spLocks noChangeArrowheads="1"/>
          </p:cNvSpPr>
          <p:nvPr/>
        </p:nvSpPr>
        <p:spPr bwMode="auto">
          <a:xfrm>
            <a:off x="519113" y="2133600"/>
            <a:ext cx="8624887" cy="2563813"/>
          </a:xfrm>
          <a:prstGeom prst="rect">
            <a:avLst/>
          </a:prstGeom>
          <a:noFill/>
          <a:ln w="9525">
            <a:noFill/>
            <a:miter lim="800000"/>
            <a:headEnd/>
            <a:tailEnd/>
          </a:ln>
        </p:spPr>
        <p:txBody>
          <a:bodyPr>
            <a:spAutoFit/>
          </a:bodyPr>
          <a:lstStyle/>
          <a:p>
            <a:pPr>
              <a:buFont typeface="Arial" charset="0"/>
              <a:buNone/>
            </a:pPr>
            <a:r>
              <a:rPr lang="zh-CN" altLang="en-US" sz="1800"/>
              <a:t/>
            </a:r>
            <a:br>
              <a:rPr lang="zh-CN" altLang="en-US" sz="1800"/>
            </a:br>
            <a:r>
              <a:rPr lang="zh-CN" altLang="en-US" sz="1800"/>
              <a:t>              </a:t>
            </a:r>
            <a:r>
              <a:rPr lang="zh-CN" altLang="en-US" sz="3600" b="1">
                <a:ea typeface="楷体_GB2312" pitchFamily="49" charset="-122"/>
              </a:rPr>
              <a:t>他咬紧了嘴唇，郑重地举起右手，眼睛一眨不眨地望着程老师。</a:t>
            </a:r>
          </a:p>
          <a:p>
            <a:pPr>
              <a:buFont typeface="Arial" charset="0"/>
              <a:buNone/>
            </a:pPr>
            <a:endParaRPr lang="zh-CN" altLang="en-US" sz="3600" b="1">
              <a:ea typeface="楷体_GB2312" pitchFamily="49" charset="-122"/>
            </a:endParaRPr>
          </a:p>
          <a:p>
            <a:pPr>
              <a:buFont typeface="Arial" charset="0"/>
              <a:buNone/>
            </a:pPr>
            <a:r>
              <a:rPr lang="zh-CN" altLang="en-US" sz="3600" b="1" i="1">
                <a:solidFill>
                  <a:srgbClr val="9900CC"/>
                </a:solidFill>
                <a:ea typeface="楷体_GB2312" pitchFamily="49" charset="-122"/>
              </a:rPr>
              <a:t>聪明的你能让大家了解京京的心声吗？</a:t>
            </a:r>
          </a:p>
        </p:txBody>
      </p:sp>
      <p:sp>
        <p:nvSpPr>
          <p:cNvPr id="32772" name="矩形 22534"/>
          <p:cNvSpPr>
            <a:spLocks noChangeArrowheads="1" noChangeShapeType="1" noTextEdit="1"/>
          </p:cNvSpPr>
          <p:nvPr/>
        </p:nvSpPr>
        <p:spPr bwMode="auto">
          <a:xfrm>
            <a:off x="971550" y="908050"/>
            <a:ext cx="3024188" cy="827088"/>
          </a:xfrm>
          <a:prstGeom prst="rect">
            <a:avLst/>
          </a:prstGeom>
        </p:spPr>
        <p:txBody>
          <a:bodyPr wrap="none" fromWordArt="1">
            <a:prstTxWarp prst="textPlain">
              <a:avLst>
                <a:gd name="adj" fmla="val 52130"/>
              </a:avLst>
            </a:prstTxWarp>
          </a:bodyPr>
          <a:lstStyle/>
          <a:p>
            <a:pPr algn="ctr"/>
            <a:r>
              <a:rPr lang="zh-CN" altLang="en-US" sz="4800" kern="10">
                <a:ln w="9525">
                  <a:noFill/>
                  <a:round/>
                  <a:headEnd/>
                  <a:tailEnd/>
                </a:ln>
                <a:solidFill>
                  <a:srgbClr val="3366FF"/>
                </a:solidFill>
                <a:effectLst>
                  <a:outerShdw dist="35921" dir="2700000" algn="ctr" rotWithShape="0">
                    <a:srgbClr val="C0C0C0">
                      <a:alpha val="76999"/>
                    </a:srgbClr>
                  </a:outerShdw>
                </a:effectLst>
                <a:latin typeface="宋体"/>
                <a:ea typeface="宋体"/>
              </a:rPr>
              <a:t>温馨提示</a:t>
            </a:r>
          </a:p>
        </p:txBody>
      </p:sp>
      <p:sp>
        <p:nvSpPr>
          <p:cNvPr id="32773" name="十六角星 22535">
            <a:hlinkClick r:id="rId6" action="ppaction://hlinksldjump"/>
          </p:cNvPr>
          <p:cNvSpPr>
            <a:spLocks noChangeArrowheads="1"/>
          </p:cNvSpPr>
          <p:nvPr/>
        </p:nvSpPr>
        <p:spPr bwMode="auto">
          <a:xfrm>
            <a:off x="6877050" y="6092825"/>
            <a:ext cx="790575" cy="576263"/>
          </a:xfrm>
          <a:prstGeom prst="star16">
            <a:avLst>
              <a:gd name="adj" fmla="val 37500"/>
            </a:avLst>
          </a:prstGeom>
          <a:solidFill>
            <a:schemeClr val="accent1"/>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2537" name="文本框 22536"/>
          <p:cNvSpPr txBox="1">
            <a:spLocks noChangeArrowheads="1"/>
          </p:cNvSpPr>
          <p:nvPr/>
        </p:nvSpPr>
        <p:spPr bwMode="auto">
          <a:xfrm>
            <a:off x="611188" y="5229225"/>
            <a:ext cx="5689600" cy="579438"/>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b="1">
                <a:solidFill>
                  <a:srgbClr val="3333FF"/>
                </a:solidFill>
                <a:latin typeface="Times New Roman" pitchFamily="18" charset="0"/>
              </a:rPr>
              <a:t>渴望情感的倾诉与宣泄。</a:t>
            </a:r>
          </a:p>
        </p:txBody>
      </p:sp>
    </p:spTree>
    <p:custDataLst>
      <p:tags r:id="rId1"/>
    </p:custDataLst>
  </p:cSld>
  <p:clrMapOvr>
    <a:masterClrMapping/>
  </p:clrMapOvr>
  <p:transition spd="slow" advTm="15329">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2534"/>
                                        </p:tgtEl>
                                        <p:attrNameLst>
                                          <p:attrName>style.visibility</p:attrName>
                                        </p:attrNameLst>
                                      </p:cBhvr>
                                      <p:to>
                                        <p:strVal val="visible"/>
                                      </p:to>
                                    </p:set>
                                    <p:animEffect transition="in" filter="box(in)">
                                      <p:cBhvr>
                                        <p:cTn id="7" dur="500"/>
                                        <p:tgtEl>
                                          <p:spTgt spid="22534"/>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builtIn="1"/>
                                        </p:tgtEl>
                                      </p:cMediaNode>
                                    </p:audio>
                                  </p:sub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grpId="0" nodeType="clickEffect">
                                  <p:stCondLst>
                                    <p:cond delay="0"/>
                                  </p:stCondLst>
                                  <p:iterate type="lt">
                                    <p:tmPct val="50000"/>
                                  </p:iterate>
                                  <p:childTnLst>
                                    <p:set>
                                      <p:cBhvr>
                                        <p:cTn id="11" dur="1" fill="hold">
                                          <p:stCondLst>
                                            <p:cond delay="0"/>
                                          </p:stCondLst>
                                        </p:cTn>
                                        <p:tgtEl>
                                          <p:spTgt spid="22537"/>
                                        </p:tgtEl>
                                        <p:attrNameLst>
                                          <p:attrName>style.visibility</p:attrName>
                                        </p:attrNameLst>
                                      </p:cBhvr>
                                      <p:to>
                                        <p:strVal val="visible"/>
                                      </p:to>
                                    </p:set>
                                    <p:set>
                                      <p:cBhvr>
                                        <p:cTn id="12" dur="455" fill="hold">
                                          <p:stCondLst>
                                            <p:cond delay="0"/>
                                          </p:stCondLst>
                                        </p:cTn>
                                        <p:tgtEl>
                                          <p:spTgt spid="22537"/>
                                        </p:tgtEl>
                                        <p:attrNameLst>
                                          <p:attrName>style.rotation</p:attrName>
                                        </p:attrNameLst>
                                      </p:cBhvr>
                                      <p:to>
                                        <p:strVal val="-45.0"/>
                                      </p:to>
                                    </p:set>
                                    <p:anim calcmode="lin" valueType="num">
                                      <p:cBhvr>
                                        <p:cTn id="13" dur="455" fill="hold">
                                          <p:stCondLst>
                                            <p:cond delay="455"/>
                                          </p:stCondLst>
                                        </p:cTn>
                                        <p:tgtEl>
                                          <p:spTgt spid="22537"/>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22537"/>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22537"/>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22537"/>
                                        </p:tgtEl>
                                        <p:attrNameLst>
                                          <p:attrName>ppt_y</p:attrName>
                                        </p:attrNameLst>
                                      </p:cBhvr>
                                      <p:tavLst>
                                        <p:tav tm="0">
                                          <p:val>
                                            <p:strVal val="#ppt_y-(0.354*#ppt_w-0.172*#ppt_h)"/>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4" name="hamme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p:bldP spid="225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图片 23553" descr="SO01871_"/>
          <p:cNvPicPr>
            <a:picLocks noChangeAspect="1" noChangeArrowheads="1"/>
          </p:cNvPicPr>
          <p:nvPr/>
        </p:nvPicPr>
        <p:blipFill>
          <a:blip r:embed="rId4"/>
          <a:srcRect/>
          <a:stretch>
            <a:fillRect/>
          </a:stretch>
        </p:blipFill>
        <p:spPr bwMode="auto">
          <a:xfrm>
            <a:off x="539750" y="1054100"/>
            <a:ext cx="8153400" cy="5943600"/>
          </a:xfrm>
          <a:prstGeom prst="rect">
            <a:avLst/>
          </a:prstGeom>
          <a:noFill/>
          <a:ln w="9525">
            <a:noFill/>
            <a:miter lim="800000"/>
            <a:headEnd/>
            <a:tailEnd/>
          </a:ln>
        </p:spPr>
      </p:pic>
      <p:sp>
        <p:nvSpPr>
          <p:cNvPr id="23555" name="文本框 23554"/>
          <p:cNvSpPr txBox="1">
            <a:spLocks noChangeArrowheads="1"/>
          </p:cNvSpPr>
          <p:nvPr/>
        </p:nvSpPr>
        <p:spPr bwMode="auto">
          <a:xfrm>
            <a:off x="827088" y="1125538"/>
            <a:ext cx="7632700" cy="3716337"/>
          </a:xfrm>
          <a:prstGeom prst="rect">
            <a:avLst/>
          </a:prstGeom>
          <a:noFill/>
          <a:ln w="9525">
            <a:noFill/>
            <a:miter lim="800000"/>
            <a:headEnd/>
            <a:tailEnd/>
          </a:ln>
        </p:spPr>
        <p:txBody>
          <a:bodyPr>
            <a:spAutoFit/>
          </a:bodyPr>
          <a:lstStyle/>
          <a:p>
            <a:pPr>
              <a:lnSpc>
                <a:spcPct val="140000"/>
              </a:lnSpc>
              <a:spcBef>
                <a:spcPct val="50000"/>
              </a:spcBef>
              <a:buFont typeface="Arial" charset="0"/>
              <a:buNone/>
            </a:pPr>
            <a:r>
              <a:rPr lang="en-US" altLang="zh-CN" sz="2800" b="1">
                <a:solidFill>
                  <a:srgbClr val="3333FF"/>
                </a:solidFill>
                <a:latin typeface="新宋体" pitchFamily="49" charset="-122"/>
                <a:ea typeface="新宋体" pitchFamily="49" charset="-122"/>
              </a:rPr>
              <a:t>1</a:t>
            </a:r>
            <a:r>
              <a:rPr lang="zh-CN" altLang="en-US" sz="2800" b="1">
                <a:solidFill>
                  <a:srgbClr val="3333FF"/>
                </a:solidFill>
                <a:latin typeface="新宋体" pitchFamily="49" charset="-122"/>
                <a:ea typeface="新宋体" pitchFamily="49" charset="-122"/>
              </a:rPr>
              <a:t>、李京京渴望得到锻炼机会，渴望得到老师和同学的肯定、理解和尊重；</a:t>
            </a:r>
          </a:p>
          <a:p>
            <a:pPr>
              <a:lnSpc>
                <a:spcPct val="140000"/>
              </a:lnSpc>
              <a:spcBef>
                <a:spcPct val="50000"/>
              </a:spcBef>
              <a:buFont typeface="Arial" charset="0"/>
              <a:buNone/>
            </a:pPr>
            <a:r>
              <a:rPr lang="en-US" altLang="zh-CN" sz="2800" b="1">
                <a:solidFill>
                  <a:srgbClr val="3333FF"/>
                </a:solidFill>
                <a:latin typeface="新宋体" pitchFamily="49" charset="-122"/>
                <a:ea typeface="新宋体" pitchFamily="49" charset="-122"/>
              </a:rPr>
              <a:t>2</a:t>
            </a:r>
            <a:r>
              <a:rPr lang="zh-CN" altLang="en-US" sz="2800" b="1">
                <a:solidFill>
                  <a:srgbClr val="3333FF"/>
                </a:solidFill>
                <a:latin typeface="新宋体" pitchFamily="49" charset="-122"/>
                <a:ea typeface="新宋体" pitchFamily="49" charset="-122"/>
              </a:rPr>
              <a:t>、渴望父母和谐，家庭温暖；</a:t>
            </a:r>
          </a:p>
          <a:p>
            <a:pPr>
              <a:lnSpc>
                <a:spcPct val="140000"/>
              </a:lnSpc>
              <a:spcBef>
                <a:spcPct val="50000"/>
              </a:spcBef>
              <a:buFont typeface="Arial" charset="0"/>
              <a:buNone/>
            </a:pPr>
            <a:r>
              <a:rPr lang="en-US" altLang="zh-CN" sz="2800" b="1">
                <a:solidFill>
                  <a:srgbClr val="3333FF"/>
                </a:solidFill>
                <a:latin typeface="新宋体" pitchFamily="49" charset="-122"/>
                <a:ea typeface="新宋体" pitchFamily="49" charset="-122"/>
              </a:rPr>
              <a:t>3</a:t>
            </a:r>
            <a:r>
              <a:rPr lang="zh-CN" altLang="en-US" sz="2800" b="1">
                <a:solidFill>
                  <a:srgbClr val="3333FF"/>
                </a:solidFill>
                <a:latin typeface="新宋体" pitchFamily="49" charset="-122"/>
                <a:ea typeface="新宋体" pitchFamily="49" charset="-122"/>
              </a:rPr>
              <a:t>、渴望亲情和友谊而想念爷爷和儿时玩伴；</a:t>
            </a:r>
          </a:p>
          <a:p>
            <a:pPr>
              <a:lnSpc>
                <a:spcPct val="140000"/>
              </a:lnSpc>
              <a:spcBef>
                <a:spcPct val="50000"/>
              </a:spcBef>
              <a:buFont typeface="Arial" charset="0"/>
              <a:buNone/>
            </a:pPr>
            <a:r>
              <a:rPr lang="en-US" altLang="zh-CN" sz="2800" b="1">
                <a:solidFill>
                  <a:srgbClr val="3333FF"/>
                </a:solidFill>
                <a:latin typeface="新宋体" pitchFamily="49" charset="-122"/>
                <a:ea typeface="新宋体" pitchFamily="49" charset="-122"/>
              </a:rPr>
              <a:t>4</a:t>
            </a:r>
            <a:r>
              <a:rPr lang="zh-CN" altLang="en-US" sz="2800" b="1">
                <a:solidFill>
                  <a:srgbClr val="3333FF"/>
                </a:solidFill>
                <a:latin typeface="新宋体" pitchFamily="49" charset="-122"/>
                <a:ea typeface="新宋体" pitchFamily="49" charset="-122"/>
              </a:rPr>
              <a:t>、渴望情感的倾诉与宣泄。</a:t>
            </a:r>
            <a:r>
              <a:rPr lang="zh-CN" altLang="en-US" sz="2800" b="1">
                <a:solidFill>
                  <a:srgbClr val="9966FF"/>
                </a:solidFill>
                <a:latin typeface="新宋体" pitchFamily="49" charset="-122"/>
                <a:ea typeface="新宋体" pitchFamily="49" charset="-122"/>
              </a:rPr>
              <a:t> </a:t>
            </a:r>
          </a:p>
        </p:txBody>
      </p:sp>
      <p:sp>
        <p:nvSpPr>
          <p:cNvPr id="33795" name="文本框 23555"/>
          <p:cNvSpPr txBox="1">
            <a:spLocks noChangeArrowheads="1"/>
          </p:cNvSpPr>
          <p:nvPr/>
        </p:nvSpPr>
        <p:spPr bwMode="auto">
          <a:xfrm>
            <a:off x="1044575" y="260350"/>
            <a:ext cx="5975350" cy="641350"/>
          </a:xfrm>
          <a:prstGeom prst="rect">
            <a:avLst/>
          </a:prstGeom>
          <a:noFill/>
          <a:ln w="9525">
            <a:noFill/>
            <a:miter lim="800000"/>
            <a:headEnd/>
            <a:tailEnd/>
          </a:ln>
        </p:spPr>
        <p:txBody>
          <a:bodyPr>
            <a:spAutoFit/>
          </a:bodyPr>
          <a:lstStyle/>
          <a:p>
            <a:pPr algn="ctr">
              <a:spcBef>
                <a:spcPct val="50000"/>
              </a:spcBef>
              <a:buFont typeface="Arial" charset="0"/>
              <a:buNone/>
            </a:pPr>
            <a:r>
              <a:rPr lang="zh-CN" altLang="en-US" sz="3600" b="1">
                <a:solidFill>
                  <a:srgbClr val="CC3300"/>
                </a:solidFill>
                <a:latin typeface="Times New Roman" pitchFamily="18" charset="0"/>
              </a:rPr>
              <a:t>总结：京京的心声</a:t>
            </a:r>
          </a:p>
        </p:txBody>
      </p:sp>
      <p:sp>
        <p:nvSpPr>
          <p:cNvPr id="23557" name="文本框 23556"/>
          <p:cNvSpPr txBox="1">
            <a:spLocks noChangeArrowheads="1"/>
          </p:cNvSpPr>
          <p:nvPr/>
        </p:nvSpPr>
        <p:spPr bwMode="auto">
          <a:xfrm>
            <a:off x="900113" y="5157788"/>
            <a:ext cx="7343775" cy="1371600"/>
          </a:xfrm>
          <a:prstGeom prst="rect">
            <a:avLst/>
          </a:prstGeom>
          <a:noFill/>
          <a:ln w="9525">
            <a:noFill/>
            <a:miter lim="800000"/>
            <a:headEnd/>
            <a:tailEnd/>
          </a:ln>
        </p:spPr>
        <p:txBody>
          <a:bodyPr>
            <a:spAutoFit/>
          </a:bodyPr>
          <a:lstStyle/>
          <a:p>
            <a:pPr>
              <a:spcBef>
                <a:spcPct val="50000"/>
              </a:spcBef>
              <a:buFont typeface="Arial" charset="0"/>
              <a:buNone/>
            </a:pPr>
            <a:r>
              <a:rPr lang="zh-CN" altLang="en-US" sz="2800" b="1">
                <a:solidFill>
                  <a:srgbClr val="FF00FF"/>
                </a:solidFill>
                <a:latin typeface="Times New Roman" pitchFamily="18" charset="0"/>
              </a:rPr>
              <a:t>李京京的心声表达了对美好生活的追求，这也体现了他作为成长中的少年身心健康发展的需要。</a:t>
            </a:r>
          </a:p>
        </p:txBody>
      </p:sp>
    </p:spTree>
    <p:custDataLst>
      <p:tags r:id="rId1"/>
    </p:custDataLst>
  </p:cSld>
  <p:clrMapOvr>
    <a:masterClrMapping/>
  </p:clrMapOvr>
  <p:transition spd="slow" advTm="24251">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diamond(in)">
                                      <p:cBhvr>
                                        <p:cTn id="7" dur="2000"/>
                                        <p:tgtEl>
                                          <p:spTgt spid="2355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7"/>
                                        </p:tgtEl>
                                        <p:attrNameLst>
                                          <p:attrName>style.visibility</p:attrName>
                                        </p:attrNameLst>
                                      </p:cBhvr>
                                      <p:to>
                                        <p:strVal val="visible"/>
                                      </p:to>
                                    </p:set>
                                    <p:animEffect transition="in" filter="checkerboard(across)">
                                      <p:cBhvr>
                                        <p:cTn id="12" dur="500"/>
                                        <p:tgtEl>
                                          <p:spTgt spid="23557"/>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P spid="235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24577"/>
          <p:cNvSpPr>
            <a:spLocks noGrp="1" noChangeArrowheads="1"/>
          </p:cNvSpPr>
          <p:nvPr>
            <p:ph type="title"/>
          </p:nvPr>
        </p:nvSpPr>
        <p:spPr>
          <a:xfrm>
            <a:off x="457200" y="274638"/>
            <a:ext cx="8229600" cy="1143000"/>
          </a:xfrm>
        </p:spPr>
        <p:txBody>
          <a:bodyPr/>
          <a:lstStyle/>
          <a:p>
            <a:pPr eaLnBrk="1" hangingPunct="1"/>
            <a:r>
              <a:rPr lang="zh-CN" altLang="en-US" b="1" smtClean="0">
                <a:solidFill>
                  <a:srgbClr val="FF33CC"/>
                </a:solidFill>
              </a:rPr>
              <a:t>作者的心声</a:t>
            </a:r>
          </a:p>
        </p:txBody>
      </p:sp>
      <p:sp>
        <p:nvSpPr>
          <p:cNvPr id="24579" name="文本占位符 24578"/>
          <p:cNvSpPr>
            <a:spLocks noGrp="1" noChangeArrowheads="1"/>
          </p:cNvSpPr>
          <p:nvPr>
            <p:ph type="body" idx="1"/>
          </p:nvPr>
        </p:nvSpPr>
        <p:spPr>
          <a:xfrm>
            <a:off x="457200" y="1600200"/>
            <a:ext cx="8229600" cy="4525963"/>
          </a:xfrm>
        </p:spPr>
        <p:txBody>
          <a:bodyPr/>
          <a:lstStyle/>
          <a:p>
            <a:pPr eaLnBrk="1" hangingPunct="1">
              <a:spcBef>
                <a:spcPct val="0"/>
              </a:spcBef>
              <a:buFont typeface="Arial" charset="0"/>
              <a:buNone/>
            </a:pPr>
            <a:r>
              <a:rPr lang="en-US" altLang="zh-CN" b="1" smtClean="0">
                <a:solidFill>
                  <a:srgbClr val="3333CC"/>
                </a:solidFill>
              </a:rPr>
              <a:t>1</a:t>
            </a:r>
            <a:r>
              <a:rPr lang="zh-CN" altLang="en-US" b="1" smtClean="0">
                <a:solidFill>
                  <a:srgbClr val="3333CC"/>
                </a:solidFill>
              </a:rPr>
              <a:t>、告诉孩子们在人生的道路上，美好的愿望遭到他人拒绝或嘲讽时，不要灰心沮丧，更不要轻言放弃，而是要自信勇敢，执著追求，努力为自己争取成功的机会。</a:t>
            </a:r>
          </a:p>
          <a:p>
            <a:pPr eaLnBrk="1" hangingPunct="1">
              <a:spcBef>
                <a:spcPct val="0"/>
              </a:spcBef>
              <a:buFont typeface="Arial" charset="0"/>
              <a:buNone/>
            </a:pPr>
            <a:r>
              <a:rPr lang="en-US" altLang="zh-CN" b="1" smtClean="0">
                <a:solidFill>
                  <a:srgbClr val="3333CC"/>
                </a:solidFill>
              </a:rPr>
              <a:t>2.</a:t>
            </a:r>
            <a:r>
              <a:rPr lang="zh-CN" altLang="en-US" b="1" smtClean="0">
                <a:solidFill>
                  <a:srgbClr val="3333CC"/>
                </a:solidFill>
              </a:rPr>
              <a:t>希望我们的父母能够尊重孩子，理解孩子的内心。</a:t>
            </a:r>
          </a:p>
          <a:p>
            <a:pPr eaLnBrk="1" hangingPunct="1">
              <a:spcBef>
                <a:spcPct val="0"/>
              </a:spcBef>
              <a:buFont typeface="Arial" charset="0"/>
              <a:buNone/>
            </a:pPr>
            <a:r>
              <a:rPr lang="en-US" altLang="zh-CN" b="1" smtClean="0">
                <a:solidFill>
                  <a:srgbClr val="3333CC"/>
                </a:solidFill>
              </a:rPr>
              <a:t>3</a:t>
            </a:r>
            <a:r>
              <a:rPr lang="zh-CN" altLang="en-US" b="1" smtClean="0">
                <a:solidFill>
                  <a:srgbClr val="3333CC"/>
                </a:solidFill>
              </a:rPr>
              <a:t>、呼吁教育工作者尊重关爱每一个学生。</a:t>
            </a:r>
          </a:p>
          <a:p>
            <a:pPr eaLnBrk="1" hangingPunct="1">
              <a:spcBef>
                <a:spcPct val="0"/>
              </a:spcBef>
              <a:buFont typeface="Arial" charset="0"/>
              <a:buNone/>
            </a:pPr>
            <a:endParaRPr lang="zh-CN" altLang="en-US" smtClean="0"/>
          </a:p>
          <a:p>
            <a:pPr eaLnBrk="1" hangingPunct="1"/>
            <a:endParaRPr lang="zh-CN" altLang="en-US" smtClean="0"/>
          </a:p>
        </p:txBody>
      </p:sp>
    </p:spTree>
    <p:custDataLst>
      <p:tags r:id="rId1"/>
    </p:custDataLst>
  </p:cSld>
  <p:clrMapOvr>
    <a:masterClrMapping/>
  </p:clrMapOvr>
  <p:transition advTm="211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blinds(horizontal)">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blinds(horizontal)">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blinds(horizontal)">
                                      <p:cBhvr>
                                        <p:cTn id="17" dur="5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标题 25601"/>
          <p:cNvSpPr>
            <a:spLocks noGrp="1" noChangeArrowheads="1"/>
          </p:cNvSpPr>
          <p:nvPr>
            <p:ph type="title"/>
          </p:nvPr>
        </p:nvSpPr>
        <p:spPr/>
        <p:txBody>
          <a:bodyPr/>
          <a:lstStyle/>
          <a:p>
            <a:pPr eaLnBrk="1" hangingPunct="1"/>
            <a:r>
              <a:rPr lang="zh-CN" altLang="en-US" sz="7200" b="1" i="1" u="sng" smtClean="0">
                <a:solidFill>
                  <a:srgbClr val="FF33CC"/>
                </a:solidFill>
                <a:ea typeface="华文隶书"/>
                <a:cs typeface="华文隶书"/>
              </a:rPr>
              <a:t>主题：</a:t>
            </a:r>
          </a:p>
        </p:txBody>
      </p:sp>
      <p:sp>
        <p:nvSpPr>
          <p:cNvPr id="25603" name="文本占位符 25602"/>
          <p:cNvSpPr>
            <a:spLocks noGrp="1" noChangeArrowheads="1"/>
          </p:cNvSpPr>
          <p:nvPr>
            <p:ph type="body" idx="1"/>
          </p:nvPr>
        </p:nvSpPr>
        <p:spPr/>
        <p:txBody>
          <a:bodyPr/>
          <a:lstStyle/>
          <a:p>
            <a:pPr eaLnBrk="1" hangingPunct="1">
              <a:lnSpc>
                <a:spcPct val="90000"/>
              </a:lnSpc>
              <a:buFont typeface="Arial" charset="0"/>
              <a:buNone/>
            </a:pPr>
            <a:r>
              <a:rPr lang="zh-CN" altLang="en-US" smtClean="0"/>
              <a:t>            </a:t>
            </a:r>
            <a:r>
              <a:rPr lang="zh-CN" altLang="en-US" sz="4800" b="1" smtClean="0">
                <a:solidFill>
                  <a:srgbClr val="34188C"/>
                </a:solidFill>
                <a:ea typeface="华文行楷"/>
                <a:cs typeface="华文行楷"/>
              </a:rPr>
              <a:t>通过写李京京渴望表达亲情的心声来呼吁教育工作者要尊重每个学生的真情，批评了教育领域里追求形式甚至弄虚作假的不良风气。</a:t>
            </a:r>
          </a:p>
        </p:txBody>
      </p:sp>
    </p:spTree>
    <p:custDataLst>
      <p:tags r:id="rId1"/>
    </p:custDataLst>
  </p:cSld>
  <p:clrMapOvr>
    <a:masterClrMapping/>
  </p:clrMapOvr>
  <p:transition advTm="9562">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0-#ppt_w/2"/>
                                          </p:val>
                                        </p:tav>
                                        <p:tav tm="100000">
                                          <p:val>
                                            <p:strVal val="#ppt_x"/>
                                          </p:val>
                                        </p:tav>
                                      </p:tavLst>
                                    </p:anim>
                                    <p:anim calcmode="lin" valueType="num">
                                      <p:cBhvr additive="base">
                                        <p:cTn id="8" dur="500" fill="hold"/>
                                        <p:tgtEl>
                                          <p:spTgt spid="256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 calcmode="lin" valueType="num">
                                      <p:cBhvr>
                                        <p:cTn id="13" dur="10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2560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2560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560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26625"/>
          <p:cNvSpPr>
            <a:spLocks noGrp="1" noChangeArrowheads="1"/>
          </p:cNvSpPr>
          <p:nvPr>
            <p:ph type="title"/>
          </p:nvPr>
        </p:nvSpPr>
        <p:spPr>
          <a:xfrm>
            <a:off x="684213" y="404813"/>
            <a:ext cx="7772400" cy="1143000"/>
          </a:xfrm>
        </p:spPr>
        <p:txBody>
          <a:bodyPr/>
          <a:lstStyle/>
          <a:p>
            <a:pPr eaLnBrk="1" hangingPunct="1"/>
            <a:r>
              <a:rPr lang="zh-CN" altLang="en-US" sz="8800" b="1" smtClean="0">
                <a:solidFill>
                  <a:srgbClr val="FF00FF"/>
                </a:solidFill>
                <a:ea typeface="隶书"/>
                <a:cs typeface="隶书"/>
              </a:rPr>
              <a:t>小结</a:t>
            </a:r>
          </a:p>
        </p:txBody>
      </p:sp>
      <p:sp>
        <p:nvSpPr>
          <p:cNvPr id="26627" name="任意多边形 26626"/>
          <p:cNvSpPr>
            <a:spLocks noChangeArrowheads="1"/>
          </p:cNvSpPr>
          <p:nvPr/>
        </p:nvSpPr>
        <p:spPr bwMode="auto">
          <a:xfrm>
            <a:off x="2844800" y="2565400"/>
            <a:ext cx="3384550" cy="2881313"/>
          </a:xfrm>
          <a:custGeom>
            <a:avLst/>
            <a:gdLst>
              <a:gd name="T0" fmla="*/ 10860 w 21600"/>
              <a:gd name="T1" fmla="*/ 2187 h 21600"/>
              <a:gd name="T2" fmla="*/ 9015 w 21600"/>
              <a:gd name="T3" fmla="*/ 730 h 21600"/>
              <a:gd name="T4" fmla="*/ 5415 w 21600"/>
              <a:gd name="T5" fmla="*/ 0 h 21600"/>
              <a:gd name="T6" fmla="*/ 1967 w 21600"/>
              <a:gd name="T7" fmla="*/ 1305 h 21600"/>
              <a:gd name="T8" fmla="*/ 242 w 21600"/>
              <a:gd name="T9" fmla="*/ 4220 h 21600"/>
              <a:gd name="T10" fmla="*/ 575 w 21600"/>
              <a:gd name="T11" fmla="*/ 7597 h 21600"/>
              <a:gd name="T12" fmla="*/ 10860 w 21600"/>
              <a:gd name="T13" fmla="*/ 21600 h 21600"/>
              <a:gd name="T14" fmla="*/ 20995 w 21600"/>
              <a:gd name="T15" fmla="*/ 7597 h 21600"/>
              <a:gd name="T16" fmla="*/ 21480 w 21600"/>
              <a:gd name="T17" fmla="*/ 4220 h 21600"/>
              <a:gd name="T18" fmla="*/ 19632 w 21600"/>
              <a:gd name="T19" fmla="*/ 1305 h 21600"/>
              <a:gd name="T20" fmla="*/ 16275 w 21600"/>
              <a:gd name="T21" fmla="*/ 0 h 21600"/>
              <a:gd name="T22" fmla="*/ 12705 w 21600"/>
              <a:gd name="T23" fmla="*/ 730 h 21600"/>
              <a:gd name="T24" fmla="*/ 10860 w 21600"/>
              <a:gd name="T25" fmla="*/ 2187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00"/>
              <a:gd name="T40" fmla="*/ 0 h 21600"/>
              <a:gd name="T41" fmla="*/ 21600 w 21600"/>
              <a:gd name="T42" fmla="*/ 21600 h 216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FC250E"/>
          </a:solidFill>
          <a:ln w="9525">
            <a:solidFill>
              <a:schemeClr val="tx1"/>
            </a:solidFill>
            <a:miter lim="800000"/>
            <a:headEnd/>
            <a:tailEnd/>
          </a:ln>
        </p:spPr>
        <p:txBody>
          <a:bodyPr/>
          <a:lstStyle/>
          <a:p>
            <a:pPr>
              <a:buFont typeface="Arial" charset="0"/>
              <a:buNone/>
            </a:pPr>
            <a:endParaRPr lang="zh-CN" altLang="en-US">
              <a:latin typeface="Times New Roman" pitchFamily="18" charset="0"/>
            </a:endParaRPr>
          </a:p>
        </p:txBody>
      </p:sp>
      <p:sp>
        <p:nvSpPr>
          <p:cNvPr id="26628" name="文本框 26627"/>
          <p:cNvSpPr txBox="1">
            <a:spLocks noChangeArrowheads="1"/>
          </p:cNvSpPr>
          <p:nvPr/>
        </p:nvSpPr>
        <p:spPr bwMode="auto">
          <a:xfrm>
            <a:off x="3924300" y="2997200"/>
            <a:ext cx="1081088" cy="1311275"/>
          </a:xfrm>
          <a:prstGeom prst="rect">
            <a:avLst/>
          </a:prstGeom>
          <a:noFill/>
          <a:ln w="9525">
            <a:noFill/>
            <a:miter lim="800000"/>
            <a:headEnd/>
            <a:tailEnd/>
          </a:ln>
        </p:spPr>
        <p:txBody>
          <a:bodyPr>
            <a:spAutoFit/>
          </a:bodyPr>
          <a:lstStyle/>
          <a:p>
            <a:pPr>
              <a:spcBef>
                <a:spcPct val="50000"/>
              </a:spcBef>
              <a:buFont typeface="Arial" charset="0"/>
              <a:buNone/>
            </a:pPr>
            <a:r>
              <a:rPr lang="zh-CN" altLang="en-US" sz="8000" b="1">
                <a:solidFill>
                  <a:srgbClr val="FFFF66"/>
                </a:solidFill>
                <a:latin typeface="Times New Roman" pitchFamily="18" charset="0"/>
              </a:rPr>
              <a:t>心</a:t>
            </a:r>
          </a:p>
        </p:txBody>
      </p:sp>
      <p:sp>
        <p:nvSpPr>
          <p:cNvPr id="26629" name="文本框 26628"/>
          <p:cNvSpPr txBox="1">
            <a:spLocks noChangeArrowheads="1"/>
          </p:cNvSpPr>
          <p:nvPr/>
        </p:nvSpPr>
        <p:spPr bwMode="auto">
          <a:xfrm>
            <a:off x="755650" y="2492375"/>
            <a:ext cx="2520950"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latin typeface="Times New Roman" pitchFamily="18" charset="0"/>
                <a:ea typeface="隶书"/>
                <a:cs typeface="隶书"/>
              </a:rPr>
              <a:t>要求朗读</a:t>
            </a:r>
          </a:p>
        </p:txBody>
      </p:sp>
      <p:sp>
        <p:nvSpPr>
          <p:cNvPr id="26630" name="文本框 26629"/>
          <p:cNvSpPr txBox="1">
            <a:spLocks noChangeArrowheads="1"/>
          </p:cNvSpPr>
          <p:nvPr/>
        </p:nvSpPr>
        <p:spPr bwMode="auto">
          <a:xfrm>
            <a:off x="6516688" y="2492375"/>
            <a:ext cx="2232025"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solidFill>
                  <a:srgbClr val="0000FF"/>
                </a:solidFill>
                <a:latin typeface="Times New Roman" pitchFamily="18" charset="0"/>
                <a:ea typeface="隶书"/>
                <a:cs typeface="隶书"/>
              </a:rPr>
              <a:t>遭拒绝</a:t>
            </a:r>
          </a:p>
        </p:txBody>
      </p:sp>
      <p:sp>
        <p:nvSpPr>
          <p:cNvPr id="26631" name="文本框 26630"/>
          <p:cNvSpPr txBox="1">
            <a:spLocks noChangeArrowheads="1"/>
          </p:cNvSpPr>
          <p:nvPr/>
        </p:nvSpPr>
        <p:spPr bwMode="auto">
          <a:xfrm>
            <a:off x="827088" y="3213100"/>
            <a:ext cx="2232025"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latin typeface="Times New Roman" pitchFamily="18" charset="0"/>
                <a:ea typeface="隶书"/>
                <a:cs typeface="隶书"/>
              </a:rPr>
              <a:t>练读课文</a:t>
            </a:r>
          </a:p>
        </p:txBody>
      </p:sp>
      <p:sp>
        <p:nvSpPr>
          <p:cNvPr id="26632" name="文本框 26631"/>
          <p:cNvSpPr txBox="1">
            <a:spLocks noChangeArrowheads="1"/>
          </p:cNvSpPr>
          <p:nvPr/>
        </p:nvSpPr>
        <p:spPr bwMode="auto">
          <a:xfrm>
            <a:off x="6443663" y="3429000"/>
            <a:ext cx="2016125"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a:solidFill>
                  <a:srgbClr val="0000FF"/>
                </a:solidFill>
                <a:latin typeface="Times New Roman" pitchFamily="18" charset="0"/>
                <a:ea typeface="隶书"/>
                <a:cs typeface="隶书"/>
              </a:rPr>
              <a:t>忆往事</a:t>
            </a:r>
            <a:endParaRPr lang="en-US" altLang="zh-CN" sz="4000">
              <a:solidFill>
                <a:srgbClr val="0000FF"/>
              </a:solidFill>
              <a:latin typeface="Times New Roman" pitchFamily="18" charset="0"/>
              <a:ea typeface="隶书"/>
              <a:cs typeface="隶书"/>
            </a:endParaRPr>
          </a:p>
        </p:txBody>
      </p:sp>
      <p:sp>
        <p:nvSpPr>
          <p:cNvPr id="26633" name="文本框 26632"/>
          <p:cNvSpPr txBox="1">
            <a:spLocks noChangeArrowheads="1"/>
          </p:cNvSpPr>
          <p:nvPr/>
        </p:nvSpPr>
        <p:spPr bwMode="auto">
          <a:xfrm>
            <a:off x="1187450" y="4221163"/>
            <a:ext cx="2376488"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latin typeface="Times New Roman" pitchFamily="18" charset="0"/>
                <a:ea typeface="隶书"/>
                <a:cs typeface="隶书"/>
              </a:rPr>
              <a:t>指出错误</a:t>
            </a:r>
          </a:p>
        </p:txBody>
      </p:sp>
      <p:sp>
        <p:nvSpPr>
          <p:cNvPr id="26634" name="文本框 26633"/>
          <p:cNvSpPr txBox="1">
            <a:spLocks noChangeArrowheads="1"/>
          </p:cNvSpPr>
          <p:nvPr/>
        </p:nvSpPr>
        <p:spPr bwMode="auto">
          <a:xfrm>
            <a:off x="5940425" y="4292600"/>
            <a:ext cx="2305050"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solidFill>
                  <a:srgbClr val="0000FF"/>
                </a:solidFill>
                <a:latin typeface="Times New Roman" pitchFamily="18" charset="0"/>
                <a:ea typeface="隶书"/>
                <a:cs typeface="隶书"/>
              </a:rPr>
              <a:t>受嘲笑</a:t>
            </a:r>
            <a:endParaRPr lang="en-US" altLang="zh-CN" sz="4000" b="1">
              <a:solidFill>
                <a:srgbClr val="0000FF"/>
              </a:solidFill>
              <a:latin typeface="Times New Roman" pitchFamily="18" charset="0"/>
              <a:ea typeface="隶书"/>
              <a:cs typeface="隶书"/>
            </a:endParaRPr>
          </a:p>
        </p:txBody>
      </p:sp>
      <p:sp>
        <p:nvSpPr>
          <p:cNvPr id="26635" name="文本框 26634"/>
          <p:cNvSpPr txBox="1">
            <a:spLocks noChangeArrowheads="1"/>
          </p:cNvSpPr>
          <p:nvPr/>
        </p:nvSpPr>
        <p:spPr bwMode="auto">
          <a:xfrm>
            <a:off x="1908175" y="5013325"/>
            <a:ext cx="2665413"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latin typeface="Times New Roman" pitchFamily="18" charset="0"/>
                <a:ea typeface="隶书"/>
                <a:cs typeface="隶书"/>
              </a:rPr>
              <a:t>勇敢救场</a:t>
            </a:r>
          </a:p>
        </p:txBody>
      </p:sp>
      <p:sp>
        <p:nvSpPr>
          <p:cNvPr id="26636" name="文本框 26635"/>
          <p:cNvSpPr txBox="1">
            <a:spLocks noChangeArrowheads="1"/>
          </p:cNvSpPr>
          <p:nvPr/>
        </p:nvSpPr>
        <p:spPr bwMode="auto">
          <a:xfrm>
            <a:off x="5148263" y="4941888"/>
            <a:ext cx="2376487"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solidFill>
                  <a:srgbClr val="0000FF"/>
                </a:solidFill>
                <a:latin typeface="Times New Roman" pitchFamily="18" charset="0"/>
                <a:ea typeface="隶书"/>
                <a:cs typeface="隶书"/>
              </a:rPr>
              <a:t>抒真情</a:t>
            </a:r>
          </a:p>
        </p:txBody>
      </p:sp>
      <p:sp>
        <p:nvSpPr>
          <p:cNvPr id="26637" name="文本框 26636"/>
          <p:cNvSpPr txBox="1">
            <a:spLocks noChangeArrowheads="1"/>
          </p:cNvSpPr>
          <p:nvPr/>
        </p:nvSpPr>
        <p:spPr bwMode="auto">
          <a:xfrm>
            <a:off x="1331913" y="1700213"/>
            <a:ext cx="6769100"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solidFill>
                  <a:srgbClr val="FC250E"/>
                </a:solidFill>
                <a:latin typeface="隶书"/>
                <a:ea typeface="隶书"/>
                <a:cs typeface="隶书"/>
              </a:rPr>
              <a:t>尊重每个学生 关爱每个学生</a:t>
            </a:r>
          </a:p>
        </p:txBody>
      </p:sp>
    </p:spTree>
    <p:custDataLst>
      <p:tags r:id="rId1"/>
    </p:custDataLst>
  </p:cSld>
  <p:clrMapOvr>
    <a:masterClrMapping/>
  </p:clrMapOvr>
  <p:transition advTm="22531">
    <p:comb dir="vert"/>
    <p:sndAc>
      <p:stSnd>
        <p:snd r:embed="rId3"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from="(-#ppt_w/2)" to="(#ppt_x)" calcmode="lin" valueType="num">
                                      <p:cBhvr>
                                        <p:cTn id="7" dur="600" fill="hold">
                                          <p:stCondLst>
                                            <p:cond delay="0"/>
                                          </p:stCondLst>
                                        </p:cTn>
                                        <p:tgtEl>
                                          <p:spTgt spid="26626"/>
                                        </p:tgtEl>
                                        <p:attrNameLst>
                                          <p:attrName>ppt_x</p:attrName>
                                        </p:attrNameLst>
                                      </p:cBhvr>
                                    </p:anim>
                                    <p:anim from="0" to="-1.0" calcmode="lin" valueType="num">
                                      <p:cBhvr>
                                        <p:cTn id="8" dur="200" decel="50000" autoRev="1" fill="hold">
                                          <p:stCondLst>
                                            <p:cond delay="600"/>
                                          </p:stCondLst>
                                        </p:cTn>
                                        <p:tgtEl>
                                          <p:spTgt spid="26626"/>
                                        </p:tgtEl>
                                        <p:attrNameLst>
                                          <p:attrName>xshear</p:attrName>
                                        </p:attrNameLst>
                                      </p:cBhvr>
                                    </p:anim>
                                    <p:animScale>
                                      <p:cBhvr>
                                        <p:cTn id="9" dur="200" decel="100000" autoRev="1" fill="hold">
                                          <p:stCondLst>
                                            <p:cond delay="600"/>
                                          </p:stCondLst>
                                        </p:cTn>
                                        <p:tgtEl>
                                          <p:spTgt spid="26626"/>
                                        </p:tgtEl>
                                      </p:cBhvr>
                                      <p:from x="100000" y="100000"/>
                                      <p:to x="80000" y="100000"/>
                                    </p:animScale>
                                    <p:anim by="(#ppt_h/3+#ppt_w*0.1)" calcmode="lin" valueType="num">
                                      <p:cBhvr additive="sum">
                                        <p:cTn id="10" dur="200" decel="100000" autoRev="1" fill="hold">
                                          <p:stCondLst>
                                            <p:cond delay="600"/>
                                          </p:stCondLst>
                                        </p:cTn>
                                        <p:tgtEl>
                                          <p:spTgt spid="26626"/>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26627"/>
                                        </p:tgtEl>
                                        <p:attrNameLst>
                                          <p:attrName>style.visibility</p:attrName>
                                        </p:attrNameLst>
                                      </p:cBhvr>
                                      <p:to>
                                        <p:strVal val="visible"/>
                                      </p:to>
                                    </p:set>
                                    <p:animEffect transition="in" filter="fade">
                                      <p:cBhvr>
                                        <p:cTn id="15" dur="800" decel="100000"/>
                                        <p:tgtEl>
                                          <p:spTgt spid="26627"/>
                                        </p:tgtEl>
                                      </p:cBhvr>
                                    </p:animEffect>
                                    <p:anim calcmode="lin" valueType="num">
                                      <p:cBhvr>
                                        <p:cTn id="16" dur="800" decel="100000" fill="hold"/>
                                        <p:tgtEl>
                                          <p:spTgt spid="26627"/>
                                        </p:tgtEl>
                                        <p:attrNameLst>
                                          <p:attrName>style.rotation</p:attrName>
                                        </p:attrNameLst>
                                      </p:cBhvr>
                                      <p:tavLst>
                                        <p:tav tm="0">
                                          <p:val>
                                            <p:fltVal val="-90"/>
                                          </p:val>
                                        </p:tav>
                                        <p:tav tm="100000">
                                          <p:val>
                                            <p:fltVal val="0"/>
                                          </p:val>
                                        </p:tav>
                                      </p:tavLst>
                                    </p:anim>
                                    <p:anim calcmode="lin" valueType="num">
                                      <p:cBhvr>
                                        <p:cTn id="17" dur="800" decel="100000" fill="hold"/>
                                        <p:tgtEl>
                                          <p:spTgt spid="26627"/>
                                        </p:tgtEl>
                                        <p:attrNameLst>
                                          <p:attrName>ppt_x</p:attrName>
                                        </p:attrNameLst>
                                      </p:cBhvr>
                                      <p:tavLst>
                                        <p:tav tm="0">
                                          <p:val>
                                            <p:strVal val="#ppt_x+0.4"/>
                                          </p:val>
                                        </p:tav>
                                        <p:tav tm="100000">
                                          <p:val>
                                            <p:strVal val="#ppt_x-0.05"/>
                                          </p:val>
                                        </p:tav>
                                      </p:tavLst>
                                    </p:anim>
                                    <p:anim calcmode="lin" valueType="num">
                                      <p:cBhvr>
                                        <p:cTn id="18" dur="800" decel="100000" fill="hold"/>
                                        <p:tgtEl>
                                          <p:spTgt spid="26627"/>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6627"/>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6627"/>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8" presetClass="entr" presetSubtype="0" accel="50000" fill="hold" grpId="0" nodeType="clickEffect">
                                  <p:stCondLst>
                                    <p:cond delay="0"/>
                                  </p:stCondLst>
                                  <p:childTnLst>
                                    <p:set>
                                      <p:cBhvr>
                                        <p:cTn id="24" dur="1" fill="hold">
                                          <p:stCondLst>
                                            <p:cond delay="0"/>
                                          </p:stCondLst>
                                        </p:cTn>
                                        <p:tgtEl>
                                          <p:spTgt spid="26628"/>
                                        </p:tgtEl>
                                        <p:attrNameLst>
                                          <p:attrName>style.visibility</p:attrName>
                                        </p:attrNameLst>
                                      </p:cBhvr>
                                      <p:to>
                                        <p:strVal val="visible"/>
                                      </p:to>
                                    </p:set>
                                    <p:anim calcmode="lin" valueType="num">
                                      <p:cBhvr>
                                        <p:cTn id="25" dur="1000" fill="hold"/>
                                        <p:tgtEl>
                                          <p:spTgt spid="2662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26628"/>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26628"/>
                                        </p:tgtEl>
                                        <p:attrNameLst>
                                          <p:attrName>ppt_y</p:attrName>
                                        </p:attrNameLst>
                                      </p:cBhvr>
                                      <p:tavLst>
                                        <p:tav tm="0">
                                          <p:val>
                                            <p:strVal val="#ppt_y"/>
                                          </p:val>
                                        </p:tav>
                                        <p:tav tm="100000">
                                          <p:val>
                                            <p:strVal val="#ppt_y"/>
                                          </p:val>
                                        </p:tav>
                                      </p:tavLst>
                                    </p:anim>
                                    <p:animEffect transition="in" filter="fade">
                                      <p:cBhvr>
                                        <p:cTn id="28" dur="1000"/>
                                        <p:tgtEl>
                                          <p:spTgt spid="26628"/>
                                        </p:tgtEl>
                                      </p:cBhvr>
                                    </p:animEffect>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grpId="0" nodeType="clickEffect">
                                  <p:stCondLst>
                                    <p:cond delay="0"/>
                                  </p:stCondLst>
                                  <p:childTnLst>
                                    <p:set>
                                      <p:cBhvr>
                                        <p:cTn id="32" dur="1" fill="hold">
                                          <p:stCondLst>
                                            <p:cond delay="0"/>
                                          </p:stCondLst>
                                        </p:cTn>
                                        <p:tgtEl>
                                          <p:spTgt spid="26629"/>
                                        </p:tgtEl>
                                        <p:attrNameLst>
                                          <p:attrName>style.visibility</p:attrName>
                                        </p:attrNameLst>
                                      </p:cBhvr>
                                      <p:to>
                                        <p:strVal val="visible"/>
                                      </p:to>
                                    </p:set>
                                    <p:anim from="(-#ppt_w/2)" to="(#ppt_x)" calcmode="lin" valueType="num">
                                      <p:cBhvr>
                                        <p:cTn id="33" dur="600" fill="hold">
                                          <p:stCondLst>
                                            <p:cond delay="0"/>
                                          </p:stCondLst>
                                        </p:cTn>
                                        <p:tgtEl>
                                          <p:spTgt spid="26629"/>
                                        </p:tgtEl>
                                        <p:attrNameLst>
                                          <p:attrName>ppt_x</p:attrName>
                                        </p:attrNameLst>
                                      </p:cBhvr>
                                    </p:anim>
                                    <p:anim from="0" to="-1.0" calcmode="lin" valueType="num">
                                      <p:cBhvr>
                                        <p:cTn id="34" dur="200" decel="50000" autoRev="1" fill="hold">
                                          <p:stCondLst>
                                            <p:cond delay="600"/>
                                          </p:stCondLst>
                                        </p:cTn>
                                        <p:tgtEl>
                                          <p:spTgt spid="26629"/>
                                        </p:tgtEl>
                                        <p:attrNameLst>
                                          <p:attrName>xshear</p:attrName>
                                        </p:attrNameLst>
                                      </p:cBhvr>
                                    </p:anim>
                                    <p:animScale>
                                      <p:cBhvr>
                                        <p:cTn id="35" dur="200" decel="100000" autoRev="1" fill="hold">
                                          <p:stCondLst>
                                            <p:cond delay="600"/>
                                          </p:stCondLst>
                                        </p:cTn>
                                        <p:tgtEl>
                                          <p:spTgt spid="26629"/>
                                        </p:tgtEl>
                                      </p:cBhvr>
                                      <p:from x="100000" y="100000"/>
                                      <p:to x="80000" y="100000"/>
                                    </p:animScale>
                                    <p:anim by="(#ppt_h/3+#ppt_w*0.1)" calcmode="lin" valueType="num">
                                      <p:cBhvr additive="sum">
                                        <p:cTn id="36" dur="200" decel="100000" autoRev="1" fill="hold">
                                          <p:stCondLst>
                                            <p:cond delay="600"/>
                                          </p:stCondLst>
                                        </p:cTn>
                                        <p:tgtEl>
                                          <p:spTgt spid="26629"/>
                                        </p:tgtEl>
                                        <p:attrNameLst>
                                          <p:attrName>ppt_x</p:attrName>
                                        </p:attrNameLst>
                                      </p:cBhvr>
                                    </p:anim>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26630"/>
                                        </p:tgtEl>
                                        <p:attrNameLst>
                                          <p:attrName>style.visibility</p:attrName>
                                        </p:attrNameLst>
                                      </p:cBhvr>
                                      <p:to>
                                        <p:strVal val="visible"/>
                                      </p:to>
                                    </p:set>
                                    <p:anim calcmode="lin" valueType="num">
                                      <p:cBhvr>
                                        <p:cTn id="41" dur="1000" fill="hold"/>
                                        <p:tgtEl>
                                          <p:spTgt spid="26630"/>
                                        </p:tgtEl>
                                        <p:attrNameLst>
                                          <p:attrName>ppt_w</p:attrName>
                                        </p:attrNameLst>
                                      </p:cBhvr>
                                      <p:tavLst>
                                        <p:tav tm="0">
                                          <p:val>
                                            <p:strVal val="#ppt_w*0.70"/>
                                          </p:val>
                                        </p:tav>
                                        <p:tav tm="100000">
                                          <p:val>
                                            <p:strVal val="#ppt_w"/>
                                          </p:val>
                                        </p:tav>
                                      </p:tavLst>
                                    </p:anim>
                                    <p:anim calcmode="lin" valueType="num">
                                      <p:cBhvr>
                                        <p:cTn id="42" dur="1000" fill="hold"/>
                                        <p:tgtEl>
                                          <p:spTgt spid="26630"/>
                                        </p:tgtEl>
                                        <p:attrNameLst>
                                          <p:attrName>ppt_h</p:attrName>
                                        </p:attrNameLst>
                                      </p:cBhvr>
                                      <p:tavLst>
                                        <p:tav tm="0">
                                          <p:val>
                                            <p:strVal val="#ppt_h"/>
                                          </p:val>
                                        </p:tav>
                                        <p:tav tm="100000">
                                          <p:val>
                                            <p:strVal val="#ppt_h"/>
                                          </p:val>
                                        </p:tav>
                                      </p:tavLst>
                                    </p:anim>
                                    <p:animEffect transition="in" filter="fade">
                                      <p:cBhvr>
                                        <p:cTn id="43" dur="1000"/>
                                        <p:tgtEl>
                                          <p:spTgt spid="26630"/>
                                        </p:tgtEl>
                                      </p:cBhvr>
                                    </p:animEffect>
                                  </p:childTnLst>
                                </p:cTn>
                              </p:par>
                            </p:childTnLst>
                          </p:cTn>
                        </p:par>
                      </p:childTnLst>
                    </p:cTn>
                  </p:par>
                  <p:par>
                    <p:cTn id="44" fill="hold">
                      <p:stCondLst>
                        <p:cond delay="indefinite"/>
                      </p:stCondLst>
                      <p:childTnLst>
                        <p:par>
                          <p:cTn id="45" fill="hold">
                            <p:stCondLst>
                              <p:cond delay="0"/>
                            </p:stCondLst>
                            <p:childTnLst>
                              <p:par>
                                <p:cTn id="46" presetID="30" presetClass="entr" presetSubtype="0" fill="hold" grpId="0" nodeType="clickEffect">
                                  <p:stCondLst>
                                    <p:cond delay="0"/>
                                  </p:stCondLst>
                                  <p:childTnLst>
                                    <p:set>
                                      <p:cBhvr>
                                        <p:cTn id="47" dur="1" fill="hold">
                                          <p:stCondLst>
                                            <p:cond delay="0"/>
                                          </p:stCondLst>
                                        </p:cTn>
                                        <p:tgtEl>
                                          <p:spTgt spid="26631"/>
                                        </p:tgtEl>
                                        <p:attrNameLst>
                                          <p:attrName>style.visibility</p:attrName>
                                        </p:attrNameLst>
                                      </p:cBhvr>
                                      <p:to>
                                        <p:strVal val="visible"/>
                                      </p:to>
                                    </p:set>
                                    <p:animEffect transition="in" filter="fade">
                                      <p:cBhvr>
                                        <p:cTn id="48" dur="800" decel="100000"/>
                                        <p:tgtEl>
                                          <p:spTgt spid="26631"/>
                                        </p:tgtEl>
                                      </p:cBhvr>
                                    </p:animEffect>
                                    <p:anim calcmode="lin" valueType="num">
                                      <p:cBhvr>
                                        <p:cTn id="49" dur="800" decel="100000" fill="hold"/>
                                        <p:tgtEl>
                                          <p:spTgt spid="26631"/>
                                        </p:tgtEl>
                                        <p:attrNameLst>
                                          <p:attrName>style.rotation</p:attrName>
                                        </p:attrNameLst>
                                      </p:cBhvr>
                                      <p:tavLst>
                                        <p:tav tm="0">
                                          <p:val>
                                            <p:fltVal val="-90"/>
                                          </p:val>
                                        </p:tav>
                                        <p:tav tm="100000">
                                          <p:val>
                                            <p:fltVal val="0"/>
                                          </p:val>
                                        </p:tav>
                                      </p:tavLst>
                                    </p:anim>
                                    <p:anim calcmode="lin" valueType="num">
                                      <p:cBhvr>
                                        <p:cTn id="50" dur="800" decel="100000" fill="hold"/>
                                        <p:tgtEl>
                                          <p:spTgt spid="26631"/>
                                        </p:tgtEl>
                                        <p:attrNameLst>
                                          <p:attrName>ppt_x</p:attrName>
                                        </p:attrNameLst>
                                      </p:cBhvr>
                                      <p:tavLst>
                                        <p:tav tm="0">
                                          <p:val>
                                            <p:strVal val="#ppt_x+0.4"/>
                                          </p:val>
                                        </p:tav>
                                        <p:tav tm="100000">
                                          <p:val>
                                            <p:strVal val="#ppt_x-0.05"/>
                                          </p:val>
                                        </p:tav>
                                      </p:tavLst>
                                    </p:anim>
                                    <p:anim calcmode="lin" valueType="num">
                                      <p:cBhvr>
                                        <p:cTn id="51" dur="800" decel="100000" fill="hold"/>
                                        <p:tgtEl>
                                          <p:spTgt spid="26631"/>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26631"/>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26631"/>
                                        </p:tgtEl>
                                        <p:attrNameLst>
                                          <p:attrName>ppt_y</p:attrName>
                                        </p:attrNameLst>
                                      </p:cBhvr>
                                      <p:tavLst>
                                        <p:tav tm="0">
                                          <p:val>
                                            <p:strVal val="#ppt_y+0.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3" presetClass="entr" presetSubtype="16" fill="hold" grpId="0" nodeType="clickEffect">
                                  <p:stCondLst>
                                    <p:cond delay="0"/>
                                  </p:stCondLst>
                                  <p:childTnLst>
                                    <p:set>
                                      <p:cBhvr>
                                        <p:cTn id="57" dur="1" fill="hold">
                                          <p:stCondLst>
                                            <p:cond delay="0"/>
                                          </p:stCondLst>
                                        </p:cTn>
                                        <p:tgtEl>
                                          <p:spTgt spid="26632"/>
                                        </p:tgtEl>
                                        <p:attrNameLst>
                                          <p:attrName>style.visibility</p:attrName>
                                        </p:attrNameLst>
                                      </p:cBhvr>
                                      <p:to>
                                        <p:strVal val="visible"/>
                                      </p:to>
                                    </p:set>
                                    <p:anim calcmode="lin" valueType="num">
                                      <p:cBhvr>
                                        <p:cTn id="58" dur="500" fill="hold"/>
                                        <p:tgtEl>
                                          <p:spTgt spid="26632"/>
                                        </p:tgtEl>
                                        <p:attrNameLst>
                                          <p:attrName>ppt_w</p:attrName>
                                        </p:attrNameLst>
                                      </p:cBhvr>
                                      <p:tavLst>
                                        <p:tav tm="0">
                                          <p:val>
                                            <p:fltVal val="0"/>
                                          </p:val>
                                        </p:tav>
                                        <p:tav tm="100000">
                                          <p:val>
                                            <p:strVal val="#ppt_w"/>
                                          </p:val>
                                        </p:tav>
                                      </p:tavLst>
                                    </p:anim>
                                    <p:anim calcmode="lin" valueType="num">
                                      <p:cBhvr>
                                        <p:cTn id="59" dur="500" fill="hold"/>
                                        <p:tgtEl>
                                          <p:spTgt spid="26632"/>
                                        </p:tgtEl>
                                        <p:attrNameLst>
                                          <p:attrName>ppt_h</p:attrName>
                                        </p:attrNameLst>
                                      </p:cBhvr>
                                      <p:tavLst>
                                        <p:tav tm="0">
                                          <p:val>
                                            <p:fltVal val="0"/>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26633"/>
                                        </p:tgtEl>
                                        <p:attrNameLst>
                                          <p:attrName>style.visibility</p:attrName>
                                        </p:attrNameLst>
                                      </p:cBhvr>
                                      <p:to>
                                        <p:strVal val="visible"/>
                                      </p:to>
                                    </p:set>
                                    <p:animEffect transition="in" filter="dissolve">
                                      <p:cBhvr>
                                        <p:cTn id="64" dur="500"/>
                                        <p:tgtEl>
                                          <p:spTgt spid="26633"/>
                                        </p:tgtEl>
                                      </p:cBhvr>
                                    </p:animEffect>
                                  </p:childTnLst>
                                </p:cTn>
                              </p:par>
                            </p:childTnLst>
                          </p:cTn>
                        </p:par>
                      </p:childTnLst>
                    </p:cTn>
                  </p:par>
                  <p:par>
                    <p:cTn id="65" fill="hold">
                      <p:stCondLst>
                        <p:cond delay="indefinite"/>
                      </p:stCondLst>
                      <p:childTnLst>
                        <p:par>
                          <p:cTn id="66" fill="hold">
                            <p:stCondLst>
                              <p:cond delay="0"/>
                            </p:stCondLst>
                            <p:childTnLst>
                              <p:par>
                                <p:cTn id="67" presetID="27" presetClass="entr" presetSubtype="0" fill="hold" grpId="0" nodeType="clickEffect">
                                  <p:stCondLst>
                                    <p:cond delay="0"/>
                                  </p:stCondLst>
                                  <p:iterate type="lt">
                                    <p:tmPct val="50000"/>
                                  </p:iterate>
                                  <p:childTnLst>
                                    <p:set>
                                      <p:cBhvr>
                                        <p:cTn id="68" dur="1" fill="hold">
                                          <p:stCondLst>
                                            <p:cond delay="0"/>
                                          </p:stCondLst>
                                        </p:cTn>
                                        <p:tgtEl>
                                          <p:spTgt spid="26634"/>
                                        </p:tgtEl>
                                        <p:attrNameLst>
                                          <p:attrName>style.visibility</p:attrName>
                                        </p:attrNameLst>
                                      </p:cBhvr>
                                      <p:to>
                                        <p:strVal val="visible"/>
                                      </p:to>
                                    </p:set>
                                    <p:anim calcmode="discrete" valueType="clr">
                                      <p:cBhvr override="childStyle">
                                        <p:cTn id="69" dur="80"/>
                                        <p:tgtEl>
                                          <p:spTgt spid="26634"/>
                                        </p:tgtEl>
                                        <p:attrNameLst>
                                          <p:attrName>style.color</p:attrName>
                                        </p:attrNameLst>
                                      </p:cBhvr>
                                      <p:tavLst>
                                        <p:tav tm="0">
                                          <p:val>
                                            <p:clrVal>
                                              <a:schemeClr val="accent2"/>
                                            </p:clrVal>
                                          </p:val>
                                        </p:tav>
                                        <p:tav tm="50000">
                                          <p:val>
                                            <p:clrVal>
                                              <a:schemeClr val="hlink"/>
                                            </p:clrVal>
                                          </p:val>
                                        </p:tav>
                                      </p:tavLst>
                                    </p:anim>
                                    <p:anim calcmode="discrete" valueType="clr">
                                      <p:cBhvr>
                                        <p:cTn id="70" dur="80"/>
                                        <p:tgtEl>
                                          <p:spTgt spid="26634"/>
                                        </p:tgtEl>
                                        <p:attrNameLst>
                                          <p:attrName>fillcolor</p:attrName>
                                        </p:attrNameLst>
                                      </p:cBhvr>
                                      <p:tavLst>
                                        <p:tav tm="0">
                                          <p:val>
                                            <p:clrVal>
                                              <a:schemeClr val="accent2"/>
                                            </p:clrVal>
                                          </p:val>
                                        </p:tav>
                                        <p:tav tm="50000">
                                          <p:val>
                                            <p:clrVal>
                                              <a:schemeClr val="hlink"/>
                                            </p:clrVal>
                                          </p:val>
                                        </p:tav>
                                      </p:tavLst>
                                    </p:anim>
                                    <p:set>
                                      <p:cBhvr>
                                        <p:cTn id="71" dur="80"/>
                                        <p:tgtEl>
                                          <p:spTgt spid="26634"/>
                                        </p:tgtEl>
                                        <p:attrNameLst>
                                          <p:attrName>fill.type</p:attrName>
                                        </p:attrNameLst>
                                      </p:cBhvr>
                                      <p:to>
                                        <p:strVal val="solid"/>
                                      </p:to>
                                    </p:set>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0" nodeType="clickEffect">
                                  <p:stCondLst>
                                    <p:cond delay="0"/>
                                  </p:stCondLst>
                                  <p:childTnLst>
                                    <p:set>
                                      <p:cBhvr>
                                        <p:cTn id="75" dur="1" fill="hold">
                                          <p:stCondLst>
                                            <p:cond delay="0"/>
                                          </p:stCondLst>
                                        </p:cTn>
                                        <p:tgtEl>
                                          <p:spTgt spid="26635"/>
                                        </p:tgtEl>
                                        <p:attrNameLst>
                                          <p:attrName>style.visibility</p:attrName>
                                        </p:attrNameLst>
                                      </p:cBhvr>
                                      <p:to>
                                        <p:strVal val="visible"/>
                                      </p:to>
                                    </p:set>
                                    <p:anim calcmode="lin" valueType="num">
                                      <p:cBhvr>
                                        <p:cTn id="76" dur="1000" fill="hold"/>
                                        <p:tgtEl>
                                          <p:spTgt spid="26635"/>
                                        </p:tgtEl>
                                        <p:attrNameLst>
                                          <p:attrName>ppt_w</p:attrName>
                                        </p:attrNameLst>
                                      </p:cBhvr>
                                      <p:tavLst>
                                        <p:tav tm="0">
                                          <p:val>
                                            <p:strVal val="#ppt_w*0.70"/>
                                          </p:val>
                                        </p:tav>
                                        <p:tav tm="100000">
                                          <p:val>
                                            <p:strVal val="#ppt_w"/>
                                          </p:val>
                                        </p:tav>
                                      </p:tavLst>
                                    </p:anim>
                                    <p:anim calcmode="lin" valueType="num">
                                      <p:cBhvr>
                                        <p:cTn id="77" dur="1000" fill="hold"/>
                                        <p:tgtEl>
                                          <p:spTgt spid="26635"/>
                                        </p:tgtEl>
                                        <p:attrNameLst>
                                          <p:attrName>ppt_h</p:attrName>
                                        </p:attrNameLst>
                                      </p:cBhvr>
                                      <p:tavLst>
                                        <p:tav tm="0">
                                          <p:val>
                                            <p:strVal val="#ppt_h"/>
                                          </p:val>
                                        </p:tav>
                                        <p:tav tm="100000">
                                          <p:val>
                                            <p:strVal val="#ppt_h"/>
                                          </p:val>
                                        </p:tav>
                                      </p:tavLst>
                                    </p:anim>
                                    <p:animEffect transition="in" filter="fade">
                                      <p:cBhvr>
                                        <p:cTn id="78" dur="1000"/>
                                        <p:tgtEl>
                                          <p:spTgt spid="26635"/>
                                        </p:tgtEl>
                                      </p:cBhvr>
                                    </p:animEffect>
                                  </p:childTnLst>
                                </p:cTn>
                              </p:par>
                            </p:childTnLst>
                          </p:cTn>
                        </p:par>
                      </p:childTnLst>
                    </p:cTn>
                  </p:par>
                  <p:par>
                    <p:cTn id="79" fill="hold">
                      <p:stCondLst>
                        <p:cond delay="indefinite"/>
                      </p:stCondLst>
                      <p:childTnLst>
                        <p:par>
                          <p:cTn id="80" fill="hold">
                            <p:stCondLst>
                              <p:cond delay="0"/>
                            </p:stCondLst>
                            <p:childTnLst>
                              <p:par>
                                <p:cTn id="81" presetID="23" presetClass="entr" presetSubtype="16" fill="hold" grpId="0" nodeType="clickEffect">
                                  <p:stCondLst>
                                    <p:cond delay="0"/>
                                  </p:stCondLst>
                                  <p:childTnLst>
                                    <p:set>
                                      <p:cBhvr>
                                        <p:cTn id="82" dur="1" fill="hold">
                                          <p:stCondLst>
                                            <p:cond delay="0"/>
                                          </p:stCondLst>
                                        </p:cTn>
                                        <p:tgtEl>
                                          <p:spTgt spid="26636"/>
                                        </p:tgtEl>
                                        <p:attrNameLst>
                                          <p:attrName>style.visibility</p:attrName>
                                        </p:attrNameLst>
                                      </p:cBhvr>
                                      <p:to>
                                        <p:strVal val="visible"/>
                                      </p:to>
                                    </p:set>
                                    <p:anim calcmode="lin" valueType="num">
                                      <p:cBhvr>
                                        <p:cTn id="83" dur="500" fill="hold"/>
                                        <p:tgtEl>
                                          <p:spTgt spid="26636"/>
                                        </p:tgtEl>
                                        <p:attrNameLst>
                                          <p:attrName>ppt_w</p:attrName>
                                        </p:attrNameLst>
                                      </p:cBhvr>
                                      <p:tavLst>
                                        <p:tav tm="0">
                                          <p:val>
                                            <p:fltVal val="0"/>
                                          </p:val>
                                        </p:tav>
                                        <p:tav tm="100000">
                                          <p:val>
                                            <p:strVal val="#ppt_w"/>
                                          </p:val>
                                        </p:tav>
                                      </p:tavLst>
                                    </p:anim>
                                    <p:anim calcmode="lin" valueType="num">
                                      <p:cBhvr>
                                        <p:cTn id="84" dur="500" fill="hold"/>
                                        <p:tgtEl>
                                          <p:spTgt spid="26636"/>
                                        </p:tgtEl>
                                        <p:attrNameLst>
                                          <p:attrName>ppt_h</p:attrName>
                                        </p:attrNameLst>
                                      </p:cBhvr>
                                      <p:tavLst>
                                        <p:tav tm="0">
                                          <p:val>
                                            <p:fltVal val="0"/>
                                          </p:val>
                                        </p:tav>
                                        <p:tav tm="100000">
                                          <p:val>
                                            <p:strVal val="#ppt_h"/>
                                          </p:val>
                                        </p:tav>
                                      </p:tavLst>
                                    </p:anim>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grpId="0" nodeType="clickEffect">
                                  <p:stCondLst>
                                    <p:cond delay="0"/>
                                  </p:stCondLst>
                                  <p:childTnLst>
                                    <p:set>
                                      <p:cBhvr>
                                        <p:cTn id="88" dur="1" fill="hold">
                                          <p:stCondLst>
                                            <p:cond delay="0"/>
                                          </p:stCondLst>
                                        </p:cTn>
                                        <p:tgtEl>
                                          <p:spTgt spid="26637"/>
                                        </p:tgtEl>
                                        <p:attrNameLst>
                                          <p:attrName>style.visibility</p:attrName>
                                        </p:attrNameLst>
                                      </p:cBhvr>
                                      <p:to>
                                        <p:strVal val="visible"/>
                                      </p:to>
                                    </p:set>
                                    <p:animEffect transition="in" filter="wipe(down)">
                                      <p:cBhvr>
                                        <p:cTn id="89" dur="580">
                                          <p:stCondLst>
                                            <p:cond delay="0"/>
                                          </p:stCondLst>
                                        </p:cTn>
                                        <p:tgtEl>
                                          <p:spTgt spid="26637"/>
                                        </p:tgtEl>
                                      </p:cBhvr>
                                    </p:animEffect>
                                    <p:anim calcmode="lin" valueType="num">
                                      <p:cBhvr>
                                        <p:cTn id="90" dur="1822" tmFilter="0,0; 0.14,0.36; 0.43,0.73; 0.71,0.91; 1.0,1.0">
                                          <p:stCondLst>
                                            <p:cond delay="0"/>
                                          </p:stCondLst>
                                        </p:cTn>
                                        <p:tgtEl>
                                          <p:spTgt spid="26637"/>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26637"/>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26637"/>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26637"/>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26637"/>
                                        </p:tgtEl>
                                        <p:attrNameLst>
                                          <p:attrName>ppt_y</p:attrName>
                                        </p:attrNameLst>
                                      </p:cBhvr>
                                      <p:tavLst>
                                        <p:tav tm="0" fmla="#ppt_y-sin(pi*$)/81">
                                          <p:val>
                                            <p:fltVal val="0"/>
                                          </p:val>
                                        </p:tav>
                                        <p:tav tm="100000">
                                          <p:val>
                                            <p:fltVal val="1"/>
                                          </p:val>
                                        </p:tav>
                                      </p:tavLst>
                                    </p:anim>
                                    <p:animScale>
                                      <p:cBhvr>
                                        <p:cTn id="95" dur="26">
                                          <p:stCondLst>
                                            <p:cond delay="650"/>
                                          </p:stCondLst>
                                        </p:cTn>
                                        <p:tgtEl>
                                          <p:spTgt spid="26637"/>
                                        </p:tgtEl>
                                      </p:cBhvr>
                                      <p:to x="100000" y="60000"/>
                                    </p:animScale>
                                    <p:animScale>
                                      <p:cBhvr>
                                        <p:cTn id="96" dur="166" decel="50000">
                                          <p:stCondLst>
                                            <p:cond delay="676"/>
                                          </p:stCondLst>
                                        </p:cTn>
                                        <p:tgtEl>
                                          <p:spTgt spid="26637"/>
                                        </p:tgtEl>
                                      </p:cBhvr>
                                      <p:to x="100000" y="100000"/>
                                    </p:animScale>
                                    <p:animScale>
                                      <p:cBhvr>
                                        <p:cTn id="97" dur="26">
                                          <p:stCondLst>
                                            <p:cond delay="1312"/>
                                          </p:stCondLst>
                                        </p:cTn>
                                        <p:tgtEl>
                                          <p:spTgt spid="26637"/>
                                        </p:tgtEl>
                                      </p:cBhvr>
                                      <p:to x="100000" y="80000"/>
                                    </p:animScale>
                                    <p:animScale>
                                      <p:cBhvr>
                                        <p:cTn id="98" dur="166" decel="50000">
                                          <p:stCondLst>
                                            <p:cond delay="1338"/>
                                          </p:stCondLst>
                                        </p:cTn>
                                        <p:tgtEl>
                                          <p:spTgt spid="26637"/>
                                        </p:tgtEl>
                                      </p:cBhvr>
                                      <p:to x="100000" y="100000"/>
                                    </p:animScale>
                                    <p:animScale>
                                      <p:cBhvr>
                                        <p:cTn id="99" dur="26">
                                          <p:stCondLst>
                                            <p:cond delay="1642"/>
                                          </p:stCondLst>
                                        </p:cTn>
                                        <p:tgtEl>
                                          <p:spTgt spid="26637"/>
                                        </p:tgtEl>
                                      </p:cBhvr>
                                      <p:to x="100000" y="90000"/>
                                    </p:animScale>
                                    <p:animScale>
                                      <p:cBhvr>
                                        <p:cTn id="100" dur="166" decel="50000">
                                          <p:stCondLst>
                                            <p:cond delay="1668"/>
                                          </p:stCondLst>
                                        </p:cTn>
                                        <p:tgtEl>
                                          <p:spTgt spid="26637"/>
                                        </p:tgtEl>
                                      </p:cBhvr>
                                      <p:to x="100000" y="100000"/>
                                    </p:animScale>
                                    <p:animScale>
                                      <p:cBhvr>
                                        <p:cTn id="101" dur="26">
                                          <p:stCondLst>
                                            <p:cond delay="1808"/>
                                          </p:stCondLst>
                                        </p:cTn>
                                        <p:tgtEl>
                                          <p:spTgt spid="26637"/>
                                        </p:tgtEl>
                                      </p:cBhvr>
                                      <p:to x="100000" y="95000"/>
                                    </p:animScale>
                                    <p:animScale>
                                      <p:cBhvr>
                                        <p:cTn id="102" dur="166" decel="50000">
                                          <p:stCondLst>
                                            <p:cond delay="1834"/>
                                          </p:stCondLst>
                                        </p:cTn>
                                        <p:tgtEl>
                                          <p:spTgt spid="2663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P spid="26629" grpId="0"/>
      <p:bldP spid="26630" grpId="0"/>
      <p:bldP spid="26631" grpId="0"/>
      <p:bldP spid="26632" grpId="0"/>
      <p:bldP spid="26633" grpId="0"/>
      <p:bldP spid="26634" grpId="0"/>
      <p:bldP spid="26635" grpId="0"/>
      <p:bldP spid="26636" grpId="0"/>
      <p:bldP spid="266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27649"/>
          <p:cNvSpPr txBox="1">
            <a:spLocks noChangeArrowheads="1"/>
          </p:cNvSpPr>
          <p:nvPr/>
        </p:nvSpPr>
        <p:spPr bwMode="auto">
          <a:xfrm>
            <a:off x="250825" y="1628775"/>
            <a:ext cx="8382000" cy="4211638"/>
          </a:xfrm>
          <a:prstGeom prst="rect">
            <a:avLst/>
          </a:prstGeom>
          <a:noFill/>
          <a:ln w="9525">
            <a:noFill/>
            <a:miter lim="800000"/>
            <a:headEnd/>
            <a:tailEnd/>
          </a:ln>
        </p:spPr>
        <p:txBody>
          <a:bodyPr>
            <a:spAutoFit/>
          </a:bodyPr>
          <a:lstStyle/>
          <a:p>
            <a:pPr>
              <a:spcBef>
                <a:spcPct val="50000"/>
              </a:spcBef>
              <a:buFont typeface="Arial" charset="0"/>
              <a:buNone/>
            </a:pPr>
            <a:r>
              <a:rPr lang="zh-CN" altLang="en-US" sz="3600" b="1">
                <a:solidFill>
                  <a:srgbClr val="FC250E"/>
                </a:solidFill>
                <a:latin typeface="方正舒体"/>
                <a:ea typeface="方正舒体"/>
                <a:cs typeface="方正舒体"/>
              </a:rPr>
              <a:t>启示一：</a:t>
            </a:r>
          </a:p>
          <a:p>
            <a:pPr>
              <a:spcBef>
                <a:spcPct val="50000"/>
              </a:spcBef>
              <a:buFont typeface="Arial" charset="0"/>
              <a:buNone/>
            </a:pPr>
            <a:r>
              <a:rPr lang="zh-CN" altLang="en-US" sz="3600" b="1">
                <a:solidFill>
                  <a:srgbClr val="000000"/>
                </a:solidFill>
                <a:latin typeface="黑体" pitchFamily="2" charset="-122"/>
                <a:ea typeface="黑体" pitchFamily="2" charset="-122"/>
              </a:rPr>
              <a:t>       要融进小说中去，与主人公同呼吸，共命运，才能深入理解作品。</a:t>
            </a:r>
            <a:endParaRPr lang="zh-CN" altLang="en-US" sz="3600" b="1">
              <a:latin typeface="黑体" pitchFamily="2" charset="-122"/>
              <a:ea typeface="黑体" pitchFamily="2" charset="-122"/>
            </a:endParaRPr>
          </a:p>
          <a:p>
            <a:pPr>
              <a:spcBef>
                <a:spcPct val="50000"/>
              </a:spcBef>
              <a:buFont typeface="Arial" charset="0"/>
              <a:buNone/>
            </a:pPr>
            <a:r>
              <a:rPr lang="zh-CN" altLang="en-US" sz="3600" b="1">
                <a:solidFill>
                  <a:srgbClr val="FC250E"/>
                </a:solidFill>
                <a:latin typeface="华文行楷"/>
                <a:ea typeface="华文行楷"/>
                <a:cs typeface="华文行楷"/>
              </a:rPr>
              <a:t>启示二：</a:t>
            </a:r>
          </a:p>
          <a:p>
            <a:pPr>
              <a:spcBef>
                <a:spcPct val="50000"/>
              </a:spcBef>
              <a:buFont typeface="Arial" charset="0"/>
              <a:buNone/>
            </a:pPr>
            <a:r>
              <a:rPr lang="zh-CN" altLang="en-US" sz="3600" b="1">
                <a:solidFill>
                  <a:srgbClr val="000000"/>
                </a:solidFill>
                <a:latin typeface="黑体" pitchFamily="2" charset="-122"/>
                <a:ea typeface="黑体" pitchFamily="2" charset="-122"/>
              </a:rPr>
              <a:t>    要从小说中出来，从生活中发现小说，从小说中理解生活。</a:t>
            </a:r>
            <a:r>
              <a:rPr lang="zh-CN" altLang="en-US" sz="3600" b="1">
                <a:latin typeface="黑体" pitchFamily="2" charset="-122"/>
                <a:ea typeface="黑体" pitchFamily="2" charset="-122"/>
              </a:rPr>
              <a:t> </a:t>
            </a:r>
          </a:p>
        </p:txBody>
      </p:sp>
      <p:pic>
        <p:nvPicPr>
          <p:cNvPr id="37890" name="图片 27650" descr="7"/>
          <p:cNvPicPr>
            <a:picLocks noChangeAspect="1" noChangeArrowheads="1"/>
          </p:cNvPicPr>
          <p:nvPr/>
        </p:nvPicPr>
        <p:blipFill>
          <a:blip r:embed="rId3"/>
          <a:srcRect/>
          <a:stretch>
            <a:fillRect/>
          </a:stretch>
        </p:blipFill>
        <p:spPr bwMode="auto">
          <a:xfrm>
            <a:off x="7467600" y="5181600"/>
            <a:ext cx="1676400" cy="1676400"/>
          </a:xfrm>
          <a:prstGeom prst="rect">
            <a:avLst/>
          </a:prstGeom>
          <a:noFill/>
          <a:ln w="9525">
            <a:noFill/>
            <a:miter lim="800000"/>
            <a:headEnd/>
            <a:tailEnd/>
          </a:ln>
        </p:spPr>
      </p:pic>
      <p:sp>
        <p:nvSpPr>
          <p:cNvPr id="37891" name="文本框 27651"/>
          <p:cNvSpPr txBox="1">
            <a:spLocks noChangeArrowheads="1"/>
          </p:cNvSpPr>
          <p:nvPr/>
        </p:nvSpPr>
        <p:spPr bwMode="auto">
          <a:xfrm>
            <a:off x="252413" y="117475"/>
            <a:ext cx="8893175" cy="1919288"/>
          </a:xfrm>
          <a:prstGeom prst="rect">
            <a:avLst/>
          </a:prstGeom>
          <a:noFill/>
          <a:ln w="9525">
            <a:noFill/>
            <a:miter lim="800000"/>
            <a:headEnd/>
            <a:tailEnd/>
          </a:ln>
        </p:spPr>
        <p:txBody>
          <a:bodyPr>
            <a:spAutoFit/>
          </a:bodyPr>
          <a:lstStyle/>
          <a:p>
            <a:pPr>
              <a:buFont typeface="Arial" charset="0"/>
              <a:buNone/>
            </a:pPr>
            <a:r>
              <a:rPr lang="zh-CN" altLang="en-US" sz="4000" b="1">
                <a:solidFill>
                  <a:schemeClr val="accent2"/>
                </a:solidFill>
                <a:latin typeface="隶书"/>
                <a:ea typeface="隶书"/>
                <a:cs typeface="隶书"/>
              </a:rPr>
              <a:t>你从中得到有关小说阅读和欣赏方面的哪些启示?</a:t>
            </a:r>
            <a:r>
              <a:rPr lang="zh-CN" altLang="en-US" sz="4000" b="1">
                <a:latin typeface="隶书"/>
                <a:ea typeface="隶书"/>
                <a:cs typeface="隶书"/>
              </a:rPr>
              <a:t> </a:t>
            </a:r>
          </a:p>
          <a:p>
            <a:pPr>
              <a:buFont typeface="Arial" charset="0"/>
              <a:buNone/>
            </a:pPr>
            <a:endParaRPr lang="en-US" altLang="zh-CN" sz="4000">
              <a:latin typeface="Times New Roman" pitchFamily="18" charset="0"/>
            </a:endParaRPr>
          </a:p>
        </p:txBody>
      </p:sp>
    </p:spTree>
    <p:custDataLst>
      <p:tags r:id="rId1"/>
    </p:custDataLst>
  </p:cSld>
  <p:clrMapOvr>
    <a:masterClrMapping/>
  </p:clrMapOvr>
  <p:transition advTm="1331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checkerboard(across)">
                                      <p:cBhvr>
                                        <p:cTn id="7" dur="5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checkerboard(across)">
                                      <p:cBhvr>
                                        <p:cTn id="12" dur="500"/>
                                        <p:tgtEl>
                                          <p:spTgt spid="276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checkerboard(across)">
                                      <p:cBhvr>
                                        <p:cTn id="17" dur="500"/>
                                        <p:tgtEl>
                                          <p:spTgt spid="276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checkerboard(across)">
                                      <p:cBhvr>
                                        <p:cTn id="22" dur="500"/>
                                        <p:tgtEl>
                                          <p:spTgt spid="276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图片 28673" descr="00"/>
          <p:cNvPicPr>
            <a:picLocks noChangeAspect="1" noChangeArrowheads="1"/>
          </p:cNvPicPr>
          <p:nvPr/>
        </p:nvPicPr>
        <p:blipFill>
          <a:blip r:embed="rId5"/>
          <a:srcRect/>
          <a:stretch>
            <a:fillRect/>
          </a:stretch>
        </p:blipFill>
        <p:spPr bwMode="auto">
          <a:xfrm>
            <a:off x="0" y="5715000"/>
            <a:ext cx="9144000" cy="1143000"/>
          </a:xfrm>
          <a:prstGeom prst="rect">
            <a:avLst/>
          </a:prstGeom>
          <a:noFill/>
          <a:ln w="9525">
            <a:noFill/>
            <a:miter lim="800000"/>
            <a:headEnd/>
            <a:tailEnd/>
          </a:ln>
        </p:spPr>
      </p:pic>
      <p:sp>
        <p:nvSpPr>
          <p:cNvPr id="28675" name="文本框 28674"/>
          <p:cNvSpPr txBox="1">
            <a:spLocks noChangeArrowheads="1"/>
          </p:cNvSpPr>
          <p:nvPr/>
        </p:nvSpPr>
        <p:spPr bwMode="auto">
          <a:xfrm>
            <a:off x="685800" y="762000"/>
            <a:ext cx="7620000" cy="701675"/>
          </a:xfrm>
          <a:prstGeom prst="rect">
            <a:avLst/>
          </a:prstGeom>
          <a:noFill/>
          <a:ln w="9525">
            <a:noFill/>
            <a:miter lim="800000"/>
            <a:headEnd/>
            <a:tailEnd/>
          </a:ln>
        </p:spPr>
        <p:txBody>
          <a:bodyPr>
            <a:spAutoFit/>
          </a:bodyPr>
          <a:lstStyle/>
          <a:p>
            <a:pPr>
              <a:spcBef>
                <a:spcPct val="50000"/>
              </a:spcBef>
              <a:buFont typeface="Arial" charset="0"/>
              <a:buNone/>
            </a:pPr>
            <a:r>
              <a:rPr lang="zh-CN" altLang="en-US" sz="4000" b="1">
                <a:solidFill>
                  <a:srgbClr val="FF00FF"/>
                </a:solidFill>
                <a:latin typeface="Times New Roman" pitchFamily="18" charset="0"/>
                <a:ea typeface="华文行楷"/>
                <a:cs typeface="华文行楷"/>
              </a:rPr>
              <a:t>练笔：</a:t>
            </a:r>
          </a:p>
        </p:txBody>
      </p:sp>
      <p:sp>
        <p:nvSpPr>
          <p:cNvPr id="28676" name="文本框 28675"/>
          <p:cNvSpPr txBox="1">
            <a:spLocks noChangeArrowheads="1"/>
          </p:cNvSpPr>
          <p:nvPr/>
        </p:nvSpPr>
        <p:spPr bwMode="auto">
          <a:xfrm>
            <a:off x="1219200" y="1752600"/>
            <a:ext cx="7467600" cy="2771775"/>
          </a:xfrm>
          <a:prstGeom prst="rect">
            <a:avLst/>
          </a:prstGeom>
          <a:noFill/>
          <a:ln w="9525">
            <a:noFill/>
            <a:miter lim="800000"/>
            <a:headEnd/>
            <a:tailEnd/>
          </a:ln>
        </p:spPr>
        <p:txBody>
          <a:bodyPr>
            <a:spAutoFit/>
          </a:bodyPr>
          <a:lstStyle/>
          <a:p>
            <a:pPr>
              <a:spcBef>
                <a:spcPct val="50000"/>
              </a:spcBef>
              <a:buFont typeface="Arial" charset="0"/>
              <a:buNone/>
            </a:pPr>
            <a:r>
              <a:rPr lang="zh-CN" altLang="en-US">
                <a:latin typeface="Times New Roman" pitchFamily="18" charset="0"/>
              </a:rPr>
              <a:t>        </a:t>
            </a:r>
            <a:r>
              <a:rPr lang="zh-CN" altLang="en-US" sz="4400" i="1">
                <a:solidFill>
                  <a:srgbClr val="3333FF"/>
                </a:solidFill>
                <a:latin typeface="Times New Roman" pitchFamily="18" charset="0"/>
                <a:ea typeface="隶书"/>
                <a:cs typeface="隶书"/>
              </a:rPr>
              <a:t>请你以李京京的口吻给乡下的爷爷写一封像万卡那样的长信，以述说自己对幸福快乐生活的希翼。</a:t>
            </a:r>
          </a:p>
        </p:txBody>
      </p:sp>
    </p:spTree>
    <p:custDataLst>
      <p:tags r:id="rId1"/>
    </p:custDataLst>
  </p:cSld>
  <p:clrMapOvr>
    <a:masterClrMapping/>
  </p:clrMapOvr>
  <p:transition advTm="86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ppt_x"/>
                                          </p:val>
                                        </p:tav>
                                        <p:tav tm="100000">
                                          <p:val>
                                            <p:strVal val="#ppt_x"/>
                                          </p:val>
                                        </p:tav>
                                      </p:tavLst>
                                    </p:anim>
                                    <p:anim calcmode="lin" valueType="num">
                                      <p:cBhvr additive="base">
                                        <p:cTn id="8" dur="500" fill="hold"/>
                                        <p:tgtEl>
                                          <p:spTgt spid="2867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builtIn="1"/>
                                        </p:tgtEl>
                                      </p:cMediaNode>
                                    </p:audio>
                                  </p:sub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28676"/>
                                        </p:tgtEl>
                                        <p:attrNameLst>
                                          <p:attrName>style.visibility</p:attrName>
                                        </p:attrNameLst>
                                      </p:cBhvr>
                                      <p:to>
                                        <p:strVal val="visible"/>
                                      </p:to>
                                    </p:set>
                                    <p:animEffect transition="in" filter="diamond(in)">
                                      <p:cBhvr>
                                        <p:cTn id="13" dur="2000"/>
                                        <p:tgtEl>
                                          <p:spTgt spid="28676"/>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76"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1.1|1.6"/>
</p:tagLst>
</file>

<file path=ppt/tags/tag2.xml><?xml version="1.0" encoding="utf-8"?>
<p:tagLst xmlns:a="http://schemas.openxmlformats.org/drawingml/2006/main" xmlns:r="http://schemas.openxmlformats.org/officeDocument/2006/relationships" xmlns:p="http://schemas.openxmlformats.org/presentationml/2006/main">
  <p:tag name="TIMING" val="|3.7|2.6|3.2|2|2.2|1|1.1|1.1|6|1.1|1.3|1.2|5|0.9|1.2|0.7|1.2|2.5|1.2|0.7|0.9"/>
</p:tagLst>
</file>

<file path=ppt/tags/tag3.xml><?xml version="1.0" encoding="utf-8"?>
<p:tagLst xmlns:a="http://schemas.openxmlformats.org/drawingml/2006/main" xmlns:r="http://schemas.openxmlformats.org/officeDocument/2006/relationships" xmlns:p="http://schemas.openxmlformats.org/presentationml/2006/main">
  <p:tag name="TIMING" val="|0.8|1.4"/>
</p:tagLst>
</file>

<file path=ppt/tags/tag4.xml><?xml version="1.0" encoding="utf-8"?>
<p:tagLst xmlns:a="http://schemas.openxmlformats.org/drawingml/2006/main" xmlns:r="http://schemas.openxmlformats.org/officeDocument/2006/relationships" xmlns:p="http://schemas.openxmlformats.org/presentationml/2006/main">
  <p:tag name="TIMING" val="|2.5|1.3|1.5|1.7|1.2|2.1|1.6|1.8|1.5|1.4|1.1|1.6|1.4"/>
</p:tagLst>
</file>

<file path=ppt/tags/tag5.xml><?xml version="1.0" encoding="utf-8"?>
<p:tagLst xmlns:a="http://schemas.openxmlformats.org/drawingml/2006/main" xmlns:r="http://schemas.openxmlformats.org/officeDocument/2006/relationships" xmlns:p="http://schemas.openxmlformats.org/presentationml/2006/main">
  <p:tag name="TIMING" val="|0.4|2.4|8.4|1354.6"/>
</p:tagLst>
</file>

<file path=ppt/tags/tag6.xml><?xml version="1.0" encoding="utf-8"?>
<p:tagLst xmlns:a="http://schemas.openxmlformats.org/drawingml/2006/main" xmlns:r="http://schemas.openxmlformats.org/officeDocument/2006/relationships" xmlns:p="http://schemas.openxmlformats.org/presentationml/2006/main">
  <p:tag name="TIMING" val="|1.1|2.5|3|4.4|2.7"/>
</p:tagLst>
</file>

<file path=ppt/tags/tag7.xml><?xml version="1.0" encoding="utf-8"?>
<p:tagLst xmlns:a="http://schemas.openxmlformats.org/drawingml/2006/main" xmlns:r="http://schemas.openxmlformats.org/officeDocument/2006/relationships" xmlns:p="http://schemas.openxmlformats.org/presentationml/2006/main">
  <p:tag name="TIMING" val="|2|0.9|1.1|0.9|1.2|1.3|1.4|1.2|2.5|1.1|0.9|1.7"/>
</p:tagLst>
</file>

<file path=ppt/tags/tag8.xml><?xml version="1.0" encoding="utf-8"?>
<p:tagLst xmlns:a="http://schemas.openxmlformats.org/drawingml/2006/main" xmlns:r="http://schemas.openxmlformats.org/officeDocument/2006/relationships" xmlns:p="http://schemas.openxmlformats.org/presentationml/2006/main">
  <p:tag name="TIMING" val="|0.4|1.8|6.1"/>
</p:tagLst>
</file>

<file path=ppt/tags/tag9.xml><?xml version="1.0" encoding="utf-8"?>
<p:tagLst xmlns:a="http://schemas.openxmlformats.org/drawingml/2006/main" xmlns:r="http://schemas.openxmlformats.org/officeDocument/2006/relationships" xmlns:p="http://schemas.openxmlformats.org/presentationml/2006/main">
  <p:tag name="TIMING" val="|12.1"/>
</p:tagLst>
</file>

<file path=ppt/tags/tag10.xml><?xml version="1.0" encoding="utf-8"?>
<p:tagLst xmlns:a="http://schemas.openxmlformats.org/drawingml/2006/main" xmlns:r="http://schemas.openxmlformats.org/officeDocument/2006/relationships" xmlns:p="http://schemas.openxmlformats.org/presentationml/2006/main">
  <p:tag name="TIMING" val="|1.3|4.1|2.5|8"/>
</p:tagLst>
</file>

<file path=ppt/tags/tag11.xml><?xml version="1.0" encoding="utf-8"?>
<p:tagLst xmlns:a="http://schemas.openxmlformats.org/drawingml/2006/main" xmlns:r="http://schemas.openxmlformats.org/officeDocument/2006/relationships" xmlns:p="http://schemas.openxmlformats.org/presentationml/2006/main">
  <p:tag name="TIMING" val="|8.3"/>
</p:tagLst>
</file>

<file path=ppt/tags/tag12.xml><?xml version="1.0" encoding="utf-8"?>
<p:tagLst xmlns:a="http://schemas.openxmlformats.org/drawingml/2006/main" xmlns:r="http://schemas.openxmlformats.org/officeDocument/2006/relationships" xmlns:p="http://schemas.openxmlformats.org/presentationml/2006/main">
  <p:tag name="TIMING" val="|3.6"/>
</p:tagLst>
</file>

<file path=ppt/tags/tag13.xml><?xml version="1.0" encoding="utf-8"?>
<p:tagLst xmlns:a="http://schemas.openxmlformats.org/drawingml/2006/main" xmlns:r="http://schemas.openxmlformats.org/officeDocument/2006/relationships" xmlns:p="http://schemas.openxmlformats.org/presentationml/2006/main">
  <p:tag name="TIMING" val="|1.7|1.1"/>
</p:tagLst>
</file>

<file path=ppt/tags/tag14.xml><?xml version="1.0" encoding="utf-8"?>
<p:tagLst xmlns:a="http://schemas.openxmlformats.org/drawingml/2006/main" xmlns:r="http://schemas.openxmlformats.org/officeDocument/2006/relationships" xmlns:p="http://schemas.openxmlformats.org/presentationml/2006/main">
  <p:tag name="TIMING" val="|1.8|2.4|6.6"/>
</p:tagLst>
</file>

<file path=ppt/tags/tag15.xml><?xml version="1.0" encoding="utf-8"?>
<p:tagLst xmlns:a="http://schemas.openxmlformats.org/drawingml/2006/main" xmlns:r="http://schemas.openxmlformats.org/officeDocument/2006/relationships" xmlns:p="http://schemas.openxmlformats.org/presentationml/2006/main">
  <p:tag name="TIMING" val="|1|1"/>
</p:tagLst>
</file>

<file path=ppt/tags/tag16.xml><?xml version="1.0" encoding="utf-8"?>
<p:tagLst xmlns:a="http://schemas.openxmlformats.org/drawingml/2006/main" xmlns:r="http://schemas.openxmlformats.org/officeDocument/2006/relationships" xmlns:p="http://schemas.openxmlformats.org/presentationml/2006/main">
  <p:tag name="TIMING" val="|0.7|1|5.5"/>
</p:tagLst>
</file>

<file path=ppt/tags/tag17.xml><?xml version="1.0" encoding="utf-8"?>
<p:tagLst xmlns:a="http://schemas.openxmlformats.org/drawingml/2006/main" xmlns:r="http://schemas.openxmlformats.org/officeDocument/2006/relationships" xmlns:p="http://schemas.openxmlformats.org/presentationml/2006/main">
  <p:tag name="TIMING" val="|1.1|0.9|4.5"/>
</p:tagLst>
</file>

<file path=ppt/tags/tag18.xml><?xml version="1.0" encoding="utf-8"?>
<p:tagLst xmlns:a="http://schemas.openxmlformats.org/drawingml/2006/main" xmlns:r="http://schemas.openxmlformats.org/officeDocument/2006/relationships" xmlns:p="http://schemas.openxmlformats.org/presentationml/2006/main">
  <p:tag name="TIMING" val="|1.2|7.6"/>
</p:tagLst>
</file>

<file path=ppt/tags/tag19.xml><?xml version="1.0" encoding="utf-8"?>
<p:tagLst xmlns:a="http://schemas.openxmlformats.org/drawingml/2006/main" xmlns:r="http://schemas.openxmlformats.org/officeDocument/2006/relationships" xmlns:p="http://schemas.openxmlformats.org/presentationml/2006/main">
  <p:tag name="TIMING" val="|1|7.6"/>
</p:tagLst>
</file>

<file path=ppt/tags/tag20.xml><?xml version="1.0" encoding="utf-8"?>
<p:tagLst xmlns:a="http://schemas.openxmlformats.org/drawingml/2006/main" xmlns:r="http://schemas.openxmlformats.org/officeDocument/2006/relationships" xmlns:p="http://schemas.openxmlformats.org/presentationml/2006/main">
  <p:tag name="TIMING" val="|1.7|12.2"/>
</p:tagLst>
</file>

<file path=ppt/tags/tag21.xml><?xml version="1.0" encoding="utf-8"?>
<p:tagLst xmlns:a="http://schemas.openxmlformats.org/drawingml/2006/main" xmlns:r="http://schemas.openxmlformats.org/officeDocument/2006/relationships" xmlns:p="http://schemas.openxmlformats.org/presentationml/2006/main">
  <p:tag name="TIMING" val="|1|10.7|4.5"/>
</p:tagLst>
</file>

<file path=ppt/tags/tag22.xml><?xml version="1.0" encoding="utf-8"?>
<p:tagLst xmlns:a="http://schemas.openxmlformats.org/drawingml/2006/main" xmlns:r="http://schemas.openxmlformats.org/officeDocument/2006/relationships" xmlns:p="http://schemas.openxmlformats.org/presentationml/2006/main">
  <p:tag name="TIMING" val="|1.1"/>
</p:tagLst>
</file>

<file path=ppt/tags/tag23.xml><?xml version="1.0" encoding="utf-8"?>
<p:tagLst xmlns:a="http://schemas.openxmlformats.org/drawingml/2006/main" xmlns:r="http://schemas.openxmlformats.org/officeDocument/2006/relationships" xmlns:p="http://schemas.openxmlformats.org/presentationml/2006/main">
  <p:tag name="TIMING" val="|0.5|1.4|1.6|1.5|1.6|2.3|1.1|1.8|1|1.1|1.7|1.8"/>
</p:tagLst>
</file>

<file path=ppt/tags/tag24.xml><?xml version="1.0" encoding="utf-8"?>
<p:tagLst xmlns:a="http://schemas.openxmlformats.org/drawingml/2006/main" xmlns:r="http://schemas.openxmlformats.org/officeDocument/2006/relationships" xmlns:p="http://schemas.openxmlformats.org/presentationml/2006/main">
  <p:tag name="TIMING" val="|2.5|1|4.2|1"/>
</p:tagLst>
</file>

<file path=ppt/tags/tag25.xml><?xml version="1.0" encoding="utf-8"?>
<p:tagLst xmlns:a="http://schemas.openxmlformats.org/drawingml/2006/main" xmlns:r="http://schemas.openxmlformats.org/officeDocument/2006/relationships" xmlns:p="http://schemas.openxmlformats.org/presentationml/2006/main">
  <p:tag name="TIMING" val="|1.2|0.9"/>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1822</Words>
  <PresentationFormat>全屏显示(4:3)</PresentationFormat>
  <Paragraphs>145</Paragraphs>
  <Slides>26</Slides>
  <Notes>0</Notes>
  <HiddenSlides>0</HiddenSlides>
  <MMClips>3</MMClips>
  <ScaleCrop>false</ScaleCrop>
  <HeadingPairs>
    <vt:vector size="6" baseType="variant">
      <vt:variant>
        <vt:lpstr>已用的字体</vt:lpstr>
      </vt:variant>
      <vt:variant>
        <vt:i4>17</vt:i4>
      </vt:variant>
      <vt:variant>
        <vt:lpstr>演示文稿设计模板</vt:lpstr>
      </vt:variant>
      <vt:variant>
        <vt:i4>1</vt:i4>
      </vt:variant>
      <vt:variant>
        <vt:lpstr>幻灯片标题</vt:lpstr>
      </vt:variant>
      <vt:variant>
        <vt:i4>26</vt:i4>
      </vt:variant>
    </vt:vector>
  </HeadingPairs>
  <TitlesOfParts>
    <vt:vector size="44" baseType="lpstr">
      <vt:lpstr>Arial</vt:lpstr>
      <vt:lpstr>宋体</vt:lpstr>
      <vt:lpstr>Calibri</vt:lpstr>
      <vt:lpstr>Times New Roman</vt:lpstr>
      <vt:lpstr>黑体</vt:lpstr>
      <vt:lpstr>隶书</vt:lpstr>
      <vt:lpstr>楷体_GB2312</vt:lpstr>
      <vt:lpstr>华文中宋</vt:lpstr>
      <vt:lpstr>Tahoma</vt:lpstr>
      <vt:lpstr>华文新魏</vt:lpstr>
      <vt:lpstr>华文彩云</vt:lpstr>
      <vt:lpstr>华文行楷</vt:lpstr>
      <vt:lpstr>Wingdings</vt:lpstr>
      <vt:lpstr>仿宋_GB2312</vt:lpstr>
      <vt:lpstr>新宋体</vt:lpstr>
      <vt:lpstr>华文隶书</vt:lpstr>
      <vt:lpstr>方正舒体</vt:lpstr>
      <vt:lpstr>默认设计模板</vt:lpstr>
      <vt:lpstr>幻灯片 1</vt:lpstr>
      <vt:lpstr>幻灯片 2</vt:lpstr>
      <vt:lpstr>温故知新</vt:lpstr>
      <vt:lpstr>学习目标</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作者的心声</vt:lpstr>
      <vt:lpstr>主题：</vt:lpstr>
      <vt:lpstr>小结</vt:lpstr>
      <vt:lpstr>幻灯片 25</vt:lpstr>
      <vt:lpstr>幻灯片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Skyfree</cp:lastModifiedBy>
  <cp:revision>5</cp:revision>
  <dcterms:modified xsi:type="dcterms:W3CDTF">2018-02-20T04:41:24Z</dcterms:modified>
</cp:coreProperties>
</file>