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4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2018/3/11 Sunday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2204865"/>
            <a:ext cx="8155632" cy="3870922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           </a:t>
            </a:r>
            <a:r>
              <a:rPr lang="zh-CN" altLang="en-US" dirty="0" smtClean="0">
                <a:solidFill>
                  <a:srgbClr val="FF0000"/>
                </a:solidFill>
              </a:rPr>
              <a:t>小学英语工作坊简报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                    </a:t>
            </a:r>
            <a:r>
              <a:rPr lang="zh-CN" altLang="en-US" dirty="0" smtClean="0">
                <a:solidFill>
                  <a:srgbClr val="FF0000"/>
                </a:solidFill>
              </a:rPr>
              <a:t>第三期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                </a:t>
            </a:r>
            <a:r>
              <a:rPr lang="zh-CN" altLang="en-US" dirty="0" smtClean="0">
                <a:solidFill>
                  <a:srgbClr val="FF0000"/>
                </a:solidFill>
              </a:rPr>
              <a:t>坊主 ： 弋婧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299648" cy="1008112"/>
          </a:xfrm>
        </p:spPr>
        <p:txBody>
          <a:bodyPr/>
          <a:lstStyle/>
          <a:p>
            <a:r>
              <a:rPr lang="zh-CN" altLang="en-US" dirty="0" smtClean="0"/>
              <a:t>                          “国培计划（</a:t>
            </a:r>
            <a:r>
              <a:rPr lang="en-US" altLang="zh-CN" dirty="0" smtClean="0"/>
              <a:t>2017</a:t>
            </a:r>
            <a:r>
              <a:rPr lang="zh-CN" altLang="en-US" dirty="0" smtClean="0"/>
              <a:t>）”</a:t>
            </a:r>
            <a:endParaRPr lang="en-US" altLang="zh-CN" dirty="0" smtClean="0"/>
          </a:p>
          <a:p>
            <a:r>
              <a:rPr lang="zh-CN" altLang="en-US" dirty="0" smtClean="0"/>
              <a:t>           山西省乡村中小学幼儿园教师工 作坊研修项目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64807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b="1" i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小学英语坊的学员们，大家好！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楷体" pitchFamily="49" charset="-122"/>
                <a:ea typeface="楷体" pitchFamily="49" charset="-122"/>
              </a:rPr>
              <a:t>  </a:t>
            </a:r>
            <a:endParaRPr lang="zh-CN" altLang="en-US" sz="4000" dirty="0">
              <a:solidFill>
                <a:schemeClr val="bg2">
                  <a:lumMod val="25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7963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zh-CN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3608" y="1340768"/>
            <a:ext cx="712879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000" b="1" i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6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36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我们的学习已接近尾声，我们工作坊</a:t>
            </a:r>
            <a:r>
              <a:rPr lang="en-US" altLang="zh-CN" sz="36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38</a:t>
            </a:r>
            <a:r>
              <a:rPr lang="zh-CN" altLang="en-US" sz="36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位学员成绩全部合格，短短的几个月，大家完成了工作坊个人研修计划、研修作业、实践研修成果、资源分享，大家互相学习、共同成长，圆满完成任务！</a:t>
            </a:r>
            <a:endParaRPr lang="zh-CN" altLang="en-US" sz="3600" b="1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648072"/>
          </a:xfrm>
        </p:spPr>
        <p:txBody>
          <a:bodyPr/>
          <a:lstStyle/>
          <a:p>
            <a:r>
              <a:rPr lang="zh-CN" altLang="en-US" b="1" i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学</a:t>
            </a:r>
            <a:r>
              <a:rPr lang="zh-CN" altLang="en-US" b="1" i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员活跃度：</a:t>
            </a:r>
            <a:endParaRPr lang="en-US" altLang="zh-CN" b="1" i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800" dirty="0" smtClean="0">
                <a:latin typeface="楷体" pitchFamily="49" charset="-122"/>
                <a:ea typeface="楷体" pitchFamily="49" charset="-122"/>
              </a:rPr>
              <a:t>  </a:t>
            </a:r>
            <a:endParaRPr lang="zh-CN" altLang="en-US" sz="800" dirty="0">
              <a:solidFill>
                <a:schemeClr val="bg2">
                  <a:lumMod val="25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7963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zh-CN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3608" y="1340768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000" b="1" i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6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3600" b="1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600" y="1268764"/>
          <a:ext cx="7488831" cy="4777734"/>
        </p:xfrm>
        <a:graphic>
          <a:graphicData uri="http://schemas.openxmlformats.org/drawingml/2006/table">
            <a:tbl>
              <a:tblPr/>
              <a:tblGrid>
                <a:gridCol w="720080"/>
                <a:gridCol w="720080"/>
                <a:gridCol w="1803662"/>
                <a:gridCol w="1081274"/>
                <a:gridCol w="800947"/>
                <a:gridCol w="1281514"/>
                <a:gridCol w="1081274"/>
              </a:tblGrid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姓名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登录次数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层级</a:t>
                      </a:r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层级</a:t>
                      </a:r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层级</a:t>
                      </a:r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层级</a:t>
                      </a:r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活跃度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侯艳丽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75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崇文镇城东明德小学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秦翠燕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41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晋城市陵川县六泉教办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李塑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22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晋城市陵川县六泉教办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李璐璐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54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陵川县夺火教办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郎伟婧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陵川县古郊乡古郊中心小学校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郭龙龙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陵川县秦家庄乡教育办公室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赵艳妮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55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陵川县实验小学校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彭俊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陵川县杨村镇杨村明德小学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03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王旭红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马圪当乡横水寄宿制学校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12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张小霞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53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上郊小学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石婷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39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晋城市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陵川县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张仰小学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宁晶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32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蔡村中心校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孙笑娟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36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城关中心校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刁亚慧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57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管村中心校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胡寸云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化峪中心校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高涛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106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稷王小学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张蕊竹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清河中心校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19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孙小娟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33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太阳中心校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13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郎秀敏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43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西社中心校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刘雪梅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下迪中心校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袁馥丽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44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稷山县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翟店中心校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姚小爱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55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崇相西小学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王娜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33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楚侯学校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姚晓碧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24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耽子小学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黄亚妮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30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东张镇初级中学校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王倩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49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临晋西关小学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陈青雅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65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临猗县北景小学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李琳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41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临猗县角杯乡西张吴小学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陈姗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29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临猗县庙上乡庙上学校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0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王苗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52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临猗县牛杜镇初级中学校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宋蓓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61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嵋阳中心小学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郭园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86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平宜学校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孙明珍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七级中心校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南恽妙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29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三管镇中心校三管学校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陈晓娜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37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双塔小学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0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张艳青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32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孙吉二小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李文静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31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闫家庄高级小学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04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袁艳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114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山西省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运城市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临猗县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卓里中心校霍村学校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3487" marR="3487" marT="34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648072"/>
          </a:xfrm>
        </p:spPr>
        <p:txBody>
          <a:bodyPr/>
          <a:lstStyle/>
          <a:p>
            <a:r>
              <a:rPr lang="zh-CN" altLang="en-US" b="1" i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学员是否合格：</a:t>
            </a:r>
            <a:endParaRPr lang="en-US" altLang="zh-CN" b="1" i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4000" dirty="0" smtClean="0"/>
              <a:t>姓名 考核成绩 侯艳丽 </a:t>
            </a:r>
            <a:r>
              <a:rPr lang="en-US" altLang="zh-CN" sz="4000" dirty="0" smtClean="0"/>
              <a:t>83</a:t>
            </a:r>
            <a:r>
              <a:rPr lang="zh-CN" altLang="en-US" sz="4000" dirty="0" smtClean="0"/>
              <a:t> 秦翠燕 </a:t>
            </a:r>
            <a:r>
              <a:rPr lang="en-US" altLang="zh-CN" sz="4000" dirty="0" smtClean="0"/>
              <a:t>90</a:t>
            </a:r>
            <a:r>
              <a:rPr lang="zh-CN" altLang="en-US" sz="4000" dirty="0" smtClean="0"/>
              <a:t> 李塑 </a:t>
            </a:r>
            <a:r>
              <a:rPr lang="en-US" altLang="zh-CN" sz="4000" dirty="0" smtClean="0"/>
              <a:t>68</a:t>
            </a:r>
            <a:r>
              <a:rPr lang="zh-CN" altLang="en-US" sz="4000" dirty="0" smtClean="0"/>
              <a:t> 李璐璐 </a:t>
            </a:r>
            <a:r>
              <a:rPr lang="en-US" altLang="zh-CN" sz="4000" dirty="0" smtClean="0"/>
              <a:t>83</a:t>
            </a:r>
            <a:r>
              <a:rPr lang="zh-CN" altLang="en-US" sz="4000" dirty="0" smtClean="0"/>
              <a:t> 郎伟婧 </a:t>
            </a:r>
            <a:r>
              <a:rPr lang="en-US" altLang="zh-CN" sz="4000" dirty="0" smtClean="0"/>
              <a:t>77</a:t>
            </a:r>
            <a:r>
              <a:rPr lang="zh-CN" altLang="en-US" sz="4000" dirty="0" smtClean="0"/>
              <a:t> 郭龙龙 </a:t>
            </a:r>
            <a:r>
              <a:rPr lang="en-US" altLang="zh-CN" sz="4000" dirty="0" smtClean="0"/>
              <a:t>82</a:t>
            </a:r>
            <a:r>
              <a:rPr lang="zh-CN" altLang="en-US" sz="4000" dirty="0" smtClean="0"/>
              <a:t> 赵艳妮 </a:t>
            </a:r>
            <a:r>
              <a:rPr lang="en-US" altLang="zh-CN" sz="4000" dirty="0" smtClean="0"/>
              <a:t>92</a:t>
            </a:r>
            <a:r>
              <a:rPr lang="zh-CN" altLang="en-US" sz="4000" dirty="0" smtClean="0"/>
              <a:t> 彭俊 </a:t>
            </a:r>
            <a:r>
              <a:rPr lang="en-US" altLang="zh-CN" sz="4000" dirty="0" smtClean="0"/>
              <a:t>83</a:t>
            </a:r>
            <a:r>
              <a:rPr lang="zh-CN" altLang="en-US" sz="4000" dirty="0" smtClean="0"/>
              <a:t> 王旭红 </a:t>
            </a:r>
            <a:r>
              <a:rPr lang="en-US" altLang="zh-CN" sz="4000" dirty="0" smtClean="0"/>
              <a:t>60</a:t>
            </a:r>
            <a:r>
              <a:rPr lang="zh-CN" altLang="en-US" sz="4000" dirty="0" smtClean="0"/>
              <a:t> 张小霞 </a:t>
            </a:r>
            <a:r>
              <a:rPr lang="en-US" altLang="zh-CN" sz="4000" dirty="0" smtClean="0"/>
              <a:t>75</a:t>
            </a:r>
            <a:r>
              <a:rPr lang="zh-CN" altLang="en-US" sz="4000" dirty="0" smtClean="0"/>
              <a:t> 石婷 </a:t>
            </a:r>
            <a:r>
              <a:rPr lang="en-US" altLang="zh-CN" sz="4000" dirty="0" smtClean="0"/>
              <a:t>87</a:t>
            </a:r>
            <a:r>
              <a:rPr lang="zh-CN" altLang="en-US" sz="4000" dirty="0" smtClean="0"/>
              <a:t> 宁晶 </a:t>
            </a:r>
            <a:r>
              <a:rPr lang="en-US" altLang="zh-CN" sz="4000" dirty="0" smtClean="0"/>
              <a:t>88</a:t>
            </a:r>
            <a:r>
              <a:rPr lang="zh-CN" altLang="en-US" sz="4000" dirty="0" smtClean="0"/>
              <a:t> 孙笑娟 </a:t>
            </a:r>
            <a:r>
              <a:rPr lang="en-US" altLang="zh-CN" sz="4000" dirty="0" smtClean="0"/>
              <a:t>74</a:t>
            </a:r>
            <a:r>
              <a:rPr lang="zh-CN" altLang="en-US" sz="4000" dirty="0" smtClean="0"/>
              <a:t> 刁亚慧 </a:t>
            </a:r>
            <a:r>
              <a:rPr lang="en-US" altLang="zh-CN" sz="4000" dirty="0" smtClean="0"/>
              <a:t>79</a:t>
            </a:r>
            <a:r>
              <a:rPr lang="zh-CN" altLang="en-US" sz="4000" dirty="0" smtClean="0"/>
              <a:t> 胡寸云 </a:t>
            </a:r>
            <a:r>
              <a:rPr lang="en-US" altLang="zh-CN" sz="4000" dirty="0" smtClean="0"/>
              <a:t>68</a:t>
            </a:r>
            <a:r>
              <a:rPr lang="zh-CN" altLang="en-US" sz="4000" dirty="0" smtClean="0"/>
              <a:t> 高涛 </a:t>
            </a:r>
            <a:r>
              <a:rPr lang="en-US" altLang="zh-CN" sz="4000" dirty="0" smtClean="0"/>
              <a:t>77.56</a:t>
            </a:r>
            <a:r>
              <a:rPr lang="zh-CN" altLang="en-US" sz="4000" dirty="0" smtClean="0"/>
              <a:t> 张蕊竹 </a:t>
            </a:r>
            <a:r>
              <a:rPr lang="en-US" altLang="zh-CN" sz="4000" dirty="0" smtClean="0"/>
              <a:t>78</a:t>
            </a:r>
            <a:r>
              <a:rPr lang="zh-CN" altLang="en-US" sz="4000" dirty="0" smtClean="0"/>
              <a:t> 孙小娟 </a:t>
            </a:r>
            <a:r>
              <a:rPr lang="en-US" altLang="zh-CN" sz="4000" dirty="0" smtClean="0"/>
              <a:t>86</a:t>
            </a:r>
            <a:r>
              <a:rPr lang="zh-CN" altLang="en-US" sz="4000" dirty="0" smtClean="0"/>
              <a:t> 郎秀敏 </a:t>
            </a:r>
            <a:r>
              <a:rPr lang="en-US" altLang="zh-CN" sz="4000" dirty="0" smtClean="0"/>
              <a:t>78</a:t>
            </a:r>
            <a:r>
              <a:rPr lang="zh-CN" altLang="en-US" sz="4000" dirty="0" smtClean="0"/>
              <a:t> 刘雪梅 </a:t>
            </a:r>
            <a:r>
              <a:rPr lang="en-US" altLang="zh-CN" sz="4000" dirty="0" smtClean="0"/>
              <a:t>78</a:t>
            </a:r>
            <a:r>
              <a:rPr lang="zh-CN" altLang="en-US" sz="4000" dirty="0" smtClean="0"/>
              <a:t> 袁馥丽 </a:t>
            </a:r>
            <a:r>
              <a:rPr lang="en-US" altLang="zh-CN" sz="4000" dirty="0" smtClean="0"/>
              <a:t>80</a:t>
            </a:r>
            <a:r>
              <a:rPr lang="zh-CN" altLang="en-US" sz="4000" dirty="0" smtClean="0"/>
              <a:t> 姚小爱 </a:t>
            </a:r>
            <a:r>
              <a:rPr lang="en-US" altLang="zh-CN" sz="4000" dirty="0" smtClean="0"/>
              <a:t>96</a:t>
            </a:r>
            <a:r>
              <a:rPr lang="zh-CN" altLang="en-US" sz="4000" dirty="0" smtClean="0"/>
              <a:t> 王娜 </a:t>
            </a:r>
            <a:r>
              <a:rPr lang="en-US" altLang="zh-CN" sz="4000" dirty="0" smtClean="0"/>
              <a:t>68</a:t>
            </a:r>
            <a:r>
              <a:rPr lang="zh-CN" altLang="en-US" sz="4000" dirty="0" smtClean="0"/>
              <a:t> 姚晓碧 </a:t>
            </a:r>
            <a:r>
              <a:rPr lang="en-US" altLang="zh-CN" sz="4000" dirty="0" smtClean="0"/>
              <a:t>82</a:t>
            </a:r>
            <a:r>
              <a:rPr lang="zh-CN" altLang="en-US" sz="4000" dirty="0" smtClean="0"/>
              <a:t> 黄亚妮 </a:t>
            </a:r>
            <a:r>
              <a:rPr lang="en-US" altLang="zh-CN" sz="4000" dirty="0" smtClean="0"/>
              <a:t>68</a:t>
            </a:r>
            <a:r>
              <a:rPr lang="zh-CN" altLang="en-US" sz="4000" dirty="0" smtClean="0"/>
              <a:t> 王倩 </a:t>
            </a:r>
            <a:r>
              <a:rPr lang="en-US" altLang="zh-CN" sz="4000" dirty="0" smtClean="0"/>
              <a:t>80</a:t>
            </a:r>
            <a:r>
              <a:rPr lang="zh-CN" altLang="en-US" sz="4000" dirty="0" smtClean="0"/>
              <a:t> 陈青雅 </a:t>
            </a:r>
            <a:r>
              <a:rPr lang="en-US" altLang="zh-CN" sz="4000" dirty="0" smtClean="0"/>
              <a:t>92</a:t>
            </a:r>
            <a:r>
              <a:rPr lang="zh-CN" altLang="en-US" sz="4000" dirty="0" smtClean="0"/>
              <a:t> 李琳 </a:t>
            </a:r>
            <a:r>
              <a:rPr lang="en-US" altLang="zh-CN" sz="4000" dirty="0" smtClean="0"/>
              <a:t>80</a:t>
            </a:r>
            <a:r>
              <a:rPr lang="zh-CN" altLang="en-US" sz="4000" dirty="0" smtClean="0"/>
              <a:t> 陈姗 </a:t>
            </a:r>
            <a:r>
              <a:rPr lang="en-US" altLang="zh-CN" sz="4000" dirty="0" smtClean="0"/>
              <a:t>77</a:t>
            </a:r>
            <a:r>
              <a:rPr lang="zh-CN" altLang="en-US" sz="4000" dirty="0" smtClean="0"/>
              <a:t> 王苗 </a:t>
            </a:r>
            <a:r>
              <a:rPr lang="en-US" altLang="zh-CN" sz="4000" dirty="0" smtClean="0"/>
              <a:t>89</a:t>
            </a:r>
            <a:r>
              <a:rPr lang="zh-CN" altLang="en-US" sz="4000" dirty="0" smtClean="0"/>
              <a:t> 宋蓓 </a:t>
            </a:r>
            <a:r>
              <a:rPr lang="en-US" altLang="zh-CN" sz="4000" dirty="0" smtClean="0"/>
              <a:t>83</a:t>
            </a:r>
            <a:r>
              <a:rPr lang="zh-CN" altLang="en-US" sz="4000" dirty="0" smtClean="0"/>
              <a:t> 郭园 </a:t>
            </a:r>
            <a:r>
              <a:rPr lang="en-US" altLang="zh-CN" sz="4000" dirty="0" smtClean="0"/>
              <a:t>88</a:t>
            </a:r>
            <a:r>
              <a:rPr lang="zh-CN" altLang="en-US" sz="4000" dirty="0" smtClean="0"/>
              <a:t> 孙明珍 </a:t>
            </a:r>
            <a:r>
              <a:rPr lang="en-US" altLang="zh-CN" sz="4000" dirty="0" smtClean="0"/>
              <a:t>76</a:t>
            </a:r>
            <a:r>
              <a:rPr lang="zh-CN" altLang="en-US" sz="4000" dirty="0" smtClean="0"/>
              <a:t> 南恽妙 </a:t>
            </a:r>
            <a:r>
              <a:rPr lang="en-US" altLang="zh-CN" sz="4000" dirty="0" smtClean="0"/>
              <a:t>78</a:t>
            </a:r>
            <a:r>
              <a:rPr lang="zh-CN" altLang="en-US" sz="4000" dirty="0" smtClean="0"/>
              <a:t> 陈晓娜 </a:t>
            </a:r>
            <a:r>
              <a:rPr lang="en-US" altLang="zh-CN" sz="4000" dirty="0" smtClean="0"/>
              <a:t>82</a:t>
            </a:r>
            <a:r>
              <a:rPr lang="zh-CN" altLang="en-US" sz="4000" dirty="0" smtClean="0"/>
              <a:t> 张艳青 </a:t>
            </a:r>
            <a:r>
              <a:rPr lang="en-US" altLang="zh-CN" sz="4000" dirty="0" smtClean="0"/>
              <a:t>83</a:t>
            </a:r>
            <a:r>
              <a:rPr lang="zh-CN" altLang="en-US" sz="4000" dirty="0" smtClean="0"/>
              <a:t> 李文静 </a:t>
            </a:r>
            <a:r>
              <a:rPr lang="en-US" altLang="zh-CN" sz="4000" dirty="0" smtClean="0"/>
              <a:t>68</a:t>
            </a:r>
            <a:r>
              <a:rPr lang="zh-CN" altLang="en-US" sz="4000" dirty="0" smtClean="0"/>
              <a:t> 袁艳 </a:t>
            </a:r>
            <a:r>
              <a:rPr lang="en-US" altLang="zh-CN" sz="4000" dirty="0" smtClean="0"/>
              <a:t>78</a:t>
            </a:r>
            <a:endParaRPr lang="zh-CN" altLang="en-US" sz="4000" dirty="0">
              <a:solidFill>
                <a:schemeClr val="bg2">
                  <a:lumMod val="25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7963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zh-CN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4" name="Rectangle 4"/>
          <p:cNvSpPr>
            <a:spLocks noGrp="1" noChangeAspect="1" noChangeArrowheads="1"/>
          </p:cNvSpPr>
          <p:nvPr isPhoto="1">
            <p:ph idx="1"/>
          </p:nvPr>
        </p:nvSpPr>
        <p:spPr bwMode="auto">
          <a:xfrm>
            <a:off x="323528" y="260648"/>
            <a:ext cx="8686800" cy="6336704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13958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altLang="zh-CN">
              <a:solidFill>
                <a:srgbClr val="000000"/>
              </a:solidFill>
            </a:endParaRP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spect="1" noChangeArrowheads="1"/>
          </p:cNvSpPr>
          <p:nvPr isPhoto="1"/>
        </p:nvSpPr>
        <p:spPr bwMode="auto">
          <a:xfrm>
            <a:off x="-396552" y="-17140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13958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altLang="zh-CN">
              <a:solidFill>
                <a:srgbClr val="000000"/>
              </a:solidFill>
            </a:endParaRPr>
          </a:p>
          <a:p>
            <a:pPr>
              <a:defRPr/>
            </a:pPr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2339752" y="3212976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777777"/>
                </a:solidFill>
                <a:latin typeface="叶根友毛笔行书2.0版" pitchFamily="2" charset="-122"/>
                <a:ea typeface="叶根友毛笔行书2.0版" pitchFamily="2" charset="-122"/>
              </a:rPr>
              <a:t>祝大家生活愉快</a:t>
            </a:r>
            <a:endParaRPr lang="zh-CN" altLang="en-US" sz="6000" b="1" dirty="0">
              <a:solidFill>
                <a:srgbClr val="777777"/>
              </a:solidFill>
              <a:latin typeface="叶根友毛笔行书2.0版" pitchFamily="2" charset="-122"/>
              <a:ea typeface="叶根友毛笔行书2.0版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1112</Words>
  <Application>Microsoft Office PowerPoint</Application>
  <PresentationFormat>全屏显示(4:3)</PresentationFormat>
  <Paragraphs>287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跋涉</vt:lpstr>
      <vt:lpstr>           小学英语工作坊简报                       第三期                   坊主 ： 弋婧</vt:lpstr>
      <vt:lpstr>小学英语坊的学员们，大家好！</vt:lpstr>
      <vt:lpstr>学员活跃度：</vt:lpstr>
      <vt:lpstr>学员是否合格：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33</cp:revision>
  <dcterms:modified xsi:type="dcterms:W3CDTF">2018-03-11T12:57:21Z</dcterms:modified>
</cp:coreProperties>
</file>