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62" r:id="rId10"/>
  </p:sldIdLst>
  <p:sldSz cx="8460105" cy="6480175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969696"/>
    <a:srgbClr val="C0C0C0"/>
    <a:srgbClr val="3399FF"/>
    <a:srgbClr val="92DDE8"/>
    <a:srgbClr val="A0C6EA"/>
    <a:srgbClr val="75B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69" d="100"/>
          <a:sy n="69" d="100"/>
        </p:scale>
        <p:origin x="-138" y="-102"/>
      </p:cViewPr>
      <p:guideLst>
        <p:guide orient="horz" pos="2041"/>
        <p:guide pos="2657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图片 2049" descr="F:/drops_8-wallpaper-1440x1080.jpgdrops_8-wallpaper-1440x10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459788" cy="6480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标题 2050"/>
          <p:cNvSpPr>
            <a:spLocks noGrp="1"/>
          </p:cNvSpPr>
          <p:nvPr>
            <p:ph type="ctrTitle"/>
          </p:nvPr>
        </p:nvSpPr>
        <p:spPr>
          <a:xfrm>
            <a:off x="636588" y="3000375"/>
            <a:ext cx="7188200" cy="1057275"/>
          </a:xfrm>
          <a:prstGeom prst="rect">
            <a:avLst/>
          </a:prstGeom>
          <a:noFill/>
          <a:ln w="9525">
            <a:noFill/>
          </a:ln>
        </p:spPr>
        <p:txBody>
          <a:bodyPr lIns="79050" tIns="39526" rIns="79050" bIns="39526" anchor="ctr"/>
          <a:lstStyle>
            <a:lvl1pPr lvl="0" algn="ctr">
              <a:defRPr sz="2700" b="0">
                <a:solidFill>
                  <a:srgbClr val="009999"/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2" name="副标题 2051"/>
          <p:cNvSpPr>
            <a:spLocks noGrp="1"/>
          </p:cNvSpPr>
          <p:nvPr>
            <p:ph type="subTitle" idx="1"/>
          </p:nvPr>
        </p:nvSpPr>
        <p:spPr>
          <a:xfrm>
            <a:off x="1268413" y="4173538"/>
            <a:ext cx="5922962" cy="417512"/>
          </a:xfrm>
          <a:prstGeom prst="rect">
            <a:avLst/>
          </a:prstGeom>
          <a:noFill/>
          <a:ln w="9525">
            <a:noFill/>
          </a:ln>
        </p:spPr>
        <p:txBody>
          <a:bodyPr lIns="79050" tIns="39526" rIns="79050" bIns="39526" anchor="t"/>
          <a:lstStyle>
            <a:lvl1pPr marL="0" lvl="0" indent="0" algn="ctr">
              <a:buNone/>
              <a:defRPr sz="1300">
                <a:solidFill>
                  <a:srgbClr val="009999"/>
                </a:solidFill>
              </a:defRPr>
            </a:lvl1pPr>
            <a:lvl2pPr marL="395605" lvl="1" indent="0" algn="ctr">
              <a:buNone/>
              <a:defRPr sz="1300">
                <a:solidFill>
                  <a:srgbClr val="A0C6EA"/>
                </a:solidFill>
              </a:defRPr>
            </a:lvl2pPr>
            <a:lvl3pPr marL="790575" lvl="2" indent="0" algn="ctr">
              <a:buNone/>
              <a:defRPr sz="1300">
                <a:solidFill>
                  <a:srgbClr val="A0C6EA"/>
                </a:solidFill>
              </a:defRPr>
            </a:lvl3pPr>
            <a:lvl4pPr marL="1184275" lvl="3" indent="0" algn="ctr">
              <a:buNone/>
              <a:defRPr sz="1300">
                <a:solidFill>
                  <a:srgbClr val="A0C6EA"/>
                </a:solidFill>
              </a:defRPr>
            </a:lvl4pPr>
            <a:lvl5pPr marL="1581150" lvl="4" indent="0" algn="ctr">
              <a:buNone/>
              <a:defRPr sz="1300">
                <a:solidFill>
                  <a:srgbClr val="A0C6EA"/>
                </a:solidFill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3" name="日期占位符 2052"/>
          <p:cNvSpPr>
            <a:spLocks noGrp="1"/>
          </p:cNvSpPr>
          <p:nvPr>
            <p:ph type="dt" sz="half" idx="2"/>
          </p:nvPr>
        </p:nvSpPr>
        <p:spPr>
          <a:xfrm>
            <a:off x="423863" y="5899150"/>
            <a:ext cx="1971675" cy="450850"/>
          </a:xfrm>
          <a:prstGeom prst="rect">
            <a:avLst/>
          </a:prstGeom>
          <a:noFill/>
          <a:ln w="9525">
            <a:noFill/>
          </a:ln>
        </p:spPr>
        <p:txBody>
          <a:bodyPr lIns="79050" tIns="39526" rIns="79050" bIns="39526" anchor="t"/>
          <a:lstStyle>
            <a:lvl1pPr>
              <a:defRPr sz="11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3"/>
          </p:nvPr>
        </p:nvSpPr>
        <p:spPr>
          <a:xfrm>
            <a:off x="2889250" y="5899150"/>
            <a:ext cx="2681288" cy="450850"/>
          </a:xfrm>
          <a:prstGeom prst="rect">
            <a:avLst/>
          </a:prstGeom>
          <a:noFill/>
          <a:ln w="9525">
            <a:noFill/>
          </a:ln>
        </p:spPr>
        <p:txBody>
          <a:bodyPr lIns="79050" tIns="39526" rIns="79050" bIns="39526" anchor="t"/>
          <a:lstStyle>
            <a:lvl1pPr algn="ctr">
              <a:defRPr sz="11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4"/>
          </p:nvPr>
        </p:nvSpPr>
        <p:spPr>
          <a:xfrm>
            <a:off x="6064250" y="5899150"/>
            <a:ext cx="1971675" cy="450850"/>
          </a:xfrm>
          <a:prstGeom prst="rect">
            <a:avLst/>
          </a:prstGeom>
          <a:noFill/>
          <a:ln w="9525">
            <a:noFill/>
          </a:ln>
        </p:spPr>
        <p:txBody>
          <a:bodyPr lIns="79050" tIns="39526" rIns="79050" bIns="39526" anchor="t"/>
          <a:lstStyle>
            <a:lvl1pPr algn="r">
              <a:defRPr sz="1100"/>
            </a:lvl1pPr>
          </a:lstStyle>
          <a:p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132910" y="260350"/>
            <a:ext cx="1903015" cy="41719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23863" y="260350"/>
            <a:ext cx="5598727" cy="41719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57513" y="1060529"/>
            <a:ext cx="6345079" cy="2256061"/>
          </a:xfrm>
        </p:spPr>
        <p:txBody>
          <a:bodyPr anchor="b"/>
          <a:lstStyle>
            <a:lvl1pPr algn="ctr">
              <a:defRPr sz="416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57513" y="3403592"/>
            <a:ext cx="6345079" cy="1564542"/>
          </a:xfrm>
        </p:spPr>
        <p:txBody>
          <a:bodyPr/>
          <a:lstStyle>
            <a:lvl1pPr marL="0" indent="0" algn="ctr">
              <a:buNone/>
              <a:defRPr sz="1665"/>
            </a:lvl1pPr>
            <a:lvl2pPr marL="317500" indent="0" algn="ctr">
              <a:buNone/>
              <a:defRPr sz="1390"/>
            </a:lvl2pPr>
            <a:lvl3pPr marL="634365" indent="0" algn="ctr">
              <a:buNone/>
              <a:defRPr sz="1250"/>
            </a:lvl3pPr>
            <a:lvl4pPr marL="951865" indent="0" algn="ctr">
              <a:buNone/>
              <a:defRPr sz="1110"/>
            </a:lvl4pPr>
            <a:lvl5pPr marL="1268730" indent="0" algn="ctr">
              <a:buNone/>
              <a:defRPr sz="1110"/>
            </a:lvl5pPr>
            <a:lvl6pPr marL="1586230" indent="0" algn="ctr">
              <a:buNone/>
              <a:defRPr sz="1110"/>
            </a:lvl6pPr>
            <a:lvl7pPr marL="1903730" indent="0" algn="ctr">
              <a:buNone/>
              <a:defRPr sz="1110"/>
            </a:lvl7pPr>
            <a:lvl8pPr marL="2220595" indent="0" algn="ctr">
              <a:buNone/>
              <a:defRPr sz="1110"/>
            </a:lvl8pPr>
            <a:lvl9pPr marL="2538095" indent="0" algn="ctr">
              <a:buNone/>
              <a:defRPr sz="111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7226" y="1615544"/>
            <a:ext cx="7296841" cy="2695572"/>
          </a:xfrm>
        </p:spPr>
        <p:txBody>
          <a:bodyPr anchor="b"/>
          <a:lstStyle>
            <a:lvl1pPr>
              <a:defRPr sz="416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77226" y="4336618"/>
            <a:ext cx="7296841" cy="1417538"/>
          </a:xfrm>
        </p:spPr>
        <p:txBody>
          <a:bodyPr/>
          <a:lstStyle>
            <a:lvl1pPr marL="0" indent="0">
              <a:buNone/>
              <a:defRPr sz="1665">
                <a:solidFill>
                  <a:schemeClr val="tx1">
                    <a:tint val="75000"/>
                  </a:schemeClr>
                </a:solidFill>
              </a:defRPr>
            </a:lvl1pPr>
            <a:lvl2pPr marL="317500" indent="0">
              <a:buNone/>
              <a:defRPr sz="1390">
                <a:solidFill>
                  <a:schemeClr val="tx1">
                    <a:tint val="75000"/>
                  </a:schemeClr>
                </a:solidFill>
              </a:defRPr>
            </a:lvl2pPr>
            <a:lvl3pPr marL="634365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3pPr>
            <a:lvl4pPr marL="951865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4pPr>
            <a:lvl5pPr marL="1268730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5pPr>
            <a:lvl6pPr marL="1586230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6pPr>
            <a:lvl7pPr marL="1903730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7pPr>
            <a:lvl8pPr marL="2220595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8pPr>
            <a:lvl9pPr marL="2538095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822450" y="1509713"/>
            <a:ext cx="3045381" cy="4278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92132" y="1509713"/>
            <a:ext cx="3045381" cy="4278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2734" y="345009"/>
            <a:ext cx="7296841" cy="125253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23510" y="1680459"/>
            <a:ext cx="3381803" cy="778521"/>
          </a:xfrm>
        </p:spPr>
        <p:txBody>
          <a:bodyPr anchor="ctr" anchorCtr="0"/>
          <a:lstStyle>
            <a:lvl1pPr marL="0" indent="0">
              <a:buNone/>
              <a:defRPr sz="1945"/>
            </a:lvl1pPr>
            <a:lvl2pPr marL="317500" indent="0">
              <a:buNone/>
              <a:defRPr sz="1665"/>
            </a:lvl2pPr>
            <a:lvl3pPr marL="634365" indent="0">
              <a:buNone/>
              <a:defRPr sz="1390"/>
            </a:lvl3pPr>
            <a:lvl4pPr marL="951865" indent="0">
              <a:buNone/>
              <a:defRPr sz="1250"/>
            </a:lvl4pPr>
            <a:lvl5pPr marL="1268730" indent="0">
              <a:buNone/>
              <a:defRPr sz="1250"/>
            </a:lvl5pPr>
            <a:lvl6pPr marL="1586230" indent="0">
              <a:buNone/>
              <a:defRPr sz="1250"/>
            </a:lvl6pPr>
            <a:lvl7pPr marL="1903730" indent="0">
              <a:buNone/>
              <a:defRPr sz="1250"/>
            </a:lvl7pPr>
            <a:lvl8pPr marL="2220595" indent="0">
              <a:buNone/>
              <a:defRPr sz="1250"/>
            </a:lvl8pPr>
            <a:lvl9pPr marL="2538095" indent="0">
              <a:buNone/>
              <a:defRPr sz="12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3510" y="2518536"/>
            <a:ext cx="3381803" cy="33301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341728" y="1680459"/>
            <a:ext cx="3398459" cy="778521"/>
          </a:xfrm>
        </p:spPr>
        <p:txBody>
          <a:bodyPr anchor="ctr" anchorCtr="0"/>
          <a:lstStyle>
            <a:lvl1pPr marL="0" indent="0">
              <a:buNone/>
              <a:defRPr sz="1945"/>
            </a:lvl1pPr>
            <a:lvl2pPr marL="317500" indent="0">
              <a:buNone/>
              <a:defRPr sz="1665"/>
            </a:lvl2pPr>
            <a:lvl3pPr marL="634365" indent="0">
              <a:buNone/>
              <a:defRPr sz="1390"/>
            </a:lvl3pPr>
            <a:lvl4pPr marL="951865" indent="0">
              <a:buNone/>
              <a:defRPr sz="1250"/>
            </a:lvl4pPr>
            <a:lvl5pPr marL="1268730" indent="0">
              <a:buNone/>
              <a:defRPr sz="1250"/>
            </a:lvl5pPr>
            <a:lvl6pPr marL="1586230" indent="0">
              <a:buNone/>
              <a:defRPr sz="1250"/>
            </a:lvl6pPr>
            <a:lvl7pPr marL="1903730" indent="0">
              <a:buNone/>
              <a:defRPr sz="1250"/>
            </a:lvl7pPr>
            <a:lvl8pPr marL="2220595" indent="0">
              <a:buNone/>
              <a:defRPr sz="1250"/>
            </a:lvl8pPr>
            <a:lvl9pPr marL="2538095" indent="0">
              <a:buNone/>
              <a:defRPr sz="12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341728" y="2518536"/>
            <a:ext cx="3398459" cy="33301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2734" y="432012"/>
            <a:ext cx="2728604" cy="1512041"/>
          </a:xfrm>
        </p:spPr>
        <p:txBody>
          <a:bodyPr anchor="b"/>
          <a:lstStyle>
            <a:lvl1pPr>
              <a:defRPr sz="222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96647" y="933025"/>
            <a:ext cx="4282928" cy="4605124"/>
          </a:xfrm>
        </p:spPr>
        <p:txBody>
          <a:bodyPr/>
          <a:lstStyle>
            <a:lvl1pPr>
              <a:defRPr sz="2220"/>
            </a:lvl1pPr>
            <a:lvl2pPr>
              <a:defRPr sz="1945"/>
            </a:lvl2pPr>
            <a:lvl3pPr>
              <a:defRPr sz="1665"/>
            </a:lvl3pPr>
            <a:lvl4pPr>
              <a:defRPr sz="1390"/>
            </a:lvl4pPr>
            <a:lvl5pPr>
              <a:defRPr sz="1390"/>
            </a:lvl5pPr>
            <a:lvl6pPr>
              <a:defRPr sz="1390"/>
            </a:lvl6pPr>
            <a:lvl7pPr>
              <a:defRPr sz="1390"/>
            </a:lvl7pPr>
            <a:lvl8pPr>
              <a:defRPr sz="1390"/>
            </a:lvl8pPr>
            <a:lvl9pPr>
              <a:defRPr sz="139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82734" y="1944053"/>
            <a:ext cx="2728604" cy="3601598"/>
          </a:xfrm>
        </p:spPr>
        <p:txBody>
          <a:bodyPr/>
          <a:lstStyle>
            <a:lvl1pPr marL="0" indent="0">
              <a:buNone/>
              <a:defRPr sz="1110"/>
            </a:lvl1pPr>
            <a:lvl2pPr marL="317500" indent="0">
              <a:buNone/>
              <a:defRPr sz="970"/>
            </a:lvl2pPr>
            <a:lvl3pPr marL="634365" indent="0">
              <a:buNone/>
              <a:defRPr sz="835"/>
            </a:lvl3pPr>
            <a:lvl4pPr marL="951865" indent="0">
              <a:buNone/>
              <a:defRPr sz="695"/>
            </a:lvl4pPr>
            <a:lvl5pPr marL="1268730" indent="0">
              <a:buNone/>
              <a:defRPr sz="695"/>
            </a:lvl5pPr>
            <a:lvl6pPr marL="1586230" indent="0">
              <a:buNone/>
              <a:defRPr sz="695"/>
            </a:lvl6pPr>
            <a:lvl7pPr marL="1903730" indent="0">
              <a:buNone/>
              <a:defRPr sz="695"/>
            </a:lvl7pPr>
            <a:lvl8pPr marL="2220595" indent="0">
              <a:buNone/>
              <a:defRPr sz="695"/>
            </a:lvl8pPr>
            <a:lvl9pPr marL="2538095" indent="0">
              <a:buNone/>
              <a:defRPr sz="69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2734" y="432012"/>
            <a:ext cx="2890362" cy="1512041"/>
          </a:xfrm>
        </p:spPr>
        <p:txBody>
          <a:bodyPr anchor="b"/>
          <a:lstStyle>
            <a:lvl1pPr>
              <a:defRPr sz="222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596647" y="432013"/>
            <a:ext cx="4282928" cy="5106138"/>
          </a:xfrm>
        </p:spPr>
        <p:txBody>
          <a:bodyPr/>
          <a:lstStyle>
            <a:lvl1pPr marL="0" indent="0">
              <a:buNone/>
              <a:defRPr sz="2220"/>
            </a:lvl1pPr>
            <a:lvl2pPr marL="317500" indent="0">
              <a:buNone/>
              <a:defRPr sz="1945"/>
            </a:lvl2pPr>
            <a:lvl3pPr marL="634365" indent="0">
              <a:buNone/>
              <a:defRPr sz="1665"/>
            </a:lvl3pPr>
            <a:lvl4pPr marL="951865" indent="0">
              <a:buNone/>
              <a:defRPr sz="1390"/>
            </a:lvl4pPr>
            <a:lvl5pPr marL="1268730" indent="0">
              <a:buNone/>
              <a:defRPr sz="1390"/>
            </a:lvl5pPr>
            <a:lvl6pPr marL="1586230" indent="0">
              <a:buNone/>
              <a:defRPr sz="1390"/>
            </a:lvl6pPr>
            <a:lvl7pPr marL="1903730" indent="0">
              <a:buNone/>
              <a:defRPr sz="1390"/>
            </a:lvl7pPr>
            <a:lvl8pPr marL="2220595" indent="0">
              <a:buNone/>
              <a:defRPr sz="1390"/>
            </a:lvl8pPr>
            <a:lvl9pPr marL="2538095" indent="0">
              <a:buNone/>
              <a:defRPr sz="139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82734" y="1944053"/>
            <a:ext cx="2890362" cy="3601598"/>
          </a:xfrm>
        </p:spPr>
        <p:txBody>
          <a:bodyPr/>
          <a:lstStyle>
            <a:lvl1pPr marL="0" indent="0">
              <a:buNone/>
              <a:defRPr sz="1390"/>
            </a:lvl1pPr>
            <a:lvl2pPr marL="317500" indent="0">
              <a:buNone/>
              <a:defRPr sz="1250"/>
            </a:lvl2pPr>
            <a:lvl3pPr marL="634365" indent="0">
              <a:buNone/>
              <a:defRPr sz="1110"/>
            </a:lvl3pPr>
            <a:lvl4pPr marL="951865" indent="0">
              <a:buNone/>
              <a:defRPr sz="970"/>
            </a:lvl4pPr>
            <a:lvl5pPr marL="1268730" indent="0">
              <a:buNone/>
              <a:defRPr sz="970"/>
            </a:lvl5pPr>
            <a:lvl6pPr marL="1586230" indent="0">
              <a:buNone/>
              <a:defRPr sz="970"/>
            </a:lvl6pPr>
            <a:lvl7pPr marL="1903730" indent="0">
              <a:buNone/>
              <a:defRPr sz="970"/>
            </a:lvl7pPr>
            <a:lvl8pPr marL="2220595" indent="0">
              <a:buNone/>
              <a:defRPr sz="970"/>
            </a:lvl8pPr>
            <a:lvl9pPr marL="2538095" indent="0">
              <a:buNone/>
              <a:defRPr sz="97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83747" y="260350"/>
            <a:ext cx="1553766" cy="55276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822450" y="260350"/>
            <a:ext cx="4571224" cy="55276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57513" y="1060529"/>
            <a:ext cx="6345079" cy="2256061"/>
          </a:xfrm>
        </p:spPr>
        <p:txBody>
          <a:bodyPr anchor="b"/>
          <a:lstStyle>
            <a:lvl1pPr algn="ctr">
              <a:defRPr sz="416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57513" y="3403592"/>
            <a:ext cx="6345079" cy="1564542"/>
          </a:xfrm>
        </p:spPr>
        <p:txBody>
          <a:bodyPr/>
          <a:lstStyle>
            <a:lvl1pPr marL="0" indent="0" algn="ctr">
              <a:buNone/>
              <a:defRPr sz="1665"/>
            </a:lvl1pPr>
            <a:lvl2pPr marL="317500" indent="0" algn="ctr">
              <a:buNone/>
              <a:defRPr sz="1390"/>
            </a:lvl2pPr>
            <a:lvl3pPr marL="634365" indent="0" algn="ctr">
              <a:buNone/>
              <a:defRPr sz="1250"/>
            </a:lvl3pPr>
            <a:lvl4pPr marL="951865" indent="0" algn="ctr">
              <a:buNone/>
              <a:defRPr sz="1110"/>
            </a:lvl4pPr>
            <a:lvl5pPr marL="1268730" indent="0" algn="ctr">
              <a:buNone/>
              <a:defRPr sz="1110"/>
            </a:lvl5pPr>
            <a:lvl6pPr marL="1586230" indent="0" algn="ctr">
              <a:buNone/>
              <a:defRPr sz="1110"/>
            </a:lvl6pPr>
            <a:lvl7pPr marL="1903730" indent="0" algn="ctr">
              <a:buNone/>
              <a:defRPr sz="1110"/>
            </a:lvl7pPr>
            <a:lvl8pPr marL="2220595" indent="0" algn="ctr">
              <a:buNone/>
              <a:defRPr sz="1110"/>
            </a:lvl8pPr>
            <a:lvl9pPr marL="2538095" indent="0" algn="ctr">
              <a:buNone/>
              <a:defRPr sz="111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7226" y="1615544"/>
            <a:ext cx="7296841" cy="2695572"/>
          </a:xfrm>
        </p:spPr>
        <p:txBody>
          <a:bodyPr anchor="b"/>
          <a:lstStyle>
            <a:lvl1pPr>
              <a:defRPr sz="416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77226" y="4336618"/>
            <a:ext cx="7296841" cy="1417538"/>
          </a:xfrm>
        </p:spPr>
        <p:txBody>
          <a:bodyPr/>
          <a:lstStyle>
            <a:lvl1pPr marL="0" indent="0">
              <a:buNone/>
              <a:defRPr sz="1665">
                <a:solidFill>
                  <a:schemeClr val="tx1">
                    <a:tint val="75000"/>
                  </a:schemeClr>
                </a:solidFill>
              </a:defRPr>
            </a:lvl1pPr>
            <a:lvl2pPr marL="317500" indent="0">
              <a:buNone/>
              <a:defRPr sz="1390">
                <a:solidFill>
                  <a:schemeClr val="tx1">
                    <a:tint val="75000"/>
                  </a:schemeClr>
                </a:solidFill>
              </a:defRPr>
            </a:lvl2pPr>
            <a:lvl3pPr marL="634365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3pPr>
            <a:lvl4pPr marL="951865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4pPr>
            <a:lvl5pPr marL="1268730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5pPr>
            <a:lvl6pPr marL="1586230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6pPr>
            <a:lvl7pPr marL="1903730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7pPr>
            <a:lvl8pPr marL="2220595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8pPr>
            <a:lvl9pPr marL="2538095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23863" y="1509713"/>
            <a:ext cx="3729910" cy="4278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306015" y="1509713"/>
            <a:ext cx="3729910" cy="4278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2734" y="345009"/>
            <a:ext cx="7296841" cy="125253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23510" y="1680459"/>
            <a:ext cx="3381803" cy="778521"/>
          </a:xfrm>
        </p:spPr>
        <p:txBody>
          <a:bodyPr anchor="ctr" anchorCtr="0"/>
          <a:lstStyle>
            <a:lvl1pPr marL="0" indent="0">
              <a:buNone/>
              <a:defRPr sz="1945"/>
            </a:lvl1pPr>
            <a:lvl2pPr marL="317500" indent="0">
              <a:buNone/>
              <a:defRPr sz="1665"/>
            </a:lvl2pPr>
            <a:lvl3pPr marL="634365" indent="0">
              <a:buNone/>
              <a:defRPr sz="1390"/>
            </a:lvl3pPr>
            <a:lvl4pPr marL="951865" indent="0">
              <a:buNone/>
              <a:defRPr sz="1250"/>
            </a:lvl4pPr>
            <a:lvl5pPr marL="1268730" indent="0">
              <a:buNone/>
              <a:defRPr sz="1250"/>
            </a:lvl5pPr>
            <a:lvl6pPr marL="1586230" indent="0">
              <a:buNone/>
              <a:defRPr sz="1250"/>
            </a:lvl6pPr>
            <a:lvl7pPr marL="1903730" indent="0">
              <a:buNone/>
              <a:defRPr sz="1250"/>
            </a:lvl7pPr>
            <a:lvl8pPr marL="2220595" indent="0">
              <a:buNone/>
              <a:defRPr sz="1250"/>
            </a:lvl8pPr>
            <a:lvl9pPr marL="2538095" indent="0">
              <a:buNone/>
              <a:defRPr sz="12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3510" y="2518536"/>
            <a:ext cx="3381803" cy="33301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341728" y="1680459"/>
            <a:ext cx="3398459" cy="778521"/>
          </a:xfrm>
        </p:spPr>
        <p:txBody>
          <a:bodyPr anchor="ctr" anchorCtr="0"/>
          <a:lstStyle>
            <a:lvl1pPr marL="0" indent="0">
              <a:buNone/>
              <a:defRPr sz="1945"/>
            </a:lvl1pPr>
            <a:lvl2pPr marL="317500" indent="0">
              <a:buNone/>
              <a:defRPr sz="1665"/>
            </a:lvl2pPr>
            <a:lvl3pPr marL="634365" indent="0">
              <a:buNone/>
              <a:defRPr sz="1390"/>
            </a:lvl3pPr>
            <a:lvl4pPr marL="951865" indent="0">
              <a:buNone/>
              <a:defRPr sz="1250"/>
            </a:lvl4pPr>
            <a:lvl5pPr marL="1268730" indent="0">
              <a:buNone/>
              <a:defRPr sz="1250"/>
            </a:lvl5pPr>
            <a:lvl6pPr marL="1586230" indent="0">
              <a:buNone/>
              <a:defRPr sz="1250"/>
            </a:lvl6pPr>
            <a:lvl7pPr marL="1903730" indent="0">
              <a:buNone/>
              <a:defRPr sz="1250"/>
            </a:lvl7pPr>
            <a:lvl8pPr marL="2220595" indent="0">
              <a:buNone/>
              <a:defRPr sz="1250"/>
            </a:lvl8pPr>
            <a:lvl9pPr marL="2538095" indent="0">
              <a:buNone/>
              <a:defRPr sz="12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341728" y="2518536"/>
            <a:ext cx="3398459" cy="33301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7226" y="1615544"/>
            <a:ext cx="7296841" cy="2695572"/>
          </a:xfrm>
        </p:spPr>
        <p:txBody>
          <a:bodyPr anchor="b"/>
          <a:lstStyle>
            <a:lvl1pPr>
              <a:defRPr sz="416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77226" y="4336618"/>
            <a:ext cx="7296841" cy="1417538"/>
          </a:xfrm>
        </p:spPr>
        <p:txBody>
          <a:bodyPr/>
          <a:lstStyle>
            <a:lvl1pPr marL="0" indent="0">
              <a:buNone/>
              <a:defRPr sz="1665">
                <a:solidFill>
                  <a:schemeClr val="tx1">
                    <a:tint val="75000"/>
                  </a:schemeClr>
                </a:solidFill>
              </a:defRPr>
            </a:lvl1pPr>
            <a:lvl2pPr marL="317500" indent="0">
              <a:buNone/>
              <a:defRPr sz="1390">
                <a:solidFill>
                  <a:schemeClr val="tx1">
                    <a:tint val="75000"/>
                  </a:schemeClr>
                </a:solidFill>
              </a:defRPr>
            </a:lvl2pPr>
            <a:lvl3pPr marL="634365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3pPr>
            <a:lvl4pPr marL="951865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4pPr>
            <a:lvl5pPr marL="1268730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5pPr>
            <a:lvl6pPr marL="1586230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6pPr>
            <a:lvl7pPr marL="1903730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7pPr>
            <a:lvl8pPr marL="2220595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8pPr>
            <a:lvl9pPr marL="2538095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2734" y="432012"/>
            <a:ext cx="2728604" cy="1512041"/>
          </a:xfrm>
        </p:spPr>
        <p:txBody>
          <a:bodyPr anchor="b"/>
          <a:lstStyle>
            <a:lvl1pPr>
              <a:defRPr sz="222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96647" y="933025"/>
            <a:ext cx="4282928" cy="4605124"/>
          </a:xfrm>
        </p:spPr>
        <p:txBody>
          <a:bodyPr/>
          <a:lstStyle>
            <a:lvl1pPr>
              <a:defRPr sz="2220"/>
            </a:lvl1pPr>
            <a:lvl2pPr>
              <a:defRPr sz="1945"/>
            </a:lvl2pPr>
            <a:lvl3pPr>
              <a:defRPr sz="1665"/>
            </a:lvl3pPr>
            <a:lvl4pPr>
              <a:defRPr sz="1390"/>
            </a:lvl4pPr>
            <a:lvl5pPr>
              <a:defRPr sz="1390"/>
            </a:lvl5pPr>
            <a:lvl6pPr>
              <a:defRPr sz="1390"/>
            </a:lvl6pPr>
            <a:lvl7pPr>
              <a:defRPr sz="1390"/>
            </a:lvl7pPr>
            <a:lvl8pPr>
              <a:defRPr sz="1390"/>
            </a:lvl8pPr>
            <a:lvl9pPr>
              <a:defRPr sz="139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82734" y="1944053"/>
            <a:ext cx="2728604" cy="3601598"/>
          </a:xfrm>
        </p:spPr>
        <p:txBody>
          <a:bodyPr/>
          <a:lstStyle>
            <a:lvl1pPr marL="0" indent="0">
              <a:buNone/>
              <a:defRPr sz="1110"/>
            </a:lvl1pPr>
            <a:lvl2pPr marL="317500" indent="0">
              <a:buNone/>
              <a:defRPr sz="970"/>
            </a:lvl2pPr>
            <a:lvl3pPr marL="634365" indent="0">
              <a:buNone/>
              <a:defRPr sz="835"/>
            </a:lvl3pPr>
            <a:lvl4pPr marL="951865" indent="0">
              <a:buNone/>
              <a:defRPr sz="695"/>
            </a:lvl4pPr>
            <a:lvl5pPr marL="1268730" indent="0">
              <a:buNone/>
              <a:defRPr sz="695"/>
            </a:lvl5pPr>
            <a:lvl6pPr marL="1586230" indent="0">
              <a:buNone/>
              <a:defRPr sz="695"/>
            </a:lvl6pPr>
            <a:lvl7pPr marL="1903730" indent="0">
              <a:buNone/>
              <a:defRPr sz="695"/>
            </a:lvl7pPr>
            <a:lvl8pPr marL="2220595" indent="0">
              <a:buNone/>
              <a:defRPr sz="695"/>
            </a:lvl8pPr>
            <a:lvl9pPr marL="2538095" indent="0">
              <a:buNone/>
              <a:defRPr sz="69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2734" y="432012"/>
            <a:ext cx="2890362" cy="1512041"/>
          </a:xfrm>
        </p:spPr>
        <p:txBody>
          <a:bodyPr anchor="b"/>
          <a:lstStyle>
            <a:lvl1pPr>
              <a:defRPr sz="222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596647" y="432013"/>
            <a:ext cx="4282928" cy="5106138"/>
          </a:xfrm>
        </p:spPr>
        <p:txBody>
          <a:bodyPr/>
          <a:lstStyle>
            <a:lvl1pPr marL="0" indent="0">
              <a:buNone/>
              <a:defRPr sz="2220"/>
            </a:lvl1pPr>
            <a:lvl2pPr marL="317500" indent="0">
              <a:buNone/>
              <a:defRPr sz="1945"/>
            </a:lvl2pPr>
            <a:lvl3pPr marL="634365" indent="0">
              <a:buNone/>
              <a:defRPr sz="1665"/>
            </a:lvl3pPr>
            <a:lvl4pPr marL="951865" indent="0">
              <a:buNone/>
              <a:defRPr sz="1390"/>
            </a:lvl4pPr>
            <a:lvl5pPr marL="1268730" indent="0">
              <a:buNone/>
              <a:defRPr sz="1390"/>
            </a:lvl5pPr>
            <a:lvl6pPr marL="1586230" indent="0">
              <a:buNone/>
              <a:defRPr sz="1390"/>
            </a:lvl6pPr>
            <a:lvl7pPr marL="1903730" indent="0">
              <a:buNone/>
              <a:defRPr sz="1390"/>
            </a:lvl7pPr>
            <a:lvl8pPr marL="2220595" indent="0">
              <a:buNone/>
              <a:defRPr sz="1390"/>
            </a:lvl8pPr>
            <a:lvl9pPr marL="2538095" indent="0">
              <a:buNone/>
              <a:defRPr sz="139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82734" y="1944053"/>
            <a:ext cx="2890362" cy="3601598"/>
          </a:xfrm>
        </p:spPr>
        <p:txBody>
          <a:bodyPr/>
          <a:lstStyle>
            <a:lvl1pPr marL="0" indent="0">
              <a:buNone/>
              <a:defRPr sz="1390"/>
            </a:lvl1pPr>
            <a:lvl2pPr marL="317500" indent="0">
              <a:buNone/>
              <a:defRPr sz="1250"/>
            </a:lvl2pPr>
            <a:lvl3pPr marL="634365" indent="0">
              <a:buNone/>
              <a:defRPr sz="1110"/>
            </a:lvl3pPr>
            <a:lvl4pPr marL="951865" indent="0">
              <a:buNone/>
              <a:defRPr sz="970"/>
            </a:lvl4pPr>
            <a:lvl5pPr marL="1268730" indent="0">
              <a:buNone/>
              <a:defRPr sz="970"/>
            </a:lvl5pPr>
            <a:lvl6pPr marL="1586230" indent="0">
              <a:buNone/>
              <a:defRPr sz="970"/>
            </a:lvl6pPr>
            <a:lvl7pPr marL="1903730" indent="0">
              <a:buNone/>
              <a:defRPr sz="970"/>
            </a:lvl7pPr>
            <a:lvl8pPr marL="2220595" indent="0">
              <a:buNone/>
              <a:defRPr sz="970"/>
            </a:lvl8pPr>
            <a:lvl9pPr marL="2538095" indent="0">
              <a:buNone/>
              <a:defRPr sz="97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132910" y="260350"/>
            <a:ext cx="1903015" cy="55276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23863" y="260350"/>
            <a:ext cx="5598727" cy="55276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23863" y="1514475"/>
            <a:ext cx="3729910" cy="29178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306015" y="1514475"/>
            <a:ext cx="3729910" cy="29178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2734" y="345009"/>
            <a:ext cx="7296841" cy="125253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23510" y="1680459"/>
            <a:ext cx="3381803" cy="778521"/>
          </a:xfrm>
        </p:spPr>
        <p:txBody>
          <a:bodyPr anchor="ctr" anchorCtr="0"/>
          <a:lstStyle>
            <a:lvl1pPr marL="0" indent="0">
              <a:buNone/>
              <a:defRPr sz="1945"/>
            </a:lvl1pPr>
            <a:lvl2pPr marL="317500" indent="0">
              <a:buNone/>
              <a:defRPr sz="1665"/>
            </a:lvl2pPr>
            <a:lvl3pPr marL="634365" indent="0">
              <a:buNone/>
              <a:defRPr sz="1390"/>
            </a:lvl3pPr>
            <a:lvl4pPr marL="951865" indent="0">
              <a:buNone/>
              <a:defRPr sz="1250"/>
            </a:lvl4pPr>
            <a:lvl5pPr marL="1268730" indent="0">
              <a:buNone/>
              <a:defRPr sz="1250"/>
            </a:lvl5pPr>
            <a:lvl6pPr marL="1586230" indent="0">
              <a:buNone/>
              <a:defRPr sz="1250"/>
            </a:lvl6pPr>
            <a:lvl7pPr marL="1903730" indent="0">
              <a:buNone/>
              <a:defRPr sz="1250"/>
            </a:lvl7pPr>
            <a:lvl8pPr marL="2220595" indent="0">
              <a:buNone/>
              <a:defRPr sz="1250"/>
            </a:lvl8pPr>
            <a:lvl9pPr marL="2538095" indent="0">
              <a:buNone/>
              <a:defRPr sz="12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3510" y="2518536"/>
            <a:ext cx="3381803" cy="33301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341728" y="1680459"/>
            <a:ext cx="3398459" cy="778521"/>
          </a:xfrm>
        </p:spPr>
        <p:txBody>
          <a:bodyPr anchor="ctr" anchorCtr="0"/>
          <a:lstStyle>
            <a:lvl1pPr marL="0" indent="0">
              <a:buNone/>
              <a:defRPr sz="1945"/>
            </a:lvl1pPr>
            <a:lvl2pPr marL="317500" indent="0">
              <a:buNone/>
              <a:defRPr sz="1665"/>
            </a:lvl2pPr>
            <a:lvl3pPr marL="634365" indent="0">
              <a:buNone/>
              <a:defRPr sz="1390"/>
            </a:lvl3pPr>
            <a:lvl4pPr marL="951865" indent="0">
              <a:buNone/>
              <a:defRPr sz="1250"/>
            </a:lvl4pPr>
            <a:lvl5pPr marL="1268730" indent="0">
              <a:buNone/>
              <a:defRPr sz="1250"/>
            </a:lvl5pPr>
            <a:lvl6pPr marL="1586230" indent="0">
              <a:buNone/>
              <a:defRPr sz="1250"/>
            </a:lvl6pPr>
            <a:lvl7pPr marL="1903730" indent="0">
              <a:buNone/>
              <a:defRPr sz="1250"/>
            </a:lvl7pPr>
            <a:lvl8pPr marL="2220595" indent="0">
              <a:buNone/>
              <a:defRPr sz="1250"/>
            </a:lvl8pPr>
            <a:lvl9pPr marL="2538095" indent="0">
              <a:buNone/>
              <a:defRPr sz="12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341728" y="2518536"/>
            <a:ext cx="3398459" cy="33301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2734" y="432012"/>
            <a:ext cx="2728604" cy="1512041"/>
          </a:xfrm>
        </p:spPr>
        <p:txBody>
          <a:bodyPr anchor="b"/>
          <a:lstStyle>
            <a:lvl1pPr>
              <a:defRPr sz="222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96647" y="933025"/>
            <a:ext cx="4282928" cy="4605124"/>
          </a:xfrm>
        </p:spPr>
        <p:txBody>
          <a:bodyPr/>
          <a:lstStyle>
            <a:lvl1pPr>
              <a:defRPr sz="2220"/>
            </a:lvl1pPr>
            <a:lvl2pPr>
              <a:defRPr sz="1945"/>
            </a:lvl2pPr>
            <a:lvl3pPr>
              <a:defRPr sz="1665"/>
            </a:lvl3pPr>
            <a:lvl4pPr>
              <a:defRPr sz="1390"/>
            </a:lvl4pPr>
            <a:lvl5pPr>
              <a:defRPr sz="1390"/>
            </a:lvl5pPr>
            <a:lvl6pPr>
              <a:defRPr sz="1390"/>
            </a:lvl6pPr>
            <a:lvl7pPr>
              <a:defRPr sz="1390"/>
            </a:lvl7pPr>
            <a:lvl8pPr>
              <a:defRPr sz="1390"/>
            </a:lvl8pPr>
            <a:lvl9pPr>
              <a:defRPr sz="139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82734" y="1944053"/>
            <a:ext cx="2728604" cy="3601598"/>
          </a:xfrm>
        </p:spPr>
        <p:txBody>
          <a:bodyPr/>
          <a:lstStyle>
            <a:lvl1pPr marL="0" indent="0">
              <a:buNone/>
              <a:defRPr sz="1110"/>
            </a:lvl1pPr>
            <a:lvl2pPr marL="317500" indent="0">
              <a:buNone/>
              <a:defRPr sz="970"/>
            </a:lvl2pPr>
            <a:lvl3pPr marL="634365" indent="0">
              <a:buNone/>
              <a:defRPr sz="835"/>
            </a:lvl3pPr>
            <a:lvl4pPr marL="951865" indent="0">
              <a:buNone/>
              <a:defRPr sz="695"/>
            </a:lvl4pPr>
            <a:lvl5pPr marL="1268730" indent="0">
              <a:buNone/>
              <a:defRPr sz="695"/>
            </a:lvl5pPr>
            <a:lvl6pPr marL="1586230" indent="0">
              <a:buNone/>
              <a:defRPr sz="695"/>
            </a:lvl6pPr>
            <a:lvl7pPr marL="1903730" indent="0">
              <a:buNone/>
              <a:defRPr sz="695"/>
            </a:lvl7pPr>
            <a:lvl8pPr marL="2220595" indent="0">
              <a:buNone/>
              <a:defRPr sz="695"/>
            </a:lvl8pPr>
            <a:lvl9pPr marL="2538095" indent="0">
              <a:buNone/>
              <a:defRPr sz="69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2734" y="432012"/>
            <a:ext cx="2890362" cy="1512041"/>
          </a:xfrm>
        </p:spPr>
        <p:txBody>
          <a:bodyPr anchor="b"/>
          <a:lstStyle>
            <a:lvl1pPr>
              <a:defRPr sz="222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596647" y="432013"/>
            <a:ext cx="4282928" cy="5106138"/>
          </a:xfrm>
        </p:spPr>
        <p:txBody>
          <a:bodyPr/>
          <a:lstStyle>
            <a:lvl1pPr marL="0" indent="0">
              <a:buNone/>
              <a:defRPr sz="2220"/>
            </a:lvl1pPr>
            <a:lvl2pPr marL="317500" indent="0">
              <a:buNone/>
              <a:defRPr sz="1945"/>
            </a:lvl2pPr>
            <a:lvl3pPr marL="634365" indent="0">
              <a:buNone/>
              <a:defRPr sz="1665"/>
            </a:lvl3pPr>
            <a:lvl4pPr marL="951865" indent="0">
              <a:buNone/>
              <a:defRPr sz="1390"/>
            </a:lvl4pPr>
            <a:lvl5pPr marL="1268730" indent="0">
              <a:buNone/>
              <a:defRPr sz="1390"/>
            </a:lvl5pPr>
            <a:lvl6pPr marL="1586230" indent="0">
              <a:buNone/>
              <a:defRPr sz="1390"/>
            </a:lvl6pPr>
            <a:lvl7pPr marL="1903730" indent="0">
              <a:buNone/>
              <a:defRPr sz="1390"/>
            </a:lvl7pPr>
            <a:lvl8pPr marL="2220595" indent="0">
              <a:buNone/>
              <a:defRPr sz="1390"/>
            </a:lvl8pPr>
            <a:lvl9pPr marL="2538095" indent="0">
              <a:buNone/>
              <a:defRPr sz="139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82734" y="1944053"/>
            <a:ext cx="2890362" cy="3601598"/>
          </a:xfrm>
        </p:spPr>
        <p:txBody>
          <a:bodyPr/>
          <a:lstStyle>
            <a:lvl1pPr marL="0" indent="0">
              <a:buNone/>
              <a:defRPr sz="1390"/>
            </a:lvl1pPr>
            <a:lvl2pPr marL="317500" indent="0">
              <a:buNone/>
              <a:defRPr sz="1250"/>
            </a:lvl2pPr>
            <a:lvl3pPr marL="634365" indent="0">
              <a:buNone/>
              <a:defRPr sz="1110"/>
            </a:lvl3pPr>
            <a:lvl4pPr marL="951865" indent="0">
              <a:buNone/>
              <a:defRPr sz="970"/>
            </a:lvl4pPr>
            <a:lvl5pPr marL="1268730" indent="0">
              <a:buNone/>
              <a:defRPr sz="970"/>
            </a:lvl5pPr>
            <a:lvl6pPr marL="1586230" indent="0">
              <a:buNone/>
              <a:defRPr sz="970"/>
            </a:lvl6pPr>
            <a:lvl7pPr marL="1903730" indent="0">
              <a:buNone/>
              <a:defRPr sz="970"/>
            </a:lvl7pPr>
            <a:lvl8pPr marL="2220595" indent="0">
              <a:buNone/>
              <a:defRPr sz="970"/>
            </a:lvl8pPr>
            <a:lvl9pPr marL="2538095" indent="0">
              <a:buNone/>
              <a:defRPr sz="97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图片 1025" descr="F:/drops_8-wallpaper-1440x1080.jpgdrops_8-wallpaper-1440x108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-4762"/>
            <a:ext cx="8459788" cy="64849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矩形 1026"/>
          <p:cNvSpPr/>
          <p:nvPr/>
        </p:nvSpPr>
        <p:spPr>
          <a:xfrm>
            <a:off x="0" y="-4762"/>
            <a:ext cx="8459788" cy="4673600"/>
          </a:xfrm>
          <a:prstGeom prst="rect">
            <a:avLst/>
          </a:prstGeom>
          <a:solidFill>
            <a:srgbClr val="C0C0C0">
              <a:alpha val="29999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8" name="标题 1027"/>
          <p:cNvSpPr>
            <a:spLocks noGrp="1"/>
          </p:cNvSpPr>
          <p:nvPr>
            <p:ph type="title"/>
          </p:nvPr>
        </p:nvSpPr>
        <p:spPr>
          <a:xfrm>
            <a:off x="423863" y="260350"/>
            <a:ext cx="7612062" cy="1077913"/>
          </a:xfrm>
          <a:prstGeom prst="rect">
            <a:avLst/>
          </a:prstGeom>
          <a:noFill/>
          <a:ln w="9525">
            <a:noFill/>
          </a:ln>
        </p:spPr>
        <p:txBody>
          <a:bodyPr lIns="79050" tIns="39526" rIns="79050" bIns="39526" anchor="ctr"/>
          <a:p>
            <a:pPr lvl="0"/>
            <a:r>
              <a:rPr lang="zh-CN" altLang="en-US"/>
              <a:t>雨雾</a:t>
            </a:r>
            <a:endParaRPr lang="zh-CN" altLang="en-US"/>
          </a:p>
        </p:txBody>
      </p:sp>
      <p:sp>
        <p:nvSpPr>
          <p:cNvPr id="1029" name="文本占位符 1028"/>
          <p:cNvSpPr>
            <a:spLocks noGrp="1"/>
          </p:cNvSpPr>
          <p:nvPr>
            <p:ph type="body" idx="1"/>
          </p:nvPr>
        </p:nvSpPr>
        <p:spPr>
          <a:xfrm>
            <a:off x="423863" y="1514475"/>
            <a:ext cx="7612062" cy="2917825"/>
          </a:xfrm>
          <a:prstGeom prst="rect">
            <a:avLst/>
          </a:prstGeom>
          <a:noFill/>
          <a:ln w="9525">
            <a:noFill/>
          </a:ln>
        </p:spPr>
        <p:txBody>
          <a:bodyPr lIns="79050" tIns="39526" rIns="79050" bIns="39526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0" name="日期占位符 1029"/>
          <p:cNvSpPr>
            <a:spLocks noGrp="1"/>
          </p:cNvSpPr>
          <p:nvPr>
            <p:ph type="dt" sz="half" idx="2"/>
          </p:nvPr>
        </p:nvSpPr>
        <p:spPr>
          <a:xfrm>
            <a:off x="423863" y="5899150"/>
            <a:ext cx="1971675" cy="450850"/>
          </a:xfrm>
          <a:prstGeom prst="rect">
            <a:avLst/>
          </a:prstGeom>
          <a:noFill/>
          <a:ln w="9525">
            <a:noFill/>
          </a:ln>
        </p:spPr>
        <p:txBody>
          <a:bodyPr lIns="79050" tIns="39526" rIns="79050" bIns="39526"/>
          <a:lstStyle>
            <a:lvl1pPr>
              <a:defRPr sz="7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1" name="页脚占位符 1030"/>
          <p:cNvSpPr>
            <a:spLocks noGrp="1"/>
          </p:cNvSpPr>
          <p:nvPr>
            <p:ph type="ftr" sz="quarter" idx="3"/>
          </p:nvPr>
        </p:nvSpPr>
        <p:spPr>
          <a:xfrm>
            <a:off x="2889250" y="5899150"/>
            <a:ext cx="2681288" cy="450850"/>
          </a:xfrm>
          <a:prstGeom prst="rect">
            <a:avLst/>
          </a:prstGeom>
          <a:noFill/>
          <a:ln w="9525">
            <a:noFill/>
          </a:ln>
        </p:spPr>
        <p:txBody>
          <a:bodyPr lIns="79050" tIns="39526" rIns="79050" bIns="39526"/>
          <a:lstStyle>
            <a:lvl1pPr algn="ctr">
              <a:defRPr sz="7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2" name="灯片编号占位符 1031"/>
          <p:cNvSpPr>
            <a:spLocks noGrp="1"/>
          </p:cNvSpPr>
          <p:nvPr>
            <p:ph type="sldNum" sz="quarter" idx="4"/>
          </p:nvPr>
        </p:nvSpPr>
        <p:spPr>
          <a:xfrm>
            <a:off x="6064250" y="5899150"/>
            <a:ext cx="1971675" cy="450850"/>
          </a:xfrm>
          <a:prstGeom prst="rect">
            <a:avLst/>
          </a:prstGeom>
          <a:noFill/>
          <a:ln w="9525">
            <a:noFill/>
          </a:ln>
        </p:spPr>
        <p:txBody>
          <a:bodyPr lIns="79050" tIns="39526" rIns="79050" bIns="39526"/>
          <a:lstStyle>
            <a:lvl1pPr algn="r">
              <a:defRPr sz="7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7905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700" b="0" i="0" u="none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95275" lvl="0" indent="-295275" algn="l" defTabSz="7905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6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43255" lvl="1" indent="-247650" algn="l" defTabSz="7905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5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989330" lvl="2" indent="-198755" algn="l" defTabSz="7905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3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384300" lvl="3" indent="-200025" algn="l" defTabSz="7905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1778000" lvl="4" indent="-196850" algn="l" defTabSz="7905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lvl="5" indent="-228600" algn="l" defTabSz="7905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6pPr>
      <a:lvl7pPr marL="2971800" lvl="6" indent="-228600" algn="l" defTabSz="7905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7pPr>
      <a:lvl8pPr marL="3429000" lvl="7" indent="-228600" algn="l" defTabSz="7905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8pPr>
      <a:lvl9pPr marL="3886200" lvl="8" indent="-228600" algn="l" defTabSz="7905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074" name="图片 3073" descr="F:/drops_8-wallpaper-1440x1080.jpgdrops_8-wallpaper-1440x108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-3175"/>
            <a:ext cx="8459788" cy="6484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矩形 3074"/>
          <p:cNvSpPr/>
          <p:nvPr/>
        </p:nvSpPr>
        <p:spPr>
          <a:xfrm>
            <a:off x="1471613" y="-3175"/>
            <a:ext cx="6988175" cy="6472238"/>
          </a:xfrm>
          <a:prstGeom prst="rect">
            <a:avLst/>
          </a:prstGeom>
          <a:solidFill>
            <a:srgbClr val="C0C0C0">
              <a:alpha val="17999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076" name="标题 3075"/>
          <p:cNvSpPr>
            <a:spLocks noGrp="1"/>
          </p:cNvSpPr>
          <p:nvPr>
            <p:ph type="title"/>
          </p:nvPr>
        </p:nvSpPr>
        <p:spPr>
          <a:xfrm>
            <a:off x="1822450" y="260350"/>
            <a:ext cx="6213475" cy="1077913"/>
          </a:xfrm>
          <a:prstGeom prst="rect">
            <a:avLst/>
          </a:prstGeom>
          <a:noFill/>
          <a:ln w="9525">
            <a:noFill/>
          </a:ln>
        </p:spPr>
        <p:txBody>
          <a:bodyPr lIns="89544" tIns="44772" rIns="89544" bIns="44772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7" name="文本占位符 3076"/>
          <p:cNvSpPr>
            <a:spLocks noGrp="1"/>
          </p:cNvSpPr>
          <p:nvPr>
            <p:ph type="body" idx="1"/>
          </p:nvPr>
        </p:nvSpPr>
        <p:spPr>
          <a:xfrm>
            <a:off x="1822450" y="1509713"/>
            <a:ext cx="6215063" cy="4278312"/>
          </a:xfrm>
          <a:prstGeom prst="rect">
            <a:avLst/>
          </a:prstGeom>
          <a:noFill/>
          <a:ln w="9525">
            <a:noFill/>
          </a:ln>
        </p:spPr>
        <p:txBody>
          <a:bodyPr lIns="89544" tIns="44772" rIns="89544" bIns="44772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8" name="日期占位符 3077"/>
          <p:cNvSpPr>
            <a:spLocks noGrp="1"/>
          </p:cNvSpPr>
          <p:nvPr>
            <p:ph type="dt" sz="half" idx="2"/>
          </p:nvPr>
        </p:nvSpPr>
        <p:spPr>
          <a:xfrm>
            <a:off x="423863" y="5899150"/>
            <a:ext cx="1971675" cy="450850"/>
          </a:xfrm>
          <a:prstGeom prst="rect">
            <a:avLst/>
          </a:prstGeom>
          <a:noFill/>
          <a:ln w="9525">
            <a:noFill/>
          </a:ln>
        </p:spPr>
        <p:txBody>
          <a:bodyPr lIns="89544" tIns="44772" rIns="89544" bIns="44772"/>
          <a:lstStyle>
            <a:lvl1pPr>
              <a:defRPr sz="800">
                <a:solidFill>
                  <a:srgbClr val="009999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3079" name="页脚占位符 3078"/>
          <p:cNvSpPr>
            <a:spLocks noGrp="1"/>
          </p:cNvSpPr>
          <p:nvPr>
            <p:ph type="ftr" sz="quarter" idx="3"/>
          </p:nvPr>
        </p:nvSpPr>
        <p:spPr>
          <a:xfrm>
            <a:off x="2889250" y="5899150"/>
            <a:ext cx="2681288" cy="450850"/>
          </a:xfrm>
          <a:prstGeom prst="rect">
            <a:avLst/>
          </a:prstGeom>
          <a:noFill/>
          <a:ln w="9525">
            <a:noFill/>
          </a:ln>
        </p:spPr>
        <p:txBody>
          <a:bodyPr lIns="89544" tIns="44772" rIns="89544" bIns="44772"/>
          <a:lstStyle>
            <a:lvl1pPr>
              <a:defRPr sz="800">
                <a:solidFill>
                  <a:srgbClr val="009999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3080" name="灯片编号占位符 3079"/>
          <p:cNvSpPr>
            <a:spLocks noGrp="1"/>
          </p:cNvSpPr>
          <p:nvPr>
            <p:ph type="sldNum" sz="quarter" idx="4"/>
          </p:nvPr>
        </p:nvSpPr>
        <p:spPr>
          <a:xfrm>
            <a:off x="6064250" y="5899150"/>
            <a:ext cx="1971675" cy="450850"/>
          </a:xfrm>
          <a:prstGeom prst="rect">
            <a:avLst/>
          </a:prstGeom>
          <a:noFill/>
          <a:ln w="9525">
            <a:noFill/>
          </a:ln>
        </p:spPr>
        <p:txBody>
          <a:bodyPr lIns="89544" tIns="44772" rIns="89544" bIns="44772"/>
          <a:lstStyle>
            <a:lvl1pPr>
              <a:defRPr sz="800">
                <a:solidFill>
                  <a:srgbClr val="009999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l" defTabSz="89535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100" b="0" i="0" u="none" kern="1200" baseline="0">
          <a:solidFill>
            <a:srgbClr val="009999"/>
          </a:solidFill>
          <a:latin typeface="+mj-lt"/>
          <a:ea typeface="+mj-ea"/>
          <a:cs typeface="+mj-cs"/>
        </a:defRPr>
      </a:lvl1pPr>
    </p:titleStyle>
    <p:bodyStyle>
      <a:lvl1pPr marL="336550" lvl="0" indent="-336550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900" b="0" i="0" u="none" kern="1200" baseline="0">
          <a:solidFill>
            <a:srgbClr val="009999"/>
          </a:solidFill>
          <a:latin typeface="+mn-lt"/>
          <a:ea typeface="+mn-ea"/>
          <a:cs typeface="+mn-cs"/>
        </a:defRPr>
      </a:lvl1pPr>
      <a:lvl2pPr marL="727075" lvl="1" indent="-279400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700" b="0" i="0" u="none" kern="1200" baseline="0">
          <a:solidFill>
            <a:srgbClr val="009999"/>
          </a:solidFill>
          <a:latin typeface="+mn-lt"/>
          <a:ea typeface="+mn-ea"/>
          <a:cs typeface="+mn-cs"/>
        </a:defRPr>
      </a:lvl2pPr>
      <a:lvl3pPr marL="1119505" lvl="2" indent="-224155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500" b="0" i="0" u="none" kern="1200" baseline="0">
          <a:solidFill>
            <a:srgbClr val="009999"/>
          </a:solidFill>
          <a:latin typeface="+mn-lt"/>
          <a:ea typeface="+mn-ea"/>
          <a:cs typeface="+mn-cs"/>
        </a:defRPr>
      </a:lvl3pPr>
      <a:lvl4pPr marL="1567180" lvl="3" indent="-224155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300" b="0" i="0" u="none" kern="1200" baseline="0">
          <a:solidFill>
            <a:srgbClr val="009999"/>
          </a:solidFill>
          <a:latin typeface="+mn-lt"/>
          <a:ea typeface="+mn-ea"/>
          <a:cs typeface="+mn-cs"/>
        </a:defRPr>
      </a:lvl4pPr>
      <a:lvl5pPr marL="2014855" lvl="4" indent="-224155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300" b="0" i="0" u="none" kern="1200" baseline="0">
          <a:solidFill>
            <a:srgbClr val="009999"/>
          </a:solidFill>
          <a:latin typeface="+mn-lt"/>
          <a:ea typeface="+mn-ea"/>
          <a:cs typeface="+mn-cs"/>
        </a:defRPr>
      </a:lvl5pPr>
      <a:lvl6pPr marL="2514600" lvl="5" indent="-228600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300" b="0" i="0" u="none" kern="1200" baseline="0">
          <a:solidFill>
            <a:srgbClr val="009999"/>
          </a:solidFill>
          <a:latin typeface="+mn-lt"/>
          <a:ea typeface="+mn-ea"/>
          <a:cs typeface="+mn-cs"/>
        </a:defRPr>
      </a:lvl6pPr>
      <a:lvl7pPr marL="2971800" lvl="6" indent="-228600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300" b="0" i="0" u="none" kern="1200" baseline="0">
          <a:solidFill>
            <a:srgbClr val="009999"/>
          </a:solidFill>
          <a:latin typeface="+mn-lt"/>
          <a:ea typeface="+mn-ea"/>
          <a:cs typeface="+mn-cs"/>
        </a:defRPr>
      </a:lvl7pPr>
      <a:lvl8pPr marL="3429000" lvl="7" indent="-228600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300" b="0" i="0" u="none" kern="1200" baseline="0">
          <a:solidFill>
            <a:srgbClr val="009999"/>
          </a:solidFill>
          <a:latin typeface="+mn-lt"/>
          <a:ea typeface="+mn-ea"/>
          <a:cs typeface="+mn-cs"/>
        </a:defRPr>
      </a:lvl8pPr>
      <a:lvl9pPr marL="3886200" lvl="8" indent="-228600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300" b="0" i="0" u="none" kern="1200" baseline="0">
          <a:solidFill>
            <a:srgbClr val="009999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title"/>
          </p:nvPr>
        </p:nvSpPr>
        <p:spPr>
          <a:xfrm>
            <a:off x="423863" y="260350"/>
            <a:ext cx="7612062" cy="1077913"/>
          </a:xfrm>
          <a:prstGeom prst="rect">
            <a:avLst/>
          </a:prstGeom>
          <a:noFill/>
          <a:ln w="9525">
            <a:noFill/>
          </a:ln>
        </p:spPr>
        <p:txBody>
          <a:bodyPr lIns="89544" tIns="44772" rIns="89544" bIns="44772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099" name="文本占位符 4098"/>
          <p:cNvSpPr>
            <a:spLocks noGrp="1"/>
          </p:cNvSpPr>
          <p:nvPr>
            <p:ph type="body" idx="1"/>
          </p:nvPr>
        </p:nvSpPr>
        <p:spPr>
          <a:xfrm>
            <a:off x="423863" y="1509713"/>
            <a:ext cx="7612062" cy="4278312"/>
          </a:xfrm>
          <a:prstGeom prst="rect">
            <a:avLst/>
          </a:prstGeom>
          <a:noFill/>
          <a:ln w="9525">
            <a:noFill/>
          </a:ln>
        </p:spPr>
        <p:txBody>
          <a:bodyPr lIns="89544" tIns="44772" rIns="89544" bIns="44772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100" name="日期占位符 4099"/>
          <p:cNvSpPr>
            <a:spLocks noGrp="1"/>
          </p:cNvSpPr>
          <p:nvPr>
            <p:ph type="dt" sz="half" idx="2"/>
          </p:nvPr>
        </p:nvSpPr>
        <p:spPr>
          <a:xfrm>
            <a:off x="423863" y="5899150"/>
            <a:ext cx="1971675" cy="450850"/>
          </a:xfrm>
          <a:prstGeom prst="rect">
            <a:avLst/>
          </a:prstGeom>
          <a:noFill/>
          <a:ln w="9525">
            <a:noFill/>
          </a:ln>
        </p:spPr>
        <p:txBody>
          <a:bodyPr lIns="89544" tIns="44772" rIns="89544" bIns="44772"/>
          <a:lstStyle>
            <a:lvl1pPr>
              <a:defRPr sz="13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101" name="页脚占位符 4100"/>
          <p:cNvSpPr>
            <a:spLocks noGrp="1"/>
          </p:cNvSpPr>
          <p:nvPr>
            <p:ph type="ftr" sz="quarter" idx="3"/>
          </p:nvPr>
        </p:nvSpPr>
        <p:spPr>
          <a:xfrm>
            <a:off x="2889250" y="5899150"/>
            <a:ext cx="2681288" cy="450850"/>
          </a:xfrm>
          <a:prstGeom prst="rect">
            <a:avLst/>
          </a:prstGeom>
          <a:noFill/>
          <a:ln w="9525">
            <a:noFill/>
          </a:ln>
        </p:spPr>
        <p:txBody>
          <a:bodyPr lIns="89544" tIns="44772" rIns="89544" bIns="44772"/>
          <a:lstStyle>
            <a:lvl1pPr algn="ctr">
              <a:defRPr sz="13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102" name="灯片编号占位符 4101"/>
          <p:cNvSpPr>
            <a:spLocks noGrp="1"/>
          </p:cNvSpPr>
          <p:nvPr>
            <p:ph type="sldNum" sz="quarter" idx="4"/>
          </p:nvPr>
        </p:nvSpPr>
        <p:spPr>
          <a:xfrm>
            <a:off x="6064250" y="5899150"/>
            <a:ext cx="1971675" cy="450850"/>
          </a:xfrm>
          <a:prstGeom prst="rect">
            <a:avLst/>
          </a:prstGeom>
          <a:noFill/>
          <a:ln w="9525">
            <a:noFill/>
          </a:ln>
        </p:spPr>
        <p:txBody>
          <a:bodyPr lIns="89544" tIns="44772" rIns="89544" bIns="44772"/>
          <a:lstStyle>
            <a:lvl1pPr algn="r">
              <a:defRPr sz="13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ctr" defTabSz="89535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36550" lvl="0" indent="-336550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27075" lvl="1" indent="-279400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7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19505" lvl="2" indent="-224155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567180" lvl="3" indent="-224155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14855" lvl="4" indent="-224155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89535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6145"/>
          <p:cNvSpPr>
            <a:spLocks noGrp="1"/>
          </p:cNvSpPr>
          <p:nvPr>
            <p:ph type="ctrTitle"/>
          </p:nvPr>
        </p:nvSpPr>
        <p:spPr>
          <a:xfrm>
            <a:off x="736600" y="600075"/>
            <a:ext cx="7188200" cy="1953260"/>
          </a:xfrm>
        </p:spPr>
        <p:txBody>
          <a:bodyPr lIns="79050" tIns="39526" rIns="79050" bIns="39526" anchor="ctr"/>
          <a:p>
            <a:pPr defTabSz="790575">
              <a:buSzPct val="100000"/>
            </a:pPr>
            <a:r>
              <a:rPr lang="zh-CN" altLang="en-US" sz="48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sym typeface="+mn-ea"/>
              </a:rPr>
              <a:t>第三期简报</a:t>
            </a:r>
            <a:br>
              <a:rPr lang="zh-CN" altLang="en-US" sz="48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  <a:sym typeface="+mn-ea"/>
              </a:rPr>
            </a:br>
            <a:endParaRPr lang="zh-CN" altLang="en-US" sz="4800" kern="1200" baseline="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147" name="副标题 6146"/>
          <p:cNvSpPr>
            <a:spLocks noGrp="1"/>
          </p:cNvSpPr>
          <p:nvPr>
            <p:ph type="subTitle" idx="1"/>
          </p:nvPr>
        </p:nvSpPr>
        <p:spPr>
          <a:xfrm>
            <a:off x="2251710" y="3639820"/>
            <a:ext cx="5922645" cy="1224915"/>
          </a:xfrm>
        </p:spPr>
        <p:txBody>
          <a:bodyPr lIns="79050" tIns="39526" rIns="79050" bIns="39526" anchor="t"/>
          <a:p>
            <a:pPr defTabSz="790575">
              <a:buSzPct val="100000"/>
            </a:pPr>
            <a:r>
              <a:rPr lang="en-US" altLang="zh-CN" sz="2400">
                <a:solidFill>
                  <a:schemeClr val="accent1">
                    <a:lumMod val="50000"/>
                  </a:schemeClr>
                </a:solidFill>
                <a:latin typeface="楷体_GB2312" panose="02010609030101010101" charset="-122"/>
                <a:ea typeface="楷体_GB2312" panose="02010609030101010101" charset="-122"/>
                <a:sym typeface="+mn-ea"/>
              </a:rPr>
              <a:t>     </a:t>
            </a:r>
            <a:r>
              <a:rPr lang="zh-CN" altLang="zh-CN" sz="240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  <a:sym typeface="+mn-ea"/>
              </a:rPr>
              <a:t>初中生物坊    鲁荣</a:t>
            </a:r>
            <a:endParaRPr lang="zh-CN" altLang="zh-CN" sz="240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  <a:sym typeface="+mn-ea"/>
            </a:endParaRPr>
          </a:p>
          <a:p>
            <a:pPr defTabSz="790575">
              <a:buSzPct val="100000"/>
            </a:pPr>
            <a:endParaRPr lang="zh-CN" altLang="zh-CN" sz="2400" kern="1200" baseline="0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/>
          </p:cNvSpPr>
          <p:nvPr>
            <p:ph type="title"/>
          </p:nvPr>
        </p:nvSpPr>
        <p:spPr/>
        <p:txBody>
          <a:bodyPr lIns="79050" tIns="39526" rIns="79050" bIns="39526" anchor="ctr"/>
          <a:p>
            <a:r>
              <a:rPr lang="zh-CN" altLang="en-US" dirty="0">
                <a:solidFill>
                  <a:srgbClr val="FF0000"/>
                </a:solidFill>
              </a:rPr>
              <a:t>目录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171" name="文本占位符 7170"/>
          <p:cNvSpPr>
            <a:spLocks noGrp="1"/>
          </p:cNvSpPr>
          <p:nvPr>
            <p:ph type="body" sz="half" idx="1"/>
          </p:nvPr>
        </p:nvSpPr>
        <p:spPr>
          <a:xfrm>
            <a:off x="423863" y="1514475"/>
            <a:ext cx="3735387" cy="2917825"/>
          </a:xfrm>
        </p:spPr>
        <p:txBody>
          <a:bodyPr lIns="79050" tIns="39526" rIns="79050" bIns="39526"/>
          <a:p>
            <a:r>
              <a:rPr lang="en-US" altLang="zh-CN" sz="2300">
                <a:solidFill>
                  <a:schemeClr val="tx1"/>
                </a:solidFill>
                <a:uFillTx/>
                <a:sym typeface="+mn-ea"/>
              </a:rPr>
              <a:t>1.  </a:t>
            </a:r>
            <a:r>
              <a:rPr lang="zh-CN" altLang="en-US" sz="2300">
                <a:solidFill>
                  <a:schemeClr val="tx1"/>
                </a:solidFill>
                <a:uFillTx/>
                <a:sym typeface="+mn-ea"/>
              </a:rPr>
              <a:t>卷首语</a:t>
            </a:r>
            <a:br>
              <a:rPr lang="zh-CN" altLang="en-US" sz="2300">
                <a:solidFill>
                  <a:schemeClr val="tx1"/>
                </a:solidFill>
                <a:uFillTx/>
                <a:sym typeface="+mn-ea"/>
              </a:rPr>
            </a:br>
            <a:endParaRPr lang="zh-CN" altLang="en-US" sz="2300" dirty="0"/>
          </a:p>
          <a:p>
            <a:r>
              <a:rPr lang="en-US" altLang="zh-CN" sz="2300">
                <a:solidFill>
                  <a:schemeClr val="tx1"/>
                </a:solidFill>
                <a:uFillTx/>
                <a:sym typeface="+mn-ea"/>
              </a:rPr>
              <a:t>2.  </a:t>
            </a:r>
            <a:r>
              <a:rPr lang="zh-CN" altLang="en-US" sz="2300">
                <a:solidFill>
                  <a:schemeClr val="tx1"/>
                </a:solidFill>
                <a:uFillTx/>
                <a:sym typeface="+mn-ea"/>
              </a:rPr>
              <a:t>学情汇报</a:t>
            </a:r>
            <a:endParaRPr lang="zh-CN" altLang="en-US" sz="2300">
              <a:solidFill>
                <a:schemeClr val="tx1"/>
              </a:solidFill>
              <a:uFillTx/>
              <a:sym typeface="+mn-ea"/>
            </a:endParaRPr>
          </a:p>
          <a:p>
            <a:endParaRPr lang="zh-CN" altLang="en-US" sz="2300">
              <a:solidFill>
                <a:schemeClr val="tx1"/>
              </a:solidFill>
              <a:uFillTx/>
              <a:sym typeface="+mn-ea"/>
            </a:endParaRPr>
          </a:p>
          <a:p>
            <a:r>
              <a:rPr lang="en-US" altLang="zh-CN" sz="2300">
                <a:solidFill>
                  <a:schemeClr val="tx1"/>
                </a:solidFill>
                <a:uFillTx/>
                <a:sym typeface="+mn-ea"/>
              </a:rPr>
              <a:t>3.  </a:t>
            </a:r>
            <a:r>
              <a:rPr lang="zh-CN" altLang="en-US" sz="2300">
                <a:solidFill>
                  <a:schemeClr val="tx1"/>
                </a:solidFill>
                <a:uFillTx/>
                <a:sym typeface="+mn-ea"/>
              </a:rPr>
              <a:t>寄语</a:t>
            </a:r>
            <a:endParaRPr lang="zh-CN" altLang="en-US" sz="2300" dirty="0">
              <a:solidFill>
                <a:schemeClr val="tx1"/>
              </a:solidFill>
              <a:uFillTx/>
              <a:sym typeface="+mn-ea"/>
            </a:endParaRPr>
          </a:p>
          <a:p>
            <a:endParaRPr lang="zh-CN" altLang="en-US" sz="23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5" name="圆角矩形 8194"/>
          <p:cNvSpPr/>
          <p:nvPr/>
        </p:nvSpPr>
        <p:spPr>
          <a:xfrm>
            <a:off x="557213" y="649288"/>
            <a:ext cx="2160587" cy="923925"/>
          </a:xfrm>
          <a:prstGeom prst="roundRect">
            <a:avLst>
              <a:gd name="adj" fmla="val 16667"/>
            </a:avLst>
          </a:prstGeom>
          <a:solidFill>
            <a:srgbClr val="969696">
              <a:alpha val="20000"/>
            </a:srgbClr>
          </a:solidFill>
          <a:ln w="9525">
            <a:noFill/>
          </a:ln>
        </p:spPr>
        <p:txBody>
          <a:bodyPr vert="horz" wrap="none" anchor="ctr"/>
          <a:p>
            <a:pPr algn="ctr"/>
            <a:r>
              <a:rPr lang="zh-CN" altLang="en-US" sz="2100" dirty="0">
                <a:solidFill>
                  <a:srgbClr val="969696"/>
                </a:solidFill>
                <a:latin typeface="Arial" panose="020B0604020202020204" pitchFamily="34" charset="0"/>
                <a:ea typeface="微软雅黑" panose="020B0503020204020204" charset="-122"/>
              </a:rPr>
              <a:t>雨雾</a:t>
            </a:r>
            <a:endParaRPr lang="zh-CN" altLang="en-US" sz="1800" dirty="0">
              <a:latin typeface="Arial" panose="020B0604020202020204" pitchFamily="34" charset="0"/>
            </a:endParaRPr>
          </a:p>
        </p:txBody>
      </p:sp>
      <p:sp>
        <p:nvSpPr>
          <p:cNvPr id="8196" name="圆角矩形 8195"/>
          <p:cNvSpPr/>
          <p:nvPr/>
        </p:nvSpPr>
        <p:spPr>
          <a:xfrm>
            <a:off x="557213" y="1943100"/>
            <a:ext cx="2160587" cy="927100"/>
          </a:xfrm>
          <a:prstGeom prst="roundRect">
            <a:avLst>
              <a:gd name="adj" fmla="val 16667"/>
            </a:avLst>
          </a:prstGeom>
          <a:solidFill>
            <a:srgbClr val="969696">
              <a:alpha val="20000"/>
            </a:srgbClr>
          </a:solidFill>
          <a:ln w="9525">
            <a:noFill/>
          </a:ln>
        </p:spPr>
        <p:txBody>
          <a:bodyPr vert="horz" wrap="none" anchor="ctr"/>
          <a:p>
            <a:pPr algn="ctr"/>
            <a:r>
              <a:rPr lang="zh-CN" altLang="en-US" sz="2100" dirty="0">
                <a:solidFill>
                  <a:srgbClr val="969696"/>
                </a:solidFill>
                <a:latin typeface="Arial" panose="020B0604020202020204" pitchFamily="34" charset="0"/>
                <a:ea typeface="微软雅黑" panose="020B0503020204020204" charset="-122"/>
              </a:rPr>
              <a:t>雨雾</a:t>
            </a:r>
            <a:endParaRPr lang="zh-CN" altLang="en-US" sz="2100" dirty="0">
              <a:solidFill>
                <a:srgbClr val="969696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197" name="圆角矩形 8196"/>
          <p:cNvSpPr/>
          <p:nvPr/>
        </p:nvSpPr>
        <p:spPr>
          <a:xfrm>
            <a:off x="557213" y="3240088"/>
            <a:ext cx="2160587" cy="925512"/>
          </a:xfrm>
          <a:prstGeom prst="roundRect">
            <a:avLst>
              <a:gd name="adj" fmla="val 16667"/>
            </a:avLst>
          </a:prstGeom>
          <a:solidFill>
            <a:srgbClr val="969696">
              <a:alpha val="20000"/>
            </a:srgbClr>
          </a:solidFill>
          <a:ln w="9525">
            <a:noFill/>
          </a:ln>
        </p:spPr>
        <p:txBody>
          <a:bodyPr vert="horz" wrap="none" anchor="ctr"/>
          <a:p>
            <a:pPr algn="ctr"/>
            <a:r>
              <a:rPr lang="zh-CN" altLang="en-US" sz="2100" dirty="0">
                <a:solidFill>
                  <a:srgbClr val="969696"/>
                </a:solidFill>
                <a:latin typeface="Arial" panose="020B0604020202020204" pitchFamily="34" charset="0"/>
                <a:ea typeface="微软雅黑" panose="020B0503020204020204" charset="-122"/>
              </a:rPr>
              <a:t>雨雾</a:t>
            </a:r>
            <a:endParaRPr lang="zh-CN" altLang="en-US" sz="2100" dirty="0">
              <a:solidFill>
                <a:srgbClr val="969696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7530" y="339090"/>
            <a:ext cx="6621780" cy="47999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endParaRPr lang="zh-CN" altLang="en-US"/>
          </a:p>
          <a:p>
            <a:r>
              <a:rPr lang="zh-CN" altLang="zh-CN" sz="3600" b="1">
                <a:solidFill>
                  <a:srgbClr val="FF0000"/>
                </a:solidFill>
              </a:rPr>
              <a:t>卷首语</a:t>
            </a:r>
            <a:endParaRPr lang="zh-CN" altLang="zh-CN" sz="3600">
              <a:solidFill>
                <a:srgbClr val="FF0000"/>
              </a:solidFill>
            </a:endParaRPr>
          </a:p>
          <a:p>
            <a:endParaRPr lang="zh-CN" altLang="en-US" sz="2400"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zh-CN" altLang="en-US" sz="2400">
                <a:latin typeface="新宋体" panose="02010609030101010101" charset="-122"/>
                <a:ea typeface="新宋体" panose="02010609030101010101" charset="-122"/>
              </a:rPr>
              <a:t>    茫茫人海中，借助网络，借助国培，我们相遇。佛说，百年修得同船渡，温暖的问候，温和的建议，温馨的鼓励，乐着相同的乐，苦着相同的苦，共享一个志同道合的家园，不再觉得孤单。</a:t>
            </a:r>
            <a:endParaRPr lang="zh-CN" altLang="en-US" sz="2400">
              <a:latin typeface="新宋体" panose="02010609030101010101" charset="-122"/>
              <a:ea typeface="新宋体" panose="02010609030101010101" charset="-122"/>
            </a:endParaRPr>
          </a:p>
          <a:p>
            <a:endParaRPr lang="zh-CN" altLang="en-US" sz="2000"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zh-CN" altLang="en-US" sz="2400">
                <a:latin typeface="新宋体" panose="02010609030101010101" charset="-122"/>
                <a:ea typeface="新宋体" panose="02010609030101010101" charset="-122"/>
              </a:rPr>
              <a:t>    满意而不满足，每个人的心中都藏有一个理想身份，借助培训平台，我们遇见了未来的自己，认清了前进的方向，拥有了前行的动力。</a:t>
            </a:r>
            <a:endParaRPr lang="zh-CN" altLang="en-US" sz="2400">
              <a:latin typeface="新宋体" panose="02010609030101010101" charset="-122"/>
              <a:ea typeface="新宋体" panose="02010609030101010101" charset="-122"/>
            </a:endParaRPr>
          </a:p>
          <a:p>
            <a:endParaRPr lang="zh-CN" altLang="en-US" sz="2400">
              <a:latin typeface="新宋体" panose="02010609030101010101" charset="-122"/>
              <a:ea typeface="新宋体" panose="02010609030101010101" charset="-122"/>
            </a:endParaRPr>
          </a:p>
          <a:p>
            <a:endParaRPr lang="zh-CN" altLang="en-US">
              <a:latin typeface="新宋体" panose="02010609030101010101" charset="-122"/>
              <a:ea typeface="新宋体" panose="0201060903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表格 2"/>
          <p:cNvGraphicFramePr/>
          <p:nvPr/>
        </p:nvGraphicFramePr>
        <p:xfrm>
          <a:off x="1282065" y="1231265"/>
          <a:ext cx="5546725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345"/>
                <a:gridCol w="1109345"/>
                <a:gridCol w="1109345"/>
                <a:gridCol w="1109345"/>
                <a:gridCol w="1109345"/>
              </a:tblGrid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被推荐数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姓名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登录次数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考核成绩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是否合格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王东娥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75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李小俊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33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赵保玲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63.58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王红胜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84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贾彩丽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35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78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贾娅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48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鲁荣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52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62.02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丁晓娜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53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薛伟霞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33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86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冯莲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37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刘彦民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59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78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赵海荣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64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98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张向阳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41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李晓娜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67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武国凤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75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86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王新娟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张银转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64.98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周晓玲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91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景冰丽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38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冯国凤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141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许靖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99.71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349250" y="173355"/>
            <a:ext cx="21297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uFillTx/>
                <a:sym typeface="+mn-ea"/>
              </a:rPr>
              <a:t> </a:t>
            </a:r>
            <a:r>
              <a:rPr lang="zh-CN" altLang="en-US" sz="3600">
                <a:solidFill>
                  <a:srgbClr val="FF0000"/>
                </a:solidFill>
                <a:uFillTx/>
                <a:sym typeface="+mn-ea"/>
              </a:rPr>
              <a:t>学情汇报</a:t>
            </a:r>
            <a:endParaRPr lang="zh-CN" altLang="en-US" sz="3600">
              <a:solidFill>
                <a:srgbClr val="FF0000"/>
              </a:solidFill>
              <a:uFillTx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/>
          <p:nvPr>
            <p:ph type="body" idx="1"/>
          </p:nvPr>
        </p:nvSpPr>
        <p:spPr>
          <a:xfrm>
            <a:off x="927100" y="1101090"/>
            <a:ext cx="6849745" cy="4277995"/>
          </a:xfrm>
        </p:spPr>
        <p:txBody>
          <a:bodyPr/>
          <a:p>
            <a:r>
              <a:rPr lang="zh-CN" altLang="en-US" sz="40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我坊学员</a:t>
            </a:r>
            <a:r>
              <a:rPr lang="en-US" altLang="zh-CN" sz="40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21</a:t>
            </a:r>
            <a:r>
              <a:rPr lang="zh-CN" altLang="en-US" sz="40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人全部合格，还有不少的优秀作品，这样的成绩离不开老师们的努力。</a:t>
            </a:r>
            <a:r>
              <a:rPr lang="zh-CN" altLang="en-US" sz="400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sym typeface="+mn-ea"/>
              </a:rPr>
              <a:t>愿各位同仁以此鞭策自己，在学习过程中顺利过关，取得优异成绩！</a:t>
            </a:r>
            <a:endParaRPr lang="zh-CN" altLang="en-US" sz="4000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040" y="161290"/>
            <a:ext cx="6213475" cy="1077913"/>
          </a:xfrm>
        </p:spPr>
        <p:txBody>
          <a:bodyPr/>
          <a:p>
            <a:r>
              <a:rPr lang="zh-CN" altLang="en-US">
                <a:solidFill>
                  <a:srgbClr val="FF0000"/>
                </a:solidFill>
              </a:rPr>
              <a:t>寄语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3580" y="1597660"/>
            <a:ext cx="6612890" cy="4277995"/>
          </a:xfrm>
        </p:spPr>
        <p:txBody>
          <a:bodyPr/>
          <a:p>
            <a:r>
              <a:rPr lang="en-US" altLang="zh-CN" sz="320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   </a:t>
            </a:r>
            <a:r>
              <a:rPr lang="zh-CN" altLang="en-US" sz="320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希望国培不仅仅是你人生路过的风景，更期待它能成为你人生路上的永恒站点。在新思考网，有许多的优秀教师就是缘于一次远程培训而邂逅网络，邂逅成长，也许你愿意认识他们，也许你愿意成为他们</a:t>
            </a:r>
            <a:endParaRPr lang="zh-CN" altLang="en-US" sz="320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endParaRPr lang="zh-CN" altLang="en-US" sz="320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_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591</Words>
  <Application>WPS 演示</Application>
  <PresentationFormat/>
  <Paragraphs>256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6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楷体_GB2312</vt:lpstr>
      <vt:lpstr>Arial Unicode MS</vt:lpstr>
      <vt:lpstr>Haettenschweiler</vt:lpstr>
      <vt:lpstr>Mistral</vt:lpstr>
      <vt:lpstr>新宋体</vt:lpstr>
      <vt:lpstr>Arial Unicode MS</vt:lpstr>
      <vt:lpstr>Calibri</vt:lpstr>
      <vt:lpstr>Segoe Print</vt:lpstr>
      <vt:lpstr>楷体</vt:lpstr>
      <vt:lpstr>叶根友毛笔行书2.0版</vt:lpstr>
      <vt:lpstr>仿宋</vt:lpstr>
      <vt:lpstr>默认设计模板</vt:lpstr>
      <vt:lpstr>自定义设计方案</vt:lpstr>
      <vt:lpstr>默认设计模板_2</vt:lpstr>
      <vt:lpstr>第三期简报 </vt:lpstr>
      <vt:lpstr>目录</vt:lpstr>
      <vt:lpstr>PowerPoint 演示文稿</vt:lpstr>
      <vt:lpstr>PowerPoint 演示文稿</vt:lpstr>
      <vt:lpstr>雨雾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4</cp:revision>
  <dcterms:created xsi:type="dcterms:W3CDTF">2012-06-18T15:03:00Z</dcterms:created>
  <dcterms:modified xsi:type="dcterms:W3CDTF">2018-03-14T10:46:47Z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