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  <p:sldMasterId id="2147483687" r:id="rId5"/>
  </p:sldMasterIdLst>
  <p:sldIdLst>
    <p:sldId id="256" r:id="rId6"/>
    <p:sldId id="257" r:id="rId7"/>
    <p:sldId id="260" r:id="rId8"/>
    <p:sldId id="258" r:id="rId9"/>
    <p:sldId id="259" r:id="rId10"/>
  </p:sldIdLst>
  <p:sldSz cx="12192000" cy="6858000"/>
  <p:notesSz cx="7559675" cy="1069149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0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1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11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p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单击鼠标编辑标题文字格式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单击鼠标编辑大纲文字格式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第二个大纲级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第三大纲级别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第四大纲级别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第五大纲级别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第六大纲级别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第七大纲级别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单击鼠标编辑标题文字格式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单击鼠标编辑大纲文字格式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第二个大纲级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第三大纲级别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第四大纲级别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第五大纲级别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第六大纲级别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第七大纲级别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zh-C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单击此处编辑母版标题样式</a:t>
            </a:r>
            <a:endParaRPr lang="zh-C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7965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zh-C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</a:rPr>
              <a:t>单击此处编辑母版文本样式</a:t>
            </a:r>
            <a:endParaRPr lang="zh-CN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  <a:p>
            <a:pPr marL="685800" lvl="1" indent="-227965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zh-C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</a:rPr>
              <a:t>第二级</a:t>
            </a:r>
            <a:endParaRPr lang="zh-CN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  <a:p>
            <a:pPr marL="1143000" lvl="2" indent="-227965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zh-C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</a:rPr>
              <a:t>第三级</a:t>
            </a:r>
            <a:endParaRPr lang="zh-C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  <a:p>
            <a:pPr marL="1600200" lvl="3" indent="-227965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zh-CN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</a:rPr>
              <a:t>第四级</a:t>
            </a:r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  <a:p>
            <a:pPr marL="2057400" lvl="4" indent="-227965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zh-CN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</a:rPr>
              <a:t>第五级</a:t>
            </a:r>
            <a:endParaRPr lang="zh-C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914400" y="2131200"/>
            <a:ext cx="10362960" cy="1470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54" name="CustomShape 2"/>
          <p:cNvSpPr/>
          <p:nvPr/>
        </p:nvSpPr>
        <p:spPr>
          <a:xfrm>
            <a:off x="1828800" y="3886200"/>
            <a:ext cx="8534160" cy="1755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pic>
        <p:nvPicPr>
          <p:cNvPr id="155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4040"/>
            <a:ext cx="12188160" cy="6843240"/>
          </a:xfrm>
          <a:prstGeom prst="rect">
            <a:avLst/>
          </a:prstGeom>
          <a:ln>
            <a:noFill/>
          </a:ln>
        </p:spPr>
      </p:pic>
      <p:sp>
        <p:nvSpPr>
          <p:cNvPr id="156" name="CustomShape 3"/>
          <p:cNvSpPr/>
          <p:nvPr/>
        </p:nvSpPr>
        <p:spPr>
          <a:xfrm>
            <a:off x="1828800" y="783590"/>
            <a:ext cx="6793865" cy="471551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none" lIns="89640" tIns="46440" rIns="89640" bIns="46440"/>
          <a:p>
            <a:pPr algn="ctr"/>
            <a:r>
              <a:rPr lang="en-US" altLang="zh-CN" sz="3600" dirty="0" smtClean="0">
                <a:sym typeface="+mn-ea"/>
              </a:rPr>
              <a:t> </a:t>
            </a:r>
            <a:r>
              <a:rPr lang="zh-CN" altLang="en-US" sz="3600" dirty="0" smtClean="0">
                <a:sym typeface="+mn-ea"/>
              </a:rPr>
              <a:t>“国培计划（</a:t>
            </a:r>
            <a:r>
              <a:rPr lang="en-US" altLang="zh-CN" sz="3600" dirty="0" smtClean="0">
                <a:sym typeface="+mn-ea"/>
              </a:rPr>
              <a:t>2017</a:t>
            </a:r>
            <a:r>
              <a:rPr lang="zh-CN" altLang="en-US" sz="3600" dirty="0" smtClean="0">
                <a:sym typeface="+mn-ea"/>
              </a:rPr>
              <a:t>）”</a:t>
            </a:r>
            <a:endParaRPr lang="zh-CN" altLang="en-US" sz="3600" dirty="0" smtClean="0">
              <a:solidFill>
                <a:schemeClr val="tx1"/>
              </a:solidFill>
              <a:sym typeface="+mn-ea"/>
            </a:endParaRPr>
          </a:p>
          <a:p>
            <a:pPr algn="ctr"/>
            <a:r>
              <a:rPr lang="zh-CN" altLang="en-US" sz="3600" dirty="0" smtClean="0">
                <a:sym typeface="+mn-ea"/>
              </a:rPr>
              <a:t>           山西省乡村中小学幼儿园教师工作坊研修项目</a:t>
            </a:r>
            <a:endParaRPr lang="en-US" sz="3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  <a:ea typeface="Calibri" panose="020F0502020204030204"/>
            </a:endParaRPr>
          </a:p>
          <a:p>
            <a:pPr algn="ctr">
              <a:lnSpc>
                <a:spcPct val="100000"/>
              </a:lnSpc>
            </a:pPr>
            <a:endParaRPr lang="zh-CN" sz="6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  <a:ea typeface="宋体" panose="02010600030101010101" pitchFamily="2" charset="-122"/>
            </a:endParaRPr>
          </a:p>
          <a:p>
            <a:pPr algn="ctr">
              <a:lnSpc>
                <a:spcPct val="100000"/>
              </a:lnSpc>
            </a:pPr>
            <a:r>
              <a:rPr lang="zh-CN" sz="6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  <a:ea typeface="宋体" panose="02010600030101010101" pitchFamily="2" charset="-122"/>
              </a:rPr>
              <a:t>初中生物</a:t>
            </a:r>
            <a:endParaRPr lang="zh-CN" sz="6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  <a:ea typeface="宋体" panose="02010600030101010101" pitchFamily="2" charset="-122"/>
            </a:endParaRPr>
          </a:p>
          <a:p>
            <a:pPr algn="ctr">
              <a:lnSpc>
                <a:spcPct val="100000"/>
              </a:lnSpc>
            </a:pPr>
            <a:r>
              <a:rPr lang="en-US" sz="6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  <a:ea typeface="Calibri" panose="020F0502020204030204"/>
              </a:rPr>
              <a:t>第二期工作坊简报</a:t>
            </a:r>
            <a:endParaRPr lang="en-US" sz="6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914400" y="2131200"/>
            <a:ext cx="10362240" cy="14706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58" name="CustomShape 2"/>
          <p:cNvSpPr/>
          <p:nvPr/>
        </p:nvSpPr>
        <p:spPr>
          <a:xfrm>
            <a:off x="1828800" y="3886200"/>
            <a:ext cx="8533440" cy="175428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pic>
        <p:nvPicPr>
          <p:cNvPr id="159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-14055" y="-6985"/>
            <a:ext cx="12218040" cy="6872400"/>
          </a:xfrm>
          <a:prstGeom prst="rect">
            <a:avLst/>
          </a:prstGeom>
          <a:ln>
            <a:noFill/>
          </a:ln>
        </p:spPr>
      </p:pic>
      <p:sp>
        <p:nvSpPr>
          <p:cNvPr id="160" name="CustomShape 3"/>
          <p:cNvSpPr/>
          <p:nvPr/>
        </p:nvSpPr>
        <p:spPr>
          <a:xfrm>
            <a:off x="914375" y="627885"/>
            <a:ext cx="8116560" cy="4476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p>
            <a:pPr>
              <a:lnSpc>
                <a:spcPct val="100000"/>
              </a:lnSpc>
            </a:pPr>
            <a:r>
              <a:rPr lang="en-US" sz="2800" b="0" strike="noStrike" spc="-1">
                <a:solidFill>
                  <a:srgbClr val="47494B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  <a:ea typeface="Arial" panose="020B0604020202020204"/>
              </a:rPr>
              <a:t>    </a:t>
            </a:r>
            <a:r>
              <a:rPr lang="en-US" sz="2800" b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  <a:ea typeface="Arial" panose="020B0604020202020204"/>
              </a:rPr>
              <a:t> </a:t>
            </a:r>
            <a:r>
              <a:rPr lang="en-US" sz="2800">
                <a:uFill>
                  <a:solidFill>
                    <a:srgbClr val="FFFFFF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卷首语：</a:t>
            </a:r>
            <a:endParaRPr lang="en-US" sz="2800" b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Arial" panose="020B0604020202020204"/>
              <a:ea typeface="Arial" panose="020B0604020202020204"/>
            </a:endParaRPr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  <a:sym typeface="+mn-ea"/>
              </a:rPr>
              <a:t>各位老师，大家好，能和大家在“国培计划2017”——山西省乡村中小学幼儿园教师工作坊研修项目中一起学习，深感荣幸。让我们共同进步，高质量完成这次的研修任务。</a:t>
            </a:r>
            <a:endParaRPr lang="en-US" sz="2800" b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Arial" panose="020B0604020202020204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en-US" sz="3200" b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  <a:ea typeface="Arial" panose="020B0604020202020204"/>
              </a:rPr>
              <a:t>           </a:t>
            </a:r>
            <a:r>
              <a:rPr lang="en-US" sz="3200" b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我相信，在大家的共同努力下，我们本次的学习培训任务一定会圆满完成！</a:t>
            </a:r>
            <a:endParaRPr lang="en-US" sz="3200" b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lang="en-US" sz="3200" b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</a:rPr>
              <a:t>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216600" cy="6871320"/>
          </a:xfrm>
          <a:prstGeom prst="rect">
            <a:avLst/>
          </a:prstGeom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 sz="2400">
                <a:ea typeface="宋体" panose="02010600030101010101" pitchFamily="2" charset="-122"/>
              </a:rPr>
              <a:t>任务清单</a:t>
            </a:r>
            <a:endParaRPr lang="zh-CN" altLang="zh-CN" sz="2400"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/>
          </p:nvPr>
        </p:nvSpPr>
        <p:spPr/>
        <p:txBody>
          <a:bodyPr/>
          <a:p>
            <a:endParaRPr lang="zh-CN" altLang="en-US"/>
          </a:p>
        </p:txBody>
      </p:sp>
      <p:grpSp>
        <p:nvGrpSpPr>
          <p:cNvPr id="42" name="组合 1" descr="KSO_WM_TAG_VERSION=1.0&amp;KSO_WM_BEAUTIFY_FLAG=#wm#&amp;KSO_WM_UNIT_TYPE=i&amp;KSO_WM_UNIT_ID=wpsdiag20163449_5*i*1&amp;KSO_WM_TEMPLATE_CATEGORY=wpsdiag&amp;KSO_WM_TEMPLATE_INDEX=20163449"/>
          <p:cNvGrpSpPr/>
          <p:nvPr/>
        </p:nvGrpSpPr>
        <p:grpSpPr>
          <a:xfrm>
            <a:off x="3514725" y="1028700"/>
            <a:ext cx="5162550" cy="4800600"/>
            <a:chOff x="0" y="0"/>
            <a:chExt cx="3019425" cy="2807970"/>
          </a:xfrm>
        </p:grpSpPr>
        <p:grpSp>
          <p:nvGrpSpPr>
            <p:cNvPr id="43" name="组合 54"/>
            <p:cNvGrpSpPr/>
            <p:nvPr/>
          </p:nvGrpSpPr>
          <p:grpSpPr>
            <a:xfrm>
              <a:off x="0" y="0"/>
              <a:ext cx="3019425" cy="2807970"/>
              <a:chOff x="0" y="0"/>
              <a:chExt cx="2437031" cy="2266351"/>
            </a:xfrm>
          </p:grpSpPr>
          <p:sp>
            <p:nvSpPr>
              <p:cNvPr id="44" name="任意多边形 38" descr="KSO_WM_UNIT_INDEX=1_1&amp;KSO_WM_UNIT_TYPE=q_i&amp;KSO_WM_UNIT_ID=wpsdiag20163449_5*q_i*1_1&amp;KSO_WM_UNIT_LAYERLEVEL=1_1&amp;KSO_WM_UNIT_CLEAR=1&amp;KSO_WM_TAG_VERSION=1.0&amp;KSO_WM_BEAUTIFY_FLAG=#wm#&amp;KSO_WM_TEMPLATE_CATEGORY=wpsdiag&amp;KSO_WM_TEMPLATE_INDEX=20163449&amp;KSO_WM_SLIDE_ITEM_CNT=6&amp;KSO_WM_DIAGRAM_GROUP_CODE=q1_1&amp;KSO_WM_UNIT_FILL_TYPE=1&amp;KSO_WM_UNIT_FILL_FORE_SCHEMECOLOR_INDEX=5&amp;KSO_WM_UNIT_FILL_BACK_SCHEMECOLOR_INDEX=0"/>
              <p:cNvSpPr/>
              <p:nvPr/>
            </p:nvSpPr>
            <p:spPr>
              <a:xfrm rot="16200000">
                <a:off x="190306" y="551640"/>
                <a:ext cx="782459" cy="1163071"/>
              </a:xfrm>
              <a:custGeom>
                <a:avLst/>
                <a:gdLst>
                  <a:gd name="connsiteX0" fmla="*/ 1158240 w 2316480"/>
                  <a:gd name="connsiteY0" fmla="*/ 0 h 3457709"/>
                  <a:gd name="connsiteX1" fmla="*/ 2316480 w 2316480"/>
                  <a:gd name="connsiteY1" fmla="*/ 1158240 h 3457709"/>
                  <a:gd name="connsiteX2" fmla="*/ 2118671 w 2316480"/>
                  <a:gd name="connsiteY2" fmla="*/ 1805823 h 3457709"/>
                  <a:gd name="connsiteX3" fmla="*/ 1190626 w 2316480"/>
                  <a:gd name="connsiteY3" fmla="*/ 3422650 h 3457709"/>
                  <a:gd name="connsiteX4" fmla="*/ 1157387 w 2316480"/>
                  <a:gd name="connsiteY4" fmla="*/ 3457709 h 3457709"/>
                  <a:gd name="connsiteX5" fmla="*/ 1121854 w 2316480"/>
                  <a:gd name="connsiteY5" fmla="*/ 3424677 h 3457709"/>
                  <a:gd name="connsiteX6" fmla="*/ 197810 w 2316480"/>
                  <a:gd name="connsiteY6" fmla="*/ 1805823 h 3457709"/>
                  <a:gd name="connsiteX7" fmla="*/ 0 w 2316480"/>
                  <a:gd name="connsiteY7" fmla="*/ 1158240 h 3457709"/>
                  <a:gd name="connsiteX8" fmla="*/ 1158240 w 2316480"/>
                  <a:gd name="connsiteY8" fmla="*/ 0 h 345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16480" h="3457709">
                    <a:moveTo>
                      <a:pt x="1158240" y="0"/>
                    </a:moveTo>
                    <a:cubicBezTo>
                      <a:pt x="1797918" y="0"/>
                      <a:pt x="2316480" y="518562"/>
                      <a:pt x="2316480" y="1158240"/>
                    </a:cubicBezTo>
                    <a:cubicBezTo>
                      <a:pt x="2316480" y="1398119"/>
                      <a:pt x="2243557" y="1620967"/>
                      <a:pt x="2118671" y="1805823"/>
                    </a:cubicBezTo>
                    <a:cubicBezTo>
                      <a:pt x="1827314" y="2304549"/>
                      <a:pt x="1481983" y="2923924"/>
                      <a:pt x="1190626" y="3422650"/>
                    </a:cubicBezTo>
                    <a:cubicBezTo>
                      <a:pt x="1180624" y="3433990"/>
                      <a:pt x="1169545" y="3455733"/>
                      <a:pt x="1157387" y="3457709"/>
                    </a:cubicBezTo>
                    <a:cubicBezTo>
                      <a:pt x="1138168" y="3456952"/>
                      <a:pt x="1132225" y="3437340"/>
                      <a:pt x="1121854" y="3424677"/>
                    </a:cubicBezTo>
                    <a:lnTo>
                      <a:pt x="197810" y="1805823"/>
                    </a:lnTo>
                    <a:cubicBezTo>
                      <a:pt x="72923" y="1620967"/>
                      <a:pt x="0" y="1398119"/>
                      <a:pt x="0" y="1158240"/>
                    </a:cubicBezTo>
                    <a:cubicBezTo>
                      <a:pt x="0" y="518562"/>
                      <a:pt x="518562" y="0"/>
                      <a:pt x="1158240" y="0"/>
                    </a:cubicBezTo>
                    <a:close/>
                  </a:path>
                </a:pathLst>
              </a:custGeom>
              <a:solidFill>
                <a:srgbClr val="A1C73A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41300" dist="38100" dir="2700000" sx="102000" sy="102000" algn="tl" rotWithShape="0">
                  <a:prstClr val="black">
                    <a:alpha val="40000"/>
                  </a:prstClr>
                </a:outerShdw>
              </a:effectLst>
            </p:spPr>
          </p:sp>
          <p:sp>
            <p:nvSpPr>
              <p:cNvPr id="45" name="任意多边形 39" descr="KSO_WM_UNIT_INDEX=1_2&amp;KSO_WM_UNIT_TYPE=q_i&amp;KSO_WM_UNIT_ID=wpsdiag20163449_5*q_i*1_2&amp;KSO_WM_UNIT_LAYERLEVEL=1_1&amp;KSO_WM_UNIT_CLEAR=1&amp;KSO_WM_TAG_VERSION=1.0&amp;KSO_WM_BEAUTIFY_FLAG=#wm#&amp;KSO_WM_TEMPLATE_CATEGORY=wpsdiag&amp;KSO_WM_TEMPLATE_INDEX=20163449&amp;KSO_WM_SLIDE_ITEM_CNT=6&amp;KSO_WM_DIAGRAM_GROUP_CODE=q1_1&amp;KSO_WM_UNIT_FILL_TYPE=1&amp;KSO_WM_UNIT_FILL_FORE_SCHEMECOLOR_INDEX=6&amp;KSO_WM_UNIT_FILL_BACK_SCHEMECOLOR_INDEX=0"/>
              <p:cNvSpPr/>
              <p:nvPr/>
            </p:nvSpPr>
            <p:spPr>
              <a:xfrm rot="19800000">
                <a:off x="508796" y="0"/>
                <a:ext cx="782459" cy="1163071"/>
              </a:xfrm>
              <a:custGeom>
                <a:avLst/>
                <a:gdLst>
                  <a:gd name="connsiteX0" fmla="*/ 1158240 w 2316480"/>
                  <a:gd name="connsiteY0" fmla="*/ 0 h 3457709"/>
                  <a:gd name="connsiteX1" fmla="*/ 2316480 w 2316480"/>
                  <a:gd name="connsiteY1" fmla="*/ 1158240 h 3457709"/>
                  <a:gd name="connsiteX2" fmla="*/ 2118671 w 2316480"/>
                  <a:gd name="connsiteY2" fmla="*/ 1805823 h 3457709"/>
                  <a:gd name="connsiteX3" fmla="*/ 1190626 w 2316480"/>
                  <a:gd name="connsiteY3" fmla="*/ 3422650 h 3457709"/>
                  <a:gd name="connsiteX4" fmla="*/ 1157387 w 2316480"/>
                  <a:gd name="connsiteY4" fmla="*/ 3457709 h 3457709"/>
                  <a:gd name="connsiteX5" fmla="*/ 1121854 w 2316480"/>
                  <a:gd name="connsiteY5" fmla="*/ 3424677 h 3457709"/>
                  <a:gd name="connsiteX6" fmla="*/ 197810 w 2316480"/>
                  <a:gd name="connsiteY6" fmla="*/ 1805823 h 3457709"/>
                  <a:gd name="connsiteX7" fmla="*/ 0 w 2316480"/>
                  <a:gd name="connsiteY7" fmla="*/ 1158240 h 3457709"/>
                  <a:gd name="connsiteX8" fmla="*/ 1158240 w 2316480"/>
                  <a:gd name="connsiteY8" fmla="*/ 0 h 345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16480" h="3457709">
                    <a:moveTo>
                      <a:pt x="1158240" y="0"/>
                    </a:moveTo>
                    <a:cubicBezTo>
                      <a:pt x="1797918" y="0"/>
                      <a:pt x="2316480" y="518562"/>
                      <a:pt x="2316480" y="1158240"/>
                    </a:cubicBezTo>
                    <a:cubicBezTo>
                      <a:pt x="2316480" y="1398119"/>
                      <a:pt x="2243557" y="1620967"/>
                      <a:pt x="2118671" y="1805823"/>
                    </a:cubicBezTo>
                    <a:cubicBezTo>
                      <a:pt x="1827314" y="2304549"/>
                      <a:pt x="1481983" y="2923924"/>
                      <a:pt x="1190626" y="3422650"/>
                    </a:cubicBezTo>
                    <a:cubicBezTo>
                      <a:pt x="1180624" y="3433990"/>
                      <a:pt x="1169545" y="3455733"/>
                      <a:pt x="1157387" y="3457709"/>
                    </a:cubicBezTo>
                    <a:cubicBezTo>
                      <a:pt x="1138168" y="3456952"/>
                      <a:pt x="1132225" y="3437340"/>
                      <a:pt x="1121854" y="3424677"/>
                    </a:cubicBezTo>
                    <a:lnTo>
                      <a:pt x="197810" y="1805823"/>
                    </a:lnTo>
                    <a:cubicBezTo>
                      <a:pt x="72923" y="1620967"/>
                      <a:pt x="0" y="1398119"/>
                      <a:pt x="0" y="1158240"/>
                    </a:cubicBezTo>
                    <a:cubicBezTo>
                      <a:pt x="0" y="518562"/>
                      <a:pt x="518562" y="0"/>
                      <a:pt x="1158240" y="0"/>
                    </a:cubicBezTo>
                    <a:close/>
                  </a:path>
                </a:pathLst>
              </a:custGeom>
              <a:solidFill>
                <a:srgbClr val="473D43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41300" dist="38100" dir="2700000" sx="102000" sy="102000" algn="tl" rotWithShape="0">
                  <a:prstClr val="black">
                    <a:alpha val="40000"/>
                  </a:prstClr>
                </a:outerShdw>
              </a:effectLst>
            </p:spPr>
          </p:sp>
          <p:sp>
            <p:nvSpPr>
              <p:cNvPr id="46" name="任意多边形 40" descr="KSO_WM_UNIT_INDEX=1_3&amp;KSO_WM_UNIT_TYPE=q_i&amp;KSO_WM_UNIT_ID=wpsdiag20163449_5*q_i*1_3&amp;KSO_WM_UNIT_LAYERLEVEL=1_1&amp;KSO_WM_UNIT_CLEAR=1&amp;KSO_WM_TAG_VERSION=1.0&amp;KSO_WM_BEAUTIFY_FLAG=#wm#&amp;KSO_WM_TEMPLATE_CATEGORY=wpsdiag&amp;KSO_WM_TEMPLATE_INDEX=20163449&amp;KSO_WM_SLIDE_ITEM_CNT=6&amp;KSO_WM_DIAGRAM_GROUP_CODE=q1_1&amp;KSO_WM_UNIT_FILL_TYPE=1&amp;KSO_WM_UNIT_FILL_FORE_SCHEMECOLOR_INDEX=8&amp;KSO_WM_UNIT_FILL_BACK_SCHEMECOLOR_INDEX=0"/>
              <p:cNvSpPr/>
              <p:nvPr/>
            </p:nvSpPr>
            <p:spPr>
              <a:xfrm rot="1800000">
                <a:off x="1145776" y="0"/>
                <a:ext cx="782459" cy="1163071"/>
              </a:xfrm>
              <a:custGeom>
                <a:avLst/>
                <a:gdLst>
                  <a:gd name="connsiteX0" fmla="*/ 1158240 w 2316480"/>
                  <a:gd name="connsiteY0" fmla="*/ 0 h 3457709"/>
                  <a:gd name="connsiteX1" fmla="*/ 2316480 w 2316480"/>
                  <a:gd name="connsiteY1" fmla="*/ 1158240 h 3457709"/>
                  <a:gd name="connsiteX2" fmla="*/ 2118671 w 2316480"/>
                  <a:gd name="connsiteY2" fmla="*/ 1805823 h 3457709"/>
                  <a:gd name="connsiteX3" fmla="*/ 1190626 w 2316480"/>
                  <a:gd name="connsiteY3" fmla="*/ 3422650 h 3457709"/>
                  <a:gd name="connsiteX4" fmla="*/ 1157387 w 2316480"/>
                  <a:gd name="connsiteY4" fmla="*/ 3457709 h 3457709"/>
                  <a:gd name="connsiteX5" fmla="*/ 1121854 w 2316480"/>
                  <a:gd name="connsiteY5" fmla="*/ 3424677 h 3457709"/>
                  <a:gd name="connsiteX6" fmla="*/ 197810 w 2316480"/>
                  <a:gd name="connsiteY6" fmla="*/ 1805823 h 3457709"/>
                  <a:gd name="connsiteX7" fmla="*/ 0 w 2316480"/>
                  <a:gd name="connsiteY7" fmla="*/ 1158240 h 3457709"/>
                  <a:gd name="connsiteX8" fmla="*/ 1158240 w 2316480"/>
                  <a:gd name="connsiteY8" fmla="*/ 0 h 345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16480" h="3457709">
                    <a:moveTo>
                      <a:pt x="1158240" y="0"/>
                    </a:moveTo>
                    <a:cubicBezTo>
                      <a:pt x="1797918" y="0"/>
                      <a:pt x="2316480" y="518562"/>
                      <a:pt x="2316480" y="1158240"/>
                    </a:cubicBezTo>
                    <a:cubicBezTo>
                      <a:pt x="2316480" y="1398119"/>
                      <a:pt x="2243557" y="1620967"/>
                      <a:pt x="2118671" y="1805823"/>
                    </a:cubicBezTo>
                    <a:cubicBezTo>
                      <a:pt x="1827314" y="2304549"/>
                      <a:pt x="1481983" y="2923924"/>
                      <a:pt x="1190626" y="3422650"/>
                    </a:cubicBezTo>
                    <a:cubicBezTo>
                      <a:pt x="1180624" y="3433990"/>
                      <a:pt x="1169545" y="3455733"/>
                      <a:pt x="1157387" y="3457709"/>
                    </a:cubicBezTo>
                    <a:cubicBezTo>
                      <a:pt x="1138168" y="3456952"/>
                      <a:pt x="1132225" y="3437340"/>
                      <a:pt x="1121854" y="3424677"/>
                    </a:cubicBezTo>
                    <a:lnTo>
                      <a:pt x="197810" y="1805823"/>
                    </a:lnTo>
                    <a:cubicBezTo>
                      <a:pt x="72923" y="1620967"/>
                      <a:pt x="0" y="1398119"/>
                      <a:pt x="0" y="1158240"/>
                    </a:cubicBezTo>
                    <a:cubicBezTo>
                      <a:pt x="0" y="518562"/>
                      <a:pt x="518562" y="0"/>
                      <a:pt x="11582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41300" dist="38100" dir="2700000" sx="102000" sy="102000" algn="tl" rotWithShape="0">
                  <a:prstClr val="black">
                    <a:alpha val="40000"/>
                  </a:prstClr>
                </a:outerShdw>
              </a:effectLst>
            </p:spPr>
          </p:sp>
          <p:sp>
            <p:nvSpPr>
              <p:cNvPr id="47" name="任意多边形 41" descr="KSO_WM_UNIT_INDEX=1_4&amp;KSO_WM_UNIT_TYPE=q_i&amp;KSO_WM_UNIT_ID=wpsdiag20163449_5*q_i*1_4&amp;KSO_WM_UNIT_LAYERLEVEL=1_1&amp;KSO_WM_UNIT_CLEAR=1&amp;KSO_WM_TAG_VERSION=1.0&amp;KSO_WM_BEAUTIFY_FLAG=#wm#&amp;KSO_WM_TEMPLATE_CATEGORY=wpsdiag&amp;KSO_WM_TEMPLATE_INDEX=20163449&amp;KSO_WM_SLIDE_ITEM_CNT=6&amp;KSO_WM_DIAGRAM_GROUP_CODE=q1_1&amp;KSO_WM_UNIT_FILL_TYPE=1&amp;KSO_WM_UNIT_FILL_FORE_SCHEMECOLOR_INDEX=0&amp;KSO_WM_UNIT_FILL_BACK_SCHEMECOLOR_INDEX=0"/>
              <p:cNvSpPr/>
              <p:nvPr/>
            </p:nvSpPr>
            <p:spPr>
              <a:xfrm rot="5400000">
                <a:off x="1464266" y="551640"/>
                <a:ext cx="782459" cy="1163071"/>
              </a:xfrm>
              <a:custGeom>
                <a:avLst/>
                <a:gdLst>
                  <a:gd name="connsiteX0" fmla="*/ 1158240 w 2316480"/>
                  <a:gd name="connsiteY0" fmla="*/ 0 h 3457709"/>
                  <a:gd name="connsiteX1" fmla="*/ 2316480 w 2316480"/>
                  <a:gd name="connsiteY1" fmla="*/ 1158240 h 3457709"/>
                  <a:gd name="connsiteX2" fmla="*/ 2118671 w 2316480"/>
                  <a:gd name="connsiteY2" fmla="*/ 1805823 h 3457709"/>
                  <a:gd name="connsiteX3" fmla="*/ 1190626 w 2316480"/>
                  <a:gd name="connsiteY3" fmla="*/ 3422650 h 3457709"/>
                  <a:gd name="connsiteX4" fmla="*/ 1157387 w 2316480"/>
                  <a:gd name="connsiteY4" fmla="*/ 3457709 h 3457709"/>
                  <a:gd name="connsiteX5" fmla="*/ 1121854 w 2316480"/>
                  <a:gd name="connsiteY5" fmla="*/ 3424677 h 3457709"/>
                  <a:gd name="connsiteX6" fmla="*/ 197810 w 2316480"/>
                  <a:gd name="connsiteY6" fmla="*/ 1805823 h 3457709"/>
                  <a:gd name="connsiteX7" fmla="*/ 0 w 2316480"/>
                  <a:gd name="connsiteY7" fmla="*/ 1158240 h 3457709"/>
                  <a:gd name="connsiteX8" fmla="*/ 1158240 w 2316480"/>
                  <a:gd name="connsiteY8" fmla="*/ 0 h 345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16480" h="3457709">
                    <a:moveTo>
                      <a:pt x="1158240" y="0"/>
                    </a:moveTo>
                    <a:cubicBezTo>
                      <a:pt x="1797918" y="0"/>
                      <a:pt x="2316480" y="518562"/>
                      <a:pt x="2316480" y="1158240"/>
                    </a:cubicBezTo>
                    <a:cubicBezTo>
                      <a:pt x="2316480" y="1398119"/>
                      <a:pt x="2243557" y="1620967"/>
                      <a:pt x="2118671" y="1805823"/>
                    </a:cubicBezTo>
                    <a:cubicBezTo>
                      <a:pt x="1827314" y="2304549"/>
                      <a:pt x="1481983" y="2923924"/>
                      <a:pt x="1190626" y="3422650"/>
                    </a:cubicBezTo>
                    <a:cubicBezTo>
                      <a:pt x="1180624" y="3433990"/>
                      <a:pt x="1169545" y="3455733"/>
                      <a:pt x="1157387" y="3457709"/>
                    </a:cubicBezTo>
                    <a:cubicBezTo>
                      <a:pt x="1138168" y="3456952"/>
                      <a:pt x="1132225" y="3437340"/>
                      <a:pt x="1121854" y="3424677"/>
                    </a:cubicBezTo>
                    <a:lnTo>
                      <a:pt x="197810" y="1805823"/>
                    </a:lnTo>
                    <a:cubicBezTo>
                      <a:pt x="72923" y="1620967"/>
                      <a:pt x="0" y="1398119"/>
                      <a:pt x="0" y="1158240"/>
                    </a:cubicBezTo>
                    <a:cubicBezTo>
                      <a:pt x="0" y="518562"/>
                      <a:pt x="518562" y="0"/>
                      <a:pt x="1158240" y="0"/>
                    </a:cubicBezTo>
                    <a:close/>
                  </a:path>
                </a:pathLst>
              </a:custGeom>
              <a:solidFill>
                <a:srgbClr val="00AAB7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41300" dist="38100" dir="2700000" sx="102000" sy="102000" algn="tl" rotWithShape="0">
                  <a:prstClr val="black">
                    <a:alpha val="40000"/>
                  </a:prstClr>
                </a:outerShdw>
              </a:effectLst>
            </p:spPr>
          </p:sp>
          <p:sp>
            <p:nvSpPr>
              <p:cNvPr id="48" name="任意多边形 42" descr="KSO_WM_UNIT_INDEX=1_5&amp;KSO_WM_UNIT_TYPE=q_i&amp;KSO_WM_UNIT_ID=wpsdiag20163449_5*q_i*1_5&amp;KSO_WM_UNIT_LAYERLEVEL=1_1&amp;KSO_WM_UNIT_CLEAR=1&amp;KSO_WM_TAG_VERSION=1.0&amp;KSO_WM_BEAUTIFY_FLAG=#wm#&amp;KSO_WM_TEMPLATE_CATEGORY=wpsdiag&amp;KSO_WM_TEMPLATE_INDEX=20163449&amp;KSO_WM_SLIDE_ITEM_CNT=6&amp;KSO_WM_DIAGRAM_GROUP_CODE=q1_1&amp;KSO_WM_UNIT_FILL_TYPE=1&amp;KSO_WM_UNIT_FILL_FORE_SCHEMECOLOR_INDEX=6&amp;KSO_WM_UNIT_FILL_BACK_SCHEMECOLOR_INDEX=0"/>
              <p:cNvSpPr/>
              <p:nvPr/>
            </p:nvSpPr>
            <p:spPr>
              <a:xfrm rot="9000000">
                <a:off x="1145776" y="1103280"/>
                <a:ext cx="782459" cy="1163071"/>
              </a:xfrm>
              <a:custGeom>
                <a:avLst/>
                <a:gdLst>
                  <a:gd name="connsiteX0" fmla="*/ 1158240 w 2316480"/>
                  <a:gd name="connsiteY0" fmla="*/ 0 h 3457709"/>
                  <a:gd name="connsiteX1" fmla="*/ 2316480 w 2316480"/>
                  <a:gd name="connsiteY1" fmla="*/ 1158240 h 3457709"/>
                  <a:gd name="connsiteX2" fmla="*/ 2118671 w 2316480"/>
                  <a:gd name="connsiteY2" fmla="*/ 1805823 h 3457709"/>
                  <a:gd name="connsiteX3" fmla="*/ 1190626 w 2316480"/>
                  <a:gd name="connsiteY3" fmla="*/ 3422650 h 3457709"/>
                  <a:gd name="connsiteX4" fmla="*/ 1157387 w 2316480"/>
                  <a:gd name="connsiteY4" fmla="*/ 3457709 h 3457709"/>
                  <a:gd name="connsiteX5" fmla="*/ 1121854 w 2316480"/>
                  <a:gd name="connsiteY5" fmla="*/ 3424677 h 3457709"/>
                  <a:gd name="connsiteX6" fmla="*/ 197810 w 2316480"/>
                  <a:gd name="connsiteY6" fmla="*/ 1805823 h 3457709"/>
                  <a:gd name="connsiteX7" fmla="*/ 0 w 2316480"/>
                  <a:gd name="connsiteY7" fmla="*/ 1158240 h 3457709"/>
                  <a:gd name="connsiteX8" fmla="*/ 1158240 w 2316480"/>
                  <a:gd name="connsiteY8" fmla="*/ 0 h 345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16480" h="3457709">
                    <a:moveTo>
                      <a:pt x="1158240" y="0"/>
                    </a:moveTo>
                    <a:cubicBezTo>
                      <a:pt x="1797918" y="0"/>
                      <a:pt x="2316480" y="518562"/>
                      <a:pt x="2316480" y="1158240"/>
                    </a:cubicBezTo>
                    <a:cubicBezTo>
                      <a:pt x="2316480" y="1398119"/>
                      <a:pt x="2243557" y="1620967"/>
                      <a:pt x="2118671" y="1805823"/>
                    </a:cubicBezTo>
                    <a:cubicBezTo>
                      <a:pt x="1827314" y="2304549"/>
                      <a:pt x="1481983" y="2923924"/>
                      <a:pt x="1190626" y="3422650"/>
                    </a:cubicBezTo>
                    <a:cubicBezTo>
                      <a:pt x="1180624" y="3433990"/>
                      <a:pt x="1169545" y="3455733"/>
                      <a:pt x="1157387" y="3457709"/>
                    </a:cubicBezTo>
                    <a:cubicBezTo>
                      <a:pt x="1138168" y="3456952"/>
                      <a:pt x="1132225" y="3437340"/>
                      <a:pt x="1121854" y="3424677"/>
                    </a:cubicBezTo>
                    <a:lnTo>
                      <a:pt x="197810" y="1805823"/>
                    </a:lnTo>
                    <a:cubicBezTo>
                      <a:pt x="72923" y="1620967"/>
                      <a:pt x="0" y="1398119"/>
                      <a:pt x="0" y="1158240"/>
                    </a:cubicBezTo>
                    <a:cubicBezTo>
                      <a:pt x="0" y="518562"/>
                      <a:pt x="518562" y="0"/>
                      <a:pt x="1158240" y="0"/>
                    </a:cubicBezTo>
                    <a:close/>
                  </a:path>
                </a:pathLst>
              </a:custGeom>
              <a:solidFill>
                <a:srgbClr val="473D43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41300" dist="38100" dir="2700000" sx="102000" sy="102000" algn="tl" rotWithShape="0">
                  <a:prstClr val="black">
                    <a:alpha val="40000"/>
                  </a:prstClr>
                </a:outerShdw>
              </a:effectLst>
            </p:spPr>
          </p:sp>
          <p:sp>
            <p:nvSpPr>
              <p:cNvPr id="49" name="任意多边形 43" descr="KSO_WM_UNIT_INDEX=1_6&amp;KSO_WM_UNIT_TYPE=q_i&amp;KSO_WM_UNIT_ID=wpsdiag20163449_5*q_i*1_6&amp;KSO_WM_UNIT_LAYERLEVEL=1_1&amp;KSO_WM_UNIT_CLEAR=1&amp;KSO_WM_TAG_VERSION=1.0&amp;KSO_WM_BEAUTIFY_FLAG=#wm#&amp;KSO_WM_TEMPLATE_CATEGORY=wpsdiag&amp;KSO_WM_TEMPLATE_INDEX=20163449&amp;KSO_WM_SLIDE_ITEM_CNT=6&amp;KSO_WM_DIAGRAM_GROUP_CODE=q1_1&amp;KSO_WM_UNIT_FILL_TYPE=1&amp;KSO_WM_UNIT_FILL_FORE_SCHEMECOLOR_INDEX=8&amp;KSO_WM_UNIT_FILL_BACK_SCHEMECOLOR_INDEX=0"/>
              <p:cNvSpPr/>
              <p:nvPr/>
            </p:nvSpPr>
            <p:spPr>
              <a:xfrm rot="12600000">
                <a:off x="508796" y="1103280"/>
                <a:ext cx="782459" cy="1163071"/>
              </a:xfrm>
              <a:custGeom>
                <a:avLst/>
                <a:gdLst>
                  <a:gd name="connsiteX0" fmla="*/ 1158240 w 2316480"/>
                  <a:gd name="connsiteY0" fmla="*/ 0 h 3457709"/>
                  <a:gd name="connsiteX1" fmla="*/ 2316480 w 2316480"/>
                  <a:gd name="connsiteY1" fmla="*/ 1158240 h 3457709"/>
                  <a:gd name="connsiteX2" fmla="*/ 2118671 w 2316480"/>
                  <a:gd name="connsiteY2" fmla="*/ 1805823 h 3457709"/>
                  <a:gd name="connsiteX3" fmla="*/ 1190626 w 2316480"/>
                  <a:gd name="connsiteY3" fmla="*/ 3422650 h 3457709"/>
                  <a:gd name="connsiteX4" fmla="*/ 1157387 w 2316480"/>
                  <a:gd name="connsiteY4" fmla="*/ 3457709 h 3457709"/>
                  <a:gd name="connsiteX5" fmla="*/ 1121854 w 2316480"/>
                  <a:gd name="connsiteY5" fmla="*/ 3424677 h 3457709"/>
                  <a:gd name="connsiteX6" fmla="*/ 197810 w 2316480"/>
                  <a:gd name="connsiteY6" fmla="*/ 1805823 h 3457709"/>
                  <a:gd name="connsiteX7" fmla="*/ 0 w 2316480"/>
                  <a:gd name="connsiteY7" fmla="*/ 1158240 h 3457709"/>
                  <a:gd name="connsiteX8" fmla="*/ 1158240 w 2316480"/>
                  <a:gd name="connsiteY8" fmla="*/ 0 h 345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16480" h="3457709">
                    <a:moveTo>
                      <a:pt x="1158240" y="0"/>
                    </a:moveTo>
                    <a:cubicBezTo>
                      <a:pt x="1797918" y="0"/>
                      <a:pt x="2316480" y="518562"/>
                      <a:pt x="2316480" y="1158240"/>
                    </a:cubicBezTo>
                    <a:cubicBezTo>
                      <a:pt x="2316480" y="1398119"/>
                      <a:pt x="2243557" y="1620967"/>
                      <a:pt x="2118671" y="1805823"/>
                    </a:cubicBezTo>
                    <a:cubicBezTo>
                      <a:pt x="1827314" y="2304549"/>
                      <a:pt x="1481983" y="2923924"/>
                      <a:pt x="1190626" y="3422650"/>
                    </a:cubicBezTo>
                    <a:cubicBezTo>
                      <a:pt x="1180624" y="3433990"/>
                      <a:pt x="1169545" y="3455733"/>
                      <a:pt x="1157387" y="3457709"/>
                    </a:cubicBezTo>
                    <a:cubicBezTo>
                      <a:pt x="1138168" y="3456952"/>
                      <a:pt x="1132225" y="3437340"/>
                      <a:pt x="1121854" y="3424677"/>
                    </a:cubicBezTo>
                    <a:lnTo>
                      <a:pt x="197810" y="1805823"/>
                    </a:lnTo>
                    <a:cubicBezTo>
                      <a:pt x="72923" y="1620967"/>
                      <a:pt x="0" y="1398119"/>
                      <a:pt x="0" y="1158240"/>
                    </a:cubicBezTo>
                    <a:cubicBezTo>
                      <a:pt x="0" y="518562"/>
                      <a:pt x="518562" y="0"/>
                      <a:pt x="11582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41300" dist="38100" dir="2700000" sx="102000" sy="102000" algn="tl" rotWithShape="0">
                  <a:prstClr val="black">
                    <a:alpha val="40000"/>
                  </a:prstClr>
                </a:outerShdw>
              </a:effectLst>
            </p:spPr>
          </p:sp>
        </p:grpSp>
        <p:sp>
          <p:nvSpPr>
            <p:cNvPr id="50" name="矩形 62" descr="KSO_WM_UNIT_INDEX=1_7&amp;KSO_WM_UNIT_TYPE=q_i&amp;KSO_WM_UNIT_ID=wpsdiag20163449_5*q_i*1_7&amp;KSO_WM_UNIT_LAYERLEVEL=1_1&amp;KSO_WM_UNIT_CLEAR=1&amp;KSO_WM_TAG_VERSION=1.0&amp;KSO_WM_BEAUTIFY_FLAG=#wm#&amp;KSO_WM_TEMPLATE_CATEGORY=wpsdiag&amp;KSO_WM_TEMPLATE_INDEX=20163449&amp;KSO_WM_SLIDE_ITEM_CNT=6&amp;KSO_WM_DIAGRAM_GROUP_CODE=q1_1&amp;KSO_WM_UNIT_TEXT_FILL_TYPE=1&amp;KSO_WM_UNIT_TEXT_FILL_FORE_SCHEMECOLOR_INDEX=12"/>
            <p:cNvSpPr/>
            <p:nvPr/>
          </p:nvSpPr>
          <p:spPr>
            <a:xfrm>
              <a:off x="1098467" y="896587"/>
              <a:ext cx="448860" cy="378736"/>
            </a:xfrm>
            <a:prstGeom prst="rect">
              <a:avLst/>
            </a:prstGeom>
            <a:noFill/>
          </p:spPr>
          <p:txBody>
            <a:bodyPr rot="0" spcFirstLastPara="0" vert="horz" wrap="square" lIns="42185" tIns="21093" rIns="42185" bIns="21093" numCol="1" spcCol="0" rtlCol="0" fromWordArt="0" anchor="t" anchorCtr="0" forceAA="0" compatLnSpc="1">
              <a:noAutofit/>
            </a:bodyPr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b="1" kern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000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01</a:t>
              </a:r>
              <a:endParaRPr lang="en-US" altLang="zh-CN" sz="1200" ker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</p:txBody>
        </p:sp>
        <p:sp>
          <p:nvSpPr>
            <p:cNvPr id="51" name="矩形 63" descr="KSO_WM_UNIT_INDEX=1_8&amp;KSO_WM_UNIT_TYPE=q_i&amp;KSO_WM_UNIT_ID=wpsdiag20163449_5*q_i*1_8&amp;KSO_WM_UNIT_LAYERLEVEL=1_1&amp;KSO_WM_UNIT_CLEAR=1&amp;KSO_WM_TAG_VERSION=1.0&amp;KSO_WM_BEAUTIFY_FLAG=#wm#&amp;KSO_WM_TEMPLATE_CATEGORY=wpsdiag&amp;KSO_WM_TEMPLATE_INDEX=20163449&amp;KSO_WM_SLIDE_ITEM_CNT=6&amp;KSO_WM_DIAGRAM_GROUP_CODE=q1_1&amp;KSO_WM_UNIT_TEXT_FILL_TYPE=1&amp;KSO_WM_UNIT_TEXT_FILL_FORE_SCHEMECOLOR_INDEX=4"/>
            <p:cNvSpPr/>
            <p:nvPr/>
          </p:nvSpPr>
          <p:spPr>
            <a:xfrm>
              <a:off x="1472540" y="908462"/>
              <a:ext cx="448860" cy="378736"/>
            </a:xfrm>
            <a:prstGeom prst="rect">
              <a:avLst/>
            </a:prstGeom>
            <a:noFill/>
          </p:spPr>
          <p:txBody>
            <a:bodyPr rot="0" spcFirstLastPara="0" vert="horz" wrap="square" lIns="42185" tIns="21093" rIns="42185" bIns="21093" numCol="1" spcCol="0" rtlCol="0" fromWordArt="0" anchor="t" anchorCtr="0" forceAA="0" compatLnSpc="1">
              <a:noAutofit/>
            </a:bodyPr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b="1" kern="1200">
                  <a:solidFill>
                    <a:srgbClr val="A1C73A"/>
                  </a:solidFill>
                  <a:effectLst>
                    <a:outerShdw blurRad="38100" dist="38100" dir="2700000" algn="tl">
                      <a:srgbClr val="000000">
                        <a:alpha val="43000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02</a:t>
              </a:r>
              <a:endParaRPr lang="en-US" altLang="zh-CN" sz="1200" kern="0">
                <a:solidFill>
                  <a:srgbClr val="A1C73A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</p:txBody>
        </p:sp>
        <p:sp>
          <p:nvSpPr>
            <p:cNvPr id="52" name="矩形 64" descr="KSO_WM_UNIT_INDEX=1_9&amp;KSO_WM_UNIT_TYPE=q_i&amp;KSO_WM_UNIT_ID=wpsdiag20163449_5*q_i*1_9&amp;KSO_WM_UNIT_LAYERLEVEL=1_1&amp;KSO_WM_UNIT_CLEAR=1&amp;KSO_WM_TAG_VERSION=1.0&amp;KSO_WM_BEAUTIFY_FLAG=#wm#&amp;KSO_WM_TEMPLATE_CATEGORY=wpsdiag&amp;KSO_WM_TEMPLATE_INDEX=20163449&amp;KSO_WM_SLIDE_ITEM_CNT=6&amp;KSO_WM_DIAGRAM_GROUP_CODE=q1_1&amp;KSO_WM_UNIT_TEXT_FILL_TYPE=1&amp;KSO_WM_UNIT_TEXT_FILL_FORE_SCHEMECOLOR_INDEX=12"/>
            <p:cNvSpPr/>
            <p:nvPr/>
          </p:nvSpPr>
          <p:spPr>
            <a:xfrm>
              <a:off x="1721922" y="1240971"/>
              <a:ext cx="448860" cy="378736"/>
            </a:xfrm>
            <a:prstGeom prst="rect">
              <a:avLst/>
            </a:prstGeom>
            <a:noFill/>
          </p:spPr>
          <p:txBody>
            <a:bodyPr rot="0" spcFirstLastPara="0" vert="horz" wrap="square" lIns="42185" tIns="21093" rIns="42185" bIns="21093" numCol="1" spcCol="0" rtlCol="0" fromWordArt="0" anchor="t" anchorCtr="0" forceAA="0" compatLnSpc="1">
              <a:noAutofit/>
            </a:bodyPr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b="1" kern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000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03</a:t>
              </a:r>
              <a:endParaRPr lang="en-US" altLang="zh-CN" sz="1200" ker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</p:txBody>
        </p:sp>
        <p:sp>
          <p:nvSpPr>
            <p:cNvPr id="53" name="矩形 65" descr="KSO_WM_UNIT_INDEX=1_10&amp;KSO_WM_UNIT_TYPE=q_i&amp;KSO_WM_UNIT_ID=wpsdiag20163449_5*q_i*1_10&amp;KSO_WM_UNIT_LAYERLEVEL=1_1&amp;KSO_WM_UNIT_CLEAR=1&amp;KSO_WM_TAG_VERSION=1.0&amp;KSO_WM_BEAUTIFY_FLAG=#wm#&amp;KSO_WM_TEMPLATE_CATEGORY=wpsdiag&amp;KSO_WM_TEMPLATE_INDEX=20163449&amp;KSO_WM_SLIDE_ITEM_CNT=6&amp;KSO_WM_DIAGRAM_GROUP_CODE=q1_1&amp;KSO_WM_UNIT_TEXT_FILL_TYPE=1&amp;KSO_WM_UNIT_TEXT_FILL_FORE_SCHEMECOLOR_INDEX=12"/>
            <p:cNvSpPr/>
            <p:nvPr/>
          </p:nvSpPr>
          <p:spPr>
            <a:xfrm>
              <a:off x="849086" y="1240971"/>
              <a:ext cx="448860" cy="378736"/>
            </a:xfrm>
            <a:prstGeom prst="rect">
              <a:avLst/>
            </a:prstGeom>
            <a:noFill/>
          </p:spPr>
          <p:txBody>
            <a:bodyPr rot="0" spcFirstLastPara="0" vert="horz" wrap="square" lIns="42185" tIns="21093" rIns="42185" bIns="21093" numCol="1" spcCol="0" rtlCol="0" fromWordArt="0" anchor="t" anchorCtr="0" forceAA="0" compatLnSpc="1">
              <a:noAutofit/>
            </a:bodyPr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b="1" kern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000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06</a:t>
              </a:r>
              <a:endParaRPr lang="en-US" altLang="zh-CN" sz="1200" ker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</p:txBody>
        </p:sp>
        <p:sp>
          <p:nvSpPr>
            <p:cNvPr id="54" name="矩形 66" descr="KSO_WM_UNIT_INDEX=1_11&amp;KSO_WM_UNIT_TYPE=q_i&amp;KSO_WM_UNIT_ID=wpsdiag20163449_5*q_i*1_11&amp;KSO_WM_UNIT_LAYERLEVEL=1_1&amp;KSO_WM_UNIT_CLEAR=1&amp;KSO_WM_TAG_VERSION=1.0&amp;KSO_WM_BEAUTIFY_FLAG=#wm#&amp;KSO_WM_TEMPLATE_CATEGORY=wpsdiag&amp;KSO_WM_TEMPLATE_INDEX=20163449&amp;KSO_WM_SLIDE_ITEM_CNT=6&amp;KSO_WM_DIAGRAM_GROUP_CODE=q1_1&amp;KSO_WM_UNIT_TEXT_FILL_TYPE=1&amp;KSO_WM_UNIT_TEXT_FILL_FORE_SCHEMECOLOR_INDEX=4"/>
            <p:cNvSpPr/>
            <p:nvPr/>
          </p:nvSpPr>
          <p:spPr>
            <a:xfrm>
              <a:off x="1098467" y="1543792"/>
              <a:ext cx="448860" cy="378736"/>
            </a:xfrm>
            <a:prstGeom prst="rect">
              <a:avLst/>
            </a:prstGeom>
            <a:noFill/>
          </p:spPr>
          <p:txBody>
            <a:bodyPr rot="0" spcFirstLastPara="0" vert="horz" wrap="square" lIns="42185" tIns="21093" rIns="42185" bIns="21093" numCol="1" spcCol="0" rtlCol="0" fromWordArt="0" anchor="t" anchorCtr="0" forceAA="0" compatLnSpc="1">
              <a:noAutofit/>
            </a:bodyPr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b="1" kern="1200">
                  <a:solidFill>
                    <a:srgbClr val="A1C73A"/>
                  </a:solidFill>
                  <a:effectLst>
                    <a:outerShdw blurRad="38100" dist="38100" dir="2700000" algn="tl">
                      <a:srgbClr val="000000">
                        <a:alpha val="43000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05</a:t>
              </a:r>
              <a:endParaRPr lang="en-US" altLang="zh-CN" sz="1200" kern="0">
                <a:solidFill>
                  <a:srgbClr val="A1C73A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</p:txBody>
        </p:sp>
        <p:sp>
          <p:nvSpPr>
            <p:cNvPr id="61" name="矩形 67" descr="KSO_WM_UNIT_INDEX=1_12&amp;KSO_WM_UNIT_TYPE=q_i&amp;KSO_WM_UNIT_ID=wpsdiag20163449_5*q_i*1_12&amp;KSO_WM_UNIT_LAYERLEVEL=1_1&amp;KSO_WM_UNIT_CLEAR=1&amp;KSO_WM_TAG_VERSION=1.0&amp;KSO_WM_BEAUTIFY_FLAG=#wm#&amp;KSO_WM_TEMPLATE_CATEGORY=wpsdiag&amp;KSO_WM_TEMPLATE_INDEX=20163449&amp;KSO_WM_SLIDE_ITEM_CNT=6&amp;KSO_WM_DIAGRAM_GROUP_CODE=q1_1&amp;KSO_WM_UNIT_TEXT_FILL_TYPE=1&amp;KSO_WM_UNIT_TEXT_FILL_FORE_SCHEMECOLOR_INDEX=12"/>
            <p:cNvSpPr/>
            <p:nvPr/>
          </p:nvSpPr>
          <p:spPr>
            <a:xfrm>
              <a:off x="1466602" y="1549729"/>
              <a:ext cx="448860" cy="378736"/>
            </a:xfrm>
            <a:prstGeom prst="rect">
              <a:avLst/>
            </a:prstGeom>
            <a:noFill/>
          </p:spPr>
          <p:txBody>
            <a:bodyPr rot="0" spcFirstLastPara="0" vert="horz" wrap="square" lIns="42185" tIns="21093" rIns="42185" bIns="21093" numCol="1" spcCol="0" rtlCol="0" fromWordArt="0" anchor="t" anchorCtr="0" forceAA="0" compatLnSpc="1">
              <a:noAutofit/>
            </a:bodyPr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b="1" kern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000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/>
                  <a:sym typeface="Times New Roman" panose="02020603050405020304"/>
                </a:rPr>
                <a:t>04</a:t>
              </a:r>
              <a:endParaRPr lang="en-US" altLang="zh-CN" sz="1200" ker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</p:txBody>
        </p:sp>
        <p:grpSp>
          <p:nvGrpSpPr>
            <p:cNvPr id="68" name="组合 120"/>
            <p:cNvGrpSpPr/>
            <p:nvPr/>
          </p:nvGrpSpPr>
          <p:grpSpPr>
            <a:xfrm>
              <a:off x="1573963" y="179398"/>
              <a:ext cx="915855" cy="746563"/>
              <a:chOff x="-5455" y="-16544"/>
              <a:chExt cx="915855" cy="746563"/>
            </a:xfrm>
          </p:grpSpPr>
          <p:sp>
            <p:nvSpPr>
              <p:cNvPr id="69" name="矩形 121" descr="KSO_WM_UNIT_INDEX=1_2_1&amp;KSO_WM_UNIT_TYPE=q_h_f&amp;KSO_WM_UNIT_ID=wpsdiag20163449_5*q_h_f*1_2_1&amp;KSO_WM_UNIT_LAYERLEVEL=1_1_1&amp;KSO_WM_UNIT_HIGHLIGHT=0&amp;KSO_WM_UNIT_CLEAR=0&amp;KSO_WM_UNIT_COMPATIBLE=0&amp;KSO_WM_UNIT_PRESET_TEXT=Lorem ipsum dolor sit amet&amp;KSO_WM_UNIT_VALUE=24&amp;KSO_WM_TAG_VERSION=1.0&amp;KSO_WM_BEAUTIFY_FLAG=#wm#&amp;KSO_WM_TEMPLATE_CATEGORY=wpsdiag&amp;KSO_WM_TEMPLATE_INDEX=20163449&amp;KSO_WM_SLIDE_ITEM_CNT=6&amp;KSO_WM_DIAGRAM_GROUP_CODE=q1_1&amp;KSO_WM_UNIT_TEXT_FILL_TYPE=1&amp;KSO_WM_UNIT_TEXT_FILL_FORE_SCHEMECOLOR_INDEX=4"/>
              <p:cNvSpPr/>
              <p:nvPr/>
            </p:nvSpPr>
            <p:spPr>
              <a:xfrm>
                <a:off x="116" y="178082"/>
                <a:ext cx="910284" cy="551937"/>
              </a:xfrm>
              <a:prstGeom prst="rect">
                <a:avLst/>
              </a:prstGeom>
              <a:noFill/>
            </p:spPr>
            <p:txBody>
              <a:bodyPr rot="0" spcFirstLastPara="0" vert="horz" wrap="square" lIns="42185" tIns="21093" rIns="42185" bIns="21093" numCol="1" spcCol="0" rtlCol="0" fromWordArt="0" anchor="t" anchorCtr="0" forceAA="0" compatLnSpc="1">
                <a:noAutofit/>
              </a:bodyPr>
              <a:p>
                <a:pPr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400" kern="0">
                    <a:solidFill>
                      <a:srgbClr val="0000FF"/>
                    </a:solidFill>
                    <a:latin typeface="微软雅黑" panose="020B0503020204020204" charset="-122"/>
                    <a:ea typeface="微软雅黑" panose="020B0503020204020204" charset="-122"/>
                    <a:cs typeface="宋体" panose="02010600030101010101" pitchFamily="2" charset="-122"/>
                    <a:sym typeface="Times New Roman" panose="02020603050405020304"/>
                  </a:rPr>
                  <a:t>资源分享</a:t>
                </a:r>
                <a:r>
                  <a:rPr lang="en-US" altLang="zh-CN" sz="1400" kern="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  <a:sym typeface="Times New Roman" panose="02020603050405020304"/>
                  </a:rPr>
                  <a:t>≥</a:t>
                </a:r>
                <a:r>
                  <a:rPr lang="en-US" altLang="zh-CN" sz="1400" kern="0">
                    <a:solidFill>
                      <a:srgbClr val="0000FF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Times New Roman" panose="02020603050405020304"/>
                  </a:rPr>
                  <a:t>2份（10分）</a:t>
                </a:r>
                <a:endParaRPr lang="en-US" altLang="zh-CN" sz="1400" kern="0">
                  <a:solidFill>
                    <a:srgbClr val="0000FF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endParaRPr>
              </a:p>
            </p:txBody>
          </p:sp>
          <p:sp>
            <p:nvSpPr>
              <p:cNvPr id="70" name="矩形 122" descr="KSO_WM_UNIT_INDEX=1_2_1&amp;KSO_WM_UNIT_TYPE=q_h_a&amp;KSO_WM_UNIT_ID=wpsdiag20163449_5*q_h_a*1_2_1&amp;KSO_WM_UNIT_LAYERLEVEL=1_1_1&amp;KSO_WM_UNIT_HIGHLIGHT=0&amp;KSO_WM_UNIT_CLEAR=0&amp;KSO_WM_UNIT_COMPATIBLE=0&amp;KSO_WM_UNIT_PRESET_TEXT=LOREM&amp;KSO_WM_UNIT_VALUE=5&amp;KSO_WM_TAG_VERSION=1.0&amp;KSO_WM_BEAUTIFY_FLAG=#wm#&amp;KSO_WM_TEMPLATE_CATEGORY=wpsdiag&amp;KSO_WM_TEMPLATE_INDEX=20163449&amp;KSO_WM_SLIDE_ITEM_CNT=6&amp;KSO_WM_DIAGRAM_GROUP_CODE=q1_1&amp;KSO_WM_UNIT_TEXT_FILL_TYPE=1&amp;KSO_WM_UNIT_TEXT_FILL_FORE_SCHEMECOLOR_INDEX=4"/>
              <p:cNvSpPr/>
              <p:nvPr/>
            </p:nvSpPr>
            <p:spPr>
              <a:xfrm>
                <a:off x="-5455" y="-16544"/>
                <a:ext cx="837491" cy="242540"/>
              </a:xfrm>
              <a:prstGeom prst="rect">
                <a:avLst/>
              </a:prstGeom>
              <a:noFill/>
            </p:spPr>
            <p:txBody>
              <a:bodyPr rot="0" spcFirstLastPara="0" vert="horz" wrap="square" lIns="42185" tIns="21093" rIns="42185" bIns="21093" numCol="1" spcCol="0" rtlCol="0" fromWordArt="0" anchor="t" anchorCtr="0" forceAA="0" compatLnSpc="1">
                <a:noAutofit/>
              </a:bodyPr>
              <a:p>
                <a:pPr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b="1" kern="0">
                    <a:solidFill>
                      <a:srgbClr val="0000FF"/>
                    </a:solidFill>
                    <a:latin typeface="微软雅黑" panose="020B0503020204020204" charset="-122"/>
                    <a:ea typeface="微软雅黑" panose="020B0503020204020204" charset="-122"/>
                    <a:cs typeface="宋体" panose="02010600030101010101" pitchFamily="2" charset="-122"/>
                    <a:sym typeface="Times New Roman" panose="02020603050405020304"/>
                  </a:rPr>
                  <a:t>资源分享</a:t>
                </a:r>
                <a:endParaRPr lang="en-US" altLang="zh-CN" sz="1800" b="1" kern="0">
                  <a:solidFill>
                    <a:srgbClr val="0000FF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endParaRPr>
              </a:p>
            </p:txBody>
          </p:sp>
        </p:grpSp>
        <p:grpSp>
          <p:nvGrpSpPr>
            <p:cNvPr id="71" name="组合 123"/>
            <p:cNvGrpSpPr/>
            <p:nvPr/>
          </p:nvGrpSpPr>
          <p:grpSpPr>
            <a:xfrm>
              <a:off x="611579" y="1894114"/>
              <a:ext cx="921055" cy="729945"/>
              <a:chOff x="0" y="0"/>
              <a:chExt cx="921055" cy="729945"/>
            </a:xfrm>
          </p:grpSpPr>
          <p:sp>
            <p:nvSpPr>
              <p:cNvPr id="72" name="矩形 124" descr="KSO_WM_UNIT_INDEX=1_5_1&amp;KSO_WM_UNIT_TYPE=q_h_f&amp;KSO_WM_UNIT_ID=wpsdiag20163449_5*q_h_f*1_5_1&amp;KSO_WM_UNIT_LAYERLEVEL=1_1_1&amp;KSO_WM_UNIT_HIGHLIGHT=0&amp;KSO_WM_UNIT_CLEAR=0&amp;KSO_WM_UNIT_COMPATIBLE=0&amp;KSO_WM_UNIT_PRESET_TEXT=Lorem ipsum dolor sit amet&amp;KSO_WM_UNIT_VALUE=24&amp;KSO_WM_TAG_VERSION=1.0&amp;KSO_WM_BEAUTIFY_FLAG=#wm#&amp;KSO_WM_TEMPLATE_CATEGORY=wpsdiag&amp;KSO_WM_TEMPLATE_INDEX=20163449&amp;KSO_WM_SLIDE_ITEM_CNT=6&amp;KSO_WM_DIAGRAM_GROUP_CODE=q1_1&amp;KSO_WM_UNIT_TEXT_FILL_TYPE=1&amp;KSO_WM_UNIT_TEXT_FILL_FORE_SCHEMECOLOR_INDEX=4"/>
              <p:cNvSpPr/>
              <p:nvPr/>
            </p:nvSpPr>
            <p:spPr>
              <a:xfrm>
                <a:off x="0" y="178130"/>
                <a:ext cx="837565" cy="551815"/>
              </a:xfrm>
              <a:prstGeom prst="rect">
                <a:avLst/>
              </a:prstGeom>
              <a:noFill/>
            </p:spPr>
            <p:txBody>
              <a:bodyPr rot="0" spcFirstLastPara="0" vert="horz" wrap="square" lIns="42185" tIns="21093" rIns="42185" bIns="21093" numCol="1" spcCol="0" rtlCol="0" fromWordArt="0" anchor="t" anchorCtr="0" forceAA="0" compatLnSpc="1">
                <a:noAutofit/>
              </a:bodyPr>
              <a:p>
                <a:pPr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600" kern="0">
                    <a:solidFill>
                      <a:srgbClr val="A1C73A"/>
                    </a:solidFill>
                    <a:latin typeface="微软雅黑" panose="020B0503020204020204" charset="-122"/>
                    <a:ea typeface="微软雅黑" panose="020B0503020204020204" charset="-122"/>
                    <a:cs typeface="宋体" panose="02010600030101010101" pitchFamily="2" charset="-122"/>
                    <a:sym typeface="Times New Roman" panose="02020603050405020304"/>
                  </a:rPr>
                  <a:t>（10分）</a:t>
                </a:r>
                <a:endParaRPr lang="en-US" altLang="zh-CN" sz="1600" kern="0">
                  <a:solidFill>
                    <a:srgbClr val="A1C73A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endParaRPr>
              </a:p>
            </p:txBody>
          </p:sp>
          <p:sp>
            <p:nvSpPr>
              <p:cNvPr id="73" name="矩形 125" descr="KSO_WM_UNIT_INDEX=1_5_1&amp;KSO_WM_UNIT_TYPE=q_h_a&amp;KSO_WM_UNIT_ID=wpsdiag20163449_5*q_h_a*1_5_1&amp;KSO_WM_UNIT_LAYERLEVEL=1_1_1&amp;KSO_WM_UNIT_HIGHLIGHT=0&amp;KSO_WM_UNIT_CLEAR=0&amp;KSO_WM_UNIT_COMPATIBLE=0&amp;KSO_WM_UNIT_PRESET_TEXT=LOREM&amp;KSO_WM_UNIT_VALUE=5&amp;KSO_WM_TAG_VERSION=1.0&amp;KSO_WM_BEAUTIFY_FLAG=#wm#&amp;KSO_WM_TEMPLATE_CATEGORY=wpsdiag&amp;KSO_WM_TEMPLATE_INDEX=20163449&amp;KSO_WM_SLIDE_ITEM_CNT=6&amp;KSO_WM_DIAGRAM_GROUP_CODE=q1_1&amp;KSO_WM_UNIT_TEXT_FILL_TYPE=1&amp;KSO_WM_UNIT_TEXT_FILL_FORE_SCHEMECOLOR_INDEX=4"/>
              <p:cNvSpPr/>
              <p:nvPr/>
            </p:nvSpPr>
            <p:spPr>
              <a:xfrm>
                <a:off x="0" y="0"/>
                <a:ext cx="921055" cy="242540"/>
              </a:xfrm>
              <a:prstGeom prst="rect">
                <a:avLst/>
              </a:prstGeom>
              <a:noFill/>
            </p:spPr>
            <p:txBody>
              <a:bodyPr rot="0" spcFirstLastPara="0" vert="horz" wrap="square" lIns="42185" tIns="21093" rIns="42185" bIns="21093" numCol="1" spcCol="0" rtlCol="0" fromWordArt="0" anchor="t" anchorCtr="0" forceAA="0" compatLnSpc="1">
                <a:noAutofit/>
              </a:bodyPr>
              <a:p>
                <a:pPr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b="1" kern="0">
                    <a:solidFill>
                      <a:srgbClr val="A1C73A"/>
                    </a:solidFill>
                    <a:latin typeface="微软雅黑" panose="020B0503020204020204" charset="-122"/>
                    <a:ea typeface="微软雅黑" panose="020B0503020204020204" charset="-122"/>
                    <a:cs typeface="宋体" panose="02010600030101010101" pitchFamily="2" charset="-122"/>
                    <a:sym typeface="Times New Roman" panose="02020603050405020304"/>
                  </a:rPr>
                  <a:t>线上研修活动</a:t>
                </a:r>
                <a:endParaRPr lang="en-US" altLang="zh-CN" sz="1800" b="1" kern="0">
                  <a:solidFill>
                    <a:srgbClr val="A1C73A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endParaRPr>
              </a:p>
            </p:txBody>
          </p:sp>
        </p:grpSp>
        <p:grpSp>
          <p:nvGrpSpPr>
            <p:cNvPr id="74" name="组合 126"/>
            <p:cNvGrpSpPr/>
            <p:nvPr/>
          </p:nvGrpSpPr>
          <p:grpSpPr>
            <a:xfrm>
              <a:off x="2040804" y="1063389"/>
              <a:ext cx="970626" cy="735611"/>
              <a:chOff x="-61128" y="-5390"/>
              <a:chExt cx="970626" cy="735611"/>
            </a:xfrm>
          </p:grpSpPr>
          <p:sp>
            <p:nvSpPr>
              <p:cNvPr id="75" name="矩形 127" descr="KSO_WM_UNIT_INDEX=1_3_1&amp;KSO_WM_UNIT_TYPE=q_h_f&amp;KSO_WM_UNIT_ID=wpsdiag20163449_5*q_h_f*1_3_1&amp;KSO_WM_UNIT_LAYERLEVEL=1_1_1&amp;KSO_WM_UNIT_HIGHLIGHT=0&amp;KSO_WM_UNIT_CLEAR=0&amp;KSO_WM_UNIT_COMPATIBLE=0&amp;KSO_WM_UNIT_PRESET_TEXT=Lorem ipsum dolor sit amet&amp;KSO_WM_UNIT_VALUE=24&amp;KSO_WM_TAG_VERSION=1.0&amp;KSO_WM_BEAUTIFY_FLAG=#wm#&amp;KSO_WM_TEMPLATE_CATEGORY=wpsdiag&amp;KSO_WM_TEMPLATE_INDEX=20163449&amp;KSO_WM_SLIDE_ITEM_CNT=6&amp;KSO_WM_DIAGRAM_GROUP_CODE=q1_1&amp;KSO_WM_UNIT_TEXT_FILL_TYPE=1&amp;KSO_WM_UNIT_TEXT_FILL_FORE_SCHEMECOLOR_INDEX=12"/>
              <p:cNvSpPr/>
              <p:nvPr/>
            </p:nvSpPr>
            <p:spPr>
              <a:xfrm>
                <a:off x="0" y="178284"/>
                <a:ext cx="909498" cy="551937"/>
              </a:xfrm>
              <a:prstGeom prst="rect">
                <a:avLst/>
              </a:prstGeom>
              <a:noFill/>
            </p:spPr>
            <p:txBody>
              <a:bodyPr rot="0" spcFirstLastPara="0" vert="horz" wrap="square" lIns="42185" tIns="21093" rIns="42185" bIns="21093" numCol="1" spcCol="0" rtlCol="0" fromWordArt="0" anchor="t" anchorCtr="0" forceAA="0" compatLnSpc="1">
                <a:noAutofit/>
              </a:bodyPr>
              <a:p>
                <a:pPr algn="just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600" kern="0">
                    <a:solidFill>
                      <a:srgbClr val="FFFFFF"/>
                    </a:solidFill>
                    <a:latin typeface="微软雅黑" panose="020B0503020204020204" charset="-122"/>
                    <a:ea typeface="微软雅黑" panose="020B0503020204020204" charset="-122"/>
                    <a:cs typeface="宋体" panose="02010600030101010101" pitchFamily="2" charset="-122"/>
                    <a:sym typeface="Times New Roman" panose="02020603050405020304"/>
                  </a:rPr>
                  <a:t> </a:t>
                </a:r>
                <a:endParaRPr lang="en-US" altLang="zh-CN" sz="1600" ker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endParaRPr>
              </a:p>
            </p:txBody>
          </p:sp>
          <p:sp>
            <p:nvSpPr>
              <p:cNvPr id="76" name="矩形 128" descr="KSO_WM_UNIT_INDEX=1_3_1&amp;KSO_WM_UNIT_TYPE=q_h_a&amp;KSO_WM_UNIT_ID=wpsdiag20163449_5*q_h_a*1_3_1&amp;KSO_WM_UNIT_LAYERLEVEL=1_1_1&amp;KSO_WM_UNIT_HIGHLIGHT=0&amp;KSO_WM_UNIT_CLEAR=0&amp;KSO_WM_UNIT_COMPATIBLE=0&amp;KSO_WM_UNIT_PRESET_TEXT=LOREM&amp;KSO_WM_UNIT_VALUE=5&amp;KSO_WM_TAG_VERSION=1.0&amp;KSO_WM_BEAUTIFY_FLAG=#wm#&amp;KSO_WM_TEMPLATE_CATEGORY=wpsdiag&amp;KSO_WM_TEMPLATE_INDEX=20163449&amp;KSO_WM_SLIDE_ITEM_CNT=6&amp;KSO_WM_DIAGRAM_GROUP_CODE=q1_1&amp;KSO_WM_UNIT_TEXT_FILL_TYPE=1&amp;KSO_WM_UNIT_TEXT_FILL_FORE_SCHEMECOLOR_INDEX=12"/>
              <p:cNvSpPr/>
              <p:nvPr/>
            </p:nvSpPr>
            <p:spPr>
              <a:xfrm>
                <a:off x="-61128" y="-5390"/>
                <a:ext cx="837491" cy="375882"/>
              </a:xfrm>
              <a:prstGeom prst="rect">
                <a:avLst/>
              </a:prstGeom>
              <a:noFill/>
            </p:spPr>
            <p:txBody>
              <a:bodyPr rot="0" spcFirstLastPara="0" vert="horz" wrap="square" lIns="42185" tIns="21093" rIns="42185" bIns="21093" numCol="1" spcCol="0" rtlCol="0" fromWordArt="0" anchor="t" anchorCtr="0" forceAA="0" compatLnSpc="1">
                <a:noAutofit/>
              </a:bodyPr>
              <a:p>
                <a:pPr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b="1" kern="0">
                    <a:solidFill>
                      <a:srgbClr val="FFFFFF"/>
                    </a:solidFill>
                    <a:latin typeface="微软雅黑" panose="020B0503020204020204" charset="-122"/>
                    <a:ea typeface="微软雅黑" panose="020B0503020204020204" charset="-122"/>
                    <a:cs typeface="宋体" panose="02010600030101010101" pitchFamily="2" charset="-122"/>
                    <a:sym typeface="Times New Roman" panose="02020603050405020304"/>
                  </a:rPr>
                  <a:t>学员研修计划</a:t>
                </a:r>
                <a:r>
                  <a:rPr lang="en-US" altLang="zh-CN" sz="1400" kern="0">
                    <a:solidFill>
                      <a:srgbClr val="0000FF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Times New Roman" panose="02020603050405020304"/>
                  </a:rPr>
                  <a:t>（10分）</a:t>
                </a:r>
                <a:endParaRPr lang="en-US" altLang="zh-CN" sz="1800" b="1" ker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endParaRPr>
              </a:p>
            </p:txBody>
          </p:sp>
        </p:grpSp>
        <p:grpSp>
          <p:nvGrpSpPr>
            <p:cNvPr id="77" name="组合 129"/>
            <p:cNvGrpSpPr/>
            <p:nvPr/>
          </p:nvGrpSpPr>
          <p:grpSpPr>
            <a:xfrm>
              <a:off x="45310" y="1052246"/>
              <a:ext cx="1037672" cy="746478"/>
              <a:chOff x="-55630" y="-16533"/>
              <a:chExt cx="1037672" cy="746478"/>
            </a:xfrm>
          </p:grpSpPr>
          <p:sp>
            <p:nvSpPr>
              <p:cNvPr id="78" name="矩形 130" descr="KSO_WM_UNIT_INDEX=1_6_1&amp;KSO_WM_UNIT_TYPE=q_h_f&amp;KSO_WM_UNIT_ID=wpsdiag20163449_5*q_h_f*1_6_1&amp;KSO_WM_UNIT_LAYERLEVEL=1_1_1&amp;KSO_WM_UNIT_HIGHLIGHT=0&amp;KSO_WM_UNIT_CLEAR=0&amp;KSO_WM_UNIT_COMPATIBLE=0&amp;KSO_WM_UNIT_PRESET_TEXT=Lorem ipsum dolor sit amet&amp;KSO_WM_UNIT_VALUE=24&amp;KSO_WM_TAG_VERSION=1.0&amp;KSO_WM_BEAUTIFY_FLAG=#wm#&amp;KSO_WM_TEMPLATE_CATEGORY=wpsdiag&amp;KSO_WM_TEMPLATE_INDEX=20163449&amp;KSO_WM_SLIDE_ITEM_CNT=6&amp;KSO_WM_DIAGRAM_GROUP_CODE=q1_1&amp;KSO_WM_UNIT_TEXT_FILL_TYPE=1&amp;KSO_WM_UNIT_TEXT_FILL_FORE_SCHEMECOLOR_INDEX=12"/>
              <p:cNvSpPr/>
              <p:nvPr/>
            </p:nvSpPr>
            <p:spPr>
              <a:xfrm>
                <a:off x="0" y="178130"/>
                <a:ext cx="837565" cy="551815"/>
              </a:xfrm>
              <a:prstGeom prst="rect">
                <a:avLst/>
              </a:prstGeom>
              <a:noFill/>
            </p:spPr>
            <p:txBody>
              <a:bodyPr rot="0" spcFirstLastPara="0" vert="horz" wrap="square" lIns="42185" tIns="21093" rIns="42185" bIns="21093" numCol="1" spcCol="0" rtlCol="0" fromWordArt="0" anchor="t" anchorCtr="0" forceAA="0" compatLnSpc="1">
                <a:noAutofit/>
              </a:bodyPr>
              <a:p>
                <a:pPr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600" kern="0">
                    <a:solidFill>
                      <a:srgbClr val="FFFFFF"/>
                    </a:solidFill>
                    <a:latin typeface="微软雅黑" panose="020B0503020204020204" charset="-122"/>
                    <a:ea typeface="微软雅黑" panose="020B0503020204020204" charset="-122"/>
                    <a:cs typeface="宋体" panose="02010600030101010101" pitchFamily="2" charset="-122"/>
                    <a:sym typeface="Times New Roman" panose="02020603050405020304"/>
                  </a:rPr>
                  <a:t>（30分）</a:t>
                </a:r>
                <a:endParaRPr lang="en-US" altLang="zh-CN" sz="1600" ker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endParaRPr>
              </a:p>
            </p:txBody>
          </p:sp>
          <p:sp>
            <p:nvSpPr>
              <p:cNvPr id="79" name="矩形 131" descr="KSO_WM_UNIT_INDEX=1_6_1&amp;KSO_WM_UNIT_TYPE=q_h_a&amp;KSO_WM_UNIT_ID=wpsdiag20163449_5*q_h_a*1_6_1&amp;KSO_WM_UNIT_LAYERLEVEL=1_1_1&amp;KSO_WM_UNIT_HIGHLIGHT=0&amp;KSO_WM_UNIT_CLEAR=0&amp;KSO_WM_UNIT_COMPATIBLE=0&amp;KSO_WM_UNIT_PRESET_TEXT=LOREM&amp;KSO_WM_UNIT_VALUE=5&amp;KSO_WM_TAG_VERSION=1.0&amp;KSO_WM_BEAUTIFY_FLAG=#wm#&amp;KSO_WM_TEMPLATE_CATEGORY=wpsdiag&amp;KSO_WM_TEMPLATE_INDEX=20163449&amp;KSO_WM_SLIDE_ITEM_CNT=6&amp;KSO_WM_DIAGRAM_GROUP_CODE=q1_1&amp;KSO_WM_UNIT_TEXT_FILL_TYPE=1&amp;KSO_WM_UNIT_TEXT_FILL_FORE_SCHEMECOLOR_INDEX=12"/>
              <p:cNvSpPr/>
              <p:nvPr/>
            </p:nvSpPr>
            <p:spPr>
              <a:xfrm>
                <a:off x="-55630" y="-16533"/>
                <a:ext cx="1037672" cy="242540"/>
              </a:xfrm>
              <a:prstGeom prst="rect">
                <a:avLst/>
              </a:prstGeom>
              <a:noFill/>
            </p:spPr>
            <p:txBody>
              <a:bodyPr rot="0" spcFirstLastPara="0" vert="horz" wrap="square" lIns="42185" tIns="21093" rIns="42185" bIns="21093" numCol="1" spcCol="0" rtlCol="0" fromWordArt="0" anchor="t" anchorCtr="0" forceAA="0" compatLnSpc="1">
                <a:noAutofit/>
              </a:bodyPr>
              <a:p>
                <a:pPr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b="1" kern="0">
                    <a:solidFill>
                      <a:srgbClr val="FFFFFF"/>
                    </a:solidFill>
                    <a:latin typeface="微软雅黑" panose="020B0503020204020204" charset="-122"/>
                    <a:ea typeface="微软雅黑" panose="020B0503020204020204" charset="-122"/>
                    <a:cs typeface="宋体" panose="02010600030101010101" pitchFamily="2" charset="-122"/>
                    <a:sym typeface="Times New Roman" panose="02020603050405020304"/>
                  </a:rPr>
                  <a:t>实践研修成果</a:t>
                </a:r>
                <a:endParaRPr lang="en-US" altLang="zh-CN" sz="1800" b="1" ker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endParaRPr>
              </a:p>
              <a:p>
                <a:pPr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b="1" kern="0">
                    <a:solidFill>
                      <a:srgbClr val="FFFFFF"/>
                    </a:solidFill>
                    <a:latin typeface="微软雅黑" panose="020B0503020204020204" charset="-122"/>
                    <a:ea typeface="微软雅黑" panose="020B0503020204020204" charset="-122"/>
                    <a:cs typeface="宋体" panose="02010600030101010101" pitchFamily="2" charset="-122"/>
                    <a:sym typeface="Times New Roman" panose="02020603050405020304"/>
                  </a:rPr>
                  <a:t> </a:t>
                </a:r>
                <a:endParaRPr lang="en-US" altLang="zh-CN" sz="1800" b="1" ker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endParaRPr>
              </a:p>
            </p:txBody>
          </p:sp>
        </p:grpSp>
        <p:sp>
          <p:nvSpPr>
            <p:cNvPr id="80" name="矩形 133" descr="KSO_WM_UNIT_INDEX=1_1_1&amp;KSO_WM_UNIT_TYPE=q_h_f&amp;KSO_WM_UNIT_ID=wpsdiag20163449_5*q_h_f*1_1_1&amp;KSO_WM_UNIT_LAYERLEVEL=1_1_1&amp;KSO_WM_UNIT_HIGHLIGHT=0&amp;KSO_WM_UNIT_CLEAR=0&amp;KSO_WM_UNIT_COMPATIBLE=0&amp;KSO_WM_UNIT_PRESET_TEXT=Lorem ipsum dolor sit amet&amp;KSO_WM_UNIT_VALUE=24&amp;KSO_WM_TAG_VERSION=1.0&amp;KSO_WM_BEAUTIFY_FLAG=#wm#&amp;KSO_WM_TEMPLATE_CATEGORY=wpsdiag&amp;KSO_WM_TEMPLATE_INDEX=20163449&amp;KSO_WM_SLIDE_ITEM_CNT=6&amp;KSO_WM_DIAGRAM_GROUP_CODE=q1_1&amp;KSO_WM_UNIT_TEXT_FILL_TYPE=1&amp;KSO_WM_UNIT_TEXT_FILL_FORE_SCHEMECOLOR_INDEX=12"/>
            <p:cNvSpPr/>
            <p:nvPr/>
          </p:nvSpPr>
          <p:spPr>
            <a:xfrm>
              <a:off x="512894" y="162684"/>
              <a:ext cx="944081" cy="904047"/>
            </a:xfrm>
            <a:prstGeom prst="rect">
              <a:avLst/>
            </a:prstGeom>
            <a:noFill/>
          </p:spPr>
          <p:txBody>
            <a:bodyPr rot="0" spcFirstLastPara="0" vert="horz" wrap="square" lIns="42185" tIns="21093" rIns="42185" bIns="21093" numCol="1" spcCol="0" rtlCol="0" fromWordArt="0" anchor="t" anchorCtr="0" forceAA="0" compatLnSpc="1">
              <a:noAutofit/>
            </a:bodyPr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800" b="1" kern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课程学习</a:t>
              </a:r>
              <a:endParaRPr lang="en-US" altLang="zh-CN" sz="1800" b="1" ker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600" kern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rPr>
                <a:t>课程学习总有效时间</a:t>
              </a:r>
              <a:r>
                <a:rPr lang="en-US" altLang="zh-CN" sz="1600" ker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Times New Roman" panose="02020603050405020304"/>
                </a:rPr>
                <a:t>≥900分钟（20分）</a:t>
              </a:r>
              <a:endParaRPr lang="en-US" altLang="zh-CN" sz="1600" ker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Times New Roman" panose="02020603050405020304"/>
              </a:endParaRPr>
            </a:p>
          </p:txBody>
        </p:sp>
        <p:grpSp>
          <p:nvGrpSpPr>
            <p:cNvPr id="81" name="组合 135"/>
            <p:cNvGrpSpPr/>
            <p:nvPr/>
          </p:nvGrpSpPr>
          <p:grpSpPr>
            <a:xfrm>
              <a:off x="1561605" y="1900052"/>
              <a:ext cx="987905" cy="730221"/>
              <a:chOff x="0" y="0"/>
              <a:chExt cx="987905" cy="730221"/>
            </a:xfrm>
          </p:grpSpPr>
          <p:sp>
            <p:nvSpPr>
              <p:cNvPr id="82" name="矩形 136" descr="KSO_WM_UNIT_INDEX=1_4_1&amp;KSO_WM_UNIT_TYPE=q_h_f&amp;KSO_WM_UNIT_ID=wpsdiag20163449_5*q_h_f*1_4_1&amp;KSO_WM_UNIT_LAYERLEVEL=1_1_1&amp;KSO_WM_UNIT_HIGHLIGHT=0&amp;KSO_WM_UNIT_CLEAR=0&amp;KSO_WM_UNIT_COMPATIBLE=0&amp;KSO_WM_UNIT_PRESET_TEXT=Lorem ipsum dolor sit amet&amp;KSO_WM_UNIT_VALUE=24&amp;KSO_WM_TAG_VERSION=1.0&amp;KSO_WM_BEAUTIFY_FLAG=#wm#&amp;KSO_WM_TEMPLATE_CATEGORY=wpsdiag&amp;KSO_WM_TEMPLATE_INDEX=20163449&amp;KSO_WM_SLIDE_ITEM_CNT=6&amp;KSO_WM_DIAGRAM_GROUP_CODE=q1_1&amp;KSO_WM_UNIT_TEXT_FILL_TYPE=1&amp;KSO_WM_UNIT_TEXT_FILL_FORE_SCHEMECOLOR_INDEX=12"/>
              <p:cNvSpPr/>
              <p:nvPr/>
            </p:nvSpPr>
            <p:spPr>
              <a:xfrm>
                <a:off x="0" y="178284"/>
                <a:ext cx="987905" cy="551937"/>
              </a:xfrm>
              <a:prstGeom prst="rect">
                <a:avLst/>
              </a:prstGeom>
              <a:noFill/>
            </p:spPr>
            <p:txBody>
              <a:bodyPr rot="0" spcFirstLastPara="0" vert="horz" wrap="square" lIns="42185" tIns="21093" rIns="42185" bIns="21093" numCol="1" spcCol="0" rtlCol="0" fromWordArt="0" anchor="t" anchorCtr="0" forceAA="0" compatLnSpc="1">
                <a:noAutofit/>
              </a:bodyPr>
              <a:p>
                <a:pPr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600" kern="0">
                    <a:solidFill>
                      <a:srgbClr val="FFFFFF"/>
                    </a:solidFill>
                    <a:latin typeface="微软雅黑" panose="020B0503020204020204" charset="-122"/>
                    <a:ea typeface="微软雅黑" panose="020B0503020204020204" charset="-122"/>
                    <a:cs typeface="宋体" panose="02010600030101010101" pitchFamily="2" charset="-122"/>
                    <a:sym typeface="Times New Roman" panose="02020603050405020304"/>
                  </a:rPr>
                  <a:t>（20分）</a:t>
                </a:r>
                <a:endParaRPr lang="en-US" altLang="zh-CN" sz="1600" ker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endParaRPr>
              </a:p>
            </p:txBody>
          </p:sp>
          <p:sp>
            <p:nvSpPr>
              <p:cNvPr id="83" name="矩形 137" descr="KSO_WM_UNIT_INDEX=1_4_1&amp;KSO_WM_UNIT_TYPE=q_h_a&amp;KSO_WM_UNIT_ID=wpsdiag20163449_5*q_h_a*1_4_1&amp;KSO_WM_UNIT_LAYERLEVEL=1_1_1&amp;KSO_WM_UNIT_HIGHLIGHT=0&amp;KSO_WM_UNIT_CLEAR=0&amp;KSO_WM_UNIT_COMPATIBLE=0&amp;KSO_WM_UNIT_PRESET_TEXT=LOREM&amp;KSO_WM_UNIT_VALUE=5&amp;KSO_WM_TAG_VERSION=1.0&amp;KSO_WM_BEAUTIFY_FLAG=#wm#&amp;KSO_WM_TEMPLATE_CATEGORY=wpsdiag&amp;KSO_WM_TEMPLATE_INDEX=20163449&amp;KSO_WM_SLIDE_ITEM_CNT=6&amp;KSO_WM_DIAGRAM_GROUP_CODE=q1_1&amp;KSO_WM_UNIT_TEXT_FILL_TYPE=1&amp;KSO_WM_UNIT_TEXT_FILL_FORE_SCHEMECOLOR_INDEX=12"/>
              <p:cNvSpPr/>
              <p:nvPr/>
            </p:nvSpPr>
            <p:spPr>
              <a:xfrm>
                <a:off x="0" y="0"/>
                <a:ext cx="837565" cy="242570"/>
              </a:xfrm>
              <a:prstGeom prst="rect">
                <a:avLst/>
              </a:prstGeom>
              <a:noFill/>
            </p:spPr>
            <p:txBody>
              <a:bodyPr rot="0" spcFirstLastPara="0" vert="horz" wrap="square" lIns="42185" tIns="21093" rIns="42185" bIns="21093" numCol="1" spcCol="0" rtlCol="0" fromWordArt="0" anchor="t" anchorCtr="0" forceAA="0" compatLnSpc="1">
                <a:noAutofit/>
              </a:bodyPr>
              <a:p>
                <a:pPr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1800" b="1" kern="0">
                    <a:solidFill>
                      <a:srgbClr val="FFFFFF"/>
                    </a:solidFill>
                    <a:latin typeface="微软雅黑" panose="020B0503020204020204" charset="-122"/>
                    <a:ea typeface="微软雅黑" panose="020B0503020204020204" charset="-122"/>
                    <a:cs typeface="宋体" panose="02010600030101010101" pitchFamily="2" charset="-122"/>
                    <a:sym typeface="Times New Roman" panose="02020603050405020304"/>
                  </a:rPr>
                  <a:t>研修作业</a:t>
                </a:r>
                <a:endParaRPr lang="en-US" altLang="zh-CN" sz="1800" b="1" ker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宋体" panose="02010600030101010101" pitchFamily="2" charset="-122"/>
                  <a:sym typeface="Times New Roman" panose="02020603050405020304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609480" y="274320"/>
            <a:ext cx="10972800" cy="1143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62" name="CustomShape 2"/>
          <p:cNvSpPr/>
          <p:nvPr/>
        </p:nvSpPr>
        <p:spPr>
          <a:xfrm>
            <a:off x="609480" y="1600200"/>
            <a:ext cx="10972800" cy="452628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pic>
        <p:nvPicPr>
          <p:cNvPr id="163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216600" cy="6871320"/>
          </a:xfrm>
          <a:prstGeom prst="rect">
            <a:avLst/>
          </a:prstGeom>
          <a:ln>
            <a:noFill/>
          </a:ln>
        </p:spPr>
      </p:pic>
      <p:sp>
        <p:nvSpPr>
          <p:cNvPr id="164" name="CustomShape 3"/>
          <p:cNvSpPr/>
          <p:nvPr/>
        </p:nvSpPr>
        <p:spPr>
          <a:xfrm>
            <a:off x="607680" y="723960"/>
            <a:ext cx="8075880" cy="4233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 panose="020B0604020202020204"/>
                <a:ea typeface="Arial" panose="020B0604020202020204"/>
              </a:rPr>
              <a:t>        </a:t>
            </a:r>
            <a:endParaRPr lang="en-US" sz="4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29945" y="789305"/>
            <a:ext cx="7628890" cy="5292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00000"/>
              </a:lnSpc>
            </a:pPr>
            <a:r>
              <a:rPr lang="zh-CN" sz="2800">
                <a:uFill>
                  <a:solidFill>
                    <a:srgbClr val="FFFFFF"/>
                  </a:solidFill>
                </a:uFill>
                <a:latin typeface="Arial" panose="020B0604020202020204"/>
                <a:ea typeface="宋体" panose="02010600030101010101" pitchFamily="2" charset="-122"/>
                <a:sym typeface="+mn-ea"/>
              </a:rPr>
              <a:t>学员学习情况</a:t>
            </a:r>
            <a:endParaRPr lang="zh-CN" sz="2800">
              <a:uFill>
                <a:solidFill>
                  <a:srgbClr val="FFFFFF"/>
                </a:solidFill>
              </a:uFill>
              <a:latin typeface="Arial" panose="020B0604020202020204"/>
              <a:ea typeface="宋体" panose="02010600030101010101" pitchFamily="2" charset="-122"/>
              <a:sym typeface="+mn-ea"/>
            </a:endParaRPr>
          </a:p>
          <a:p>
            <a:pPr>
              <a:lnSpc>
                <a:spcPct val="100000"/>
              </a:lnSpc>
            </a:pPr>
            <a:endParaRPr lang="zh-CN" sz="2800">
              <a:uFill>
                <a:solidFill>
                  <a:srgbClr val="FFFFFF"/>
                </a:solidFill>
              </a:uFill>
              <a:latin typeface="Arial" panose="020B0604020202020204"/>
              <a:ea typeface="宋体" panose="02010600030101010101" pitchFamily="2" charset="-122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en-US">
                <a:uFill>
                  <a:solidFill>
                    <a:srgbClr val="FFFFFF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</a:t>
            </a:r>
            <a:r>
              <a:rPr lang="en-US" sz="2400">
                <a:uFill>
                  <a:solidFill>
                    <a:srgbClr val="FFFFFF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截止到今天，我坊</a:t>
            </a:r>
            <a:r>
              <a:rPr lang="en-US" sz="2400">
                <a:uFill>
                  <a:solidFill>
                    <a:srgbClr val="FFFFFF"/>
                  </a:solidFill>
                </a:uFill>
                <a:latin typeface="Arial" panose="020B0604020202020204"/>
                <a:ea typeface="Arial" panose="020B0604020202020204"/>
                <a:sym typeface="+mn-ea"/>
              </a:rPr>
              <a:t>21</a:t>
            </a:r>
            <a:r>
              <a:rPr lang="en-US" sz="2400">
                <a:uFill>
                  <a:solidFill>
                    <a:srgbClr val="FFFFFF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名学员,</a:t>
            </a:r>
            <a:r>
              <a:rPr lang="zh-CN" altLang="en-US" sz="2400">
                <a:uFill>
                  <a:solidFill>
                    <a:srgbClr val="FFFFFF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基本</a:t>
            </a:r>
            <a:r>
              <a:rPr lang="en-US" sz="2400">
                <a:uFill>
                  <a:solidFill>
                    <a:srgbClr val="FFFFFF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已参与学习。</a:t>
            </a:r>
            <a:r>
              <a:rPr lang="zh-CN" altLang="en-US" sz="2400">
                <a:uFill>
                  <a:solidFill>
                    <a:srgbClr val="FFFFFF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取得了良好的成绩，研修作业二快结束了</a:t>
            </a:r>
            <a:r>
              <a:rPr lang="en-US" sz="2400">
                <a:uFill>
                  <a:solidFill>
                    <a:srgbClr val="FFFFFF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希望没完成的学员抓紧时间尽快完成哦！</a:t>
            </a:r>
            <a:endParaRPr lang="en-US" sz="2400">
              <a:uFill>
                <a:solidFill>
                  <a:srgbClr val="FFFFFF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>
              <a:lnSpc>
                <a:spcPct val="100000"/>
              </a:lnSpc>
            </a:pPr>
            <a:endParaRPr lang="zh-CN" altLang="en-US" sz="2400"/>
          </a:p>
          <a:p>
            <a:pPr>
              <a:lnSpc>
                <a:spcPct val="100000"/>
              </a:lnSpc>
            </a:pPr>
            <a:endParaRPr lang="zh-CN" altLang="en-US" sz="2400"/>
          </a:p>
          <a:p>
            <a:pPr>
              <a:lnSpc>
                <a:spcPct val="100000"/>
              </a:lnSpc>
            </a:pPr>
            <a:endParaRPr lang="zh-CN" altLang="en-US"/>
          </a:p>
          <a:p>
            <a:pPr>
              <a:lnSpc>
                <a:spcPct val="100000"/>
              </a:lnSpc>
            </a:pPr>
            <a:endParaRPr lang="zh-CN" altLang="en-US"/>
          </a:p>
          <a:p>
            <a:pPr>
              <a:lnSpc>
                <a:spcPct val="100000"/>
              </a:lnSpc>
            </a:pPr>
            <a:endParaRPr lang="zh-CN" altLang="en-US"/>
          </a:p>
          <a:p>
            <a:pPr>
              <a:lnSpc>
                <a:spcPct val="100000"/>
              </a:lnSpc>
            </a:pPr>
            <a:endParaRPr lang="zh-CN" altLang="en-US"/>
          </a:p>
          <a:p>
            <a:pPr>
              <a:lnSpc>
                <a:spcPct val="100000"/>
              </a:lnSpc>
            </a:pPr>
            <a:endParaRPr lang="zh-CN" altLang="en-US"/>
          </a:p>
          <a:p>
            <a:pPr>
              <a:lnSpc>
                <a:spcPct val="100000"/>
              </a:lnSpc>
            </a:pPr>
            <a:endParaRPr lang="zh-CN" altLang="en-US"/>
          </a:p>
          <a:p>
            <a:pPr>
              <a:lnSpc>
                <a:spcPct val="100000"/>
              </a:lnSpc>
            </a:pPr>
            <a:endParaRPr lang="zh-CN" altLang="en-US"/>
          </a:p>
          <a:p>
            <a:pPr>
              <a:lnSpc>
                <a:spcPct val="100000"/>
              </a:lnSpc>
            </a:pPr>
            <a:endParaRPr lang="zh-CN" altLang="en-US"/>
          </a:p>
          <a:p>
            <a:pPr>
              <a:lnSpc>
                <a:spcPct val="100000"/>
              </a:lnSpc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326520" y="274680"/>
            <a:ext cx="995940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lang="zh-CN" sz="5910" b="1" strike="noStrike" spc="-1">
                <a:solidFill>
                  <a:srgbClr val="70AD47"/>
                </a:solidFill>
                <a:uFill>
                  <a:solidFill>
                    <a:srgbClr val="FFFFFF"/>
                  </a:solidFill>
                </a:uFill>
                <a:latin typeface="华文彩云"/>
                <a:ea typeface="华文彩云"/>
              </a:rPr>
              <a:t>温馨提示</a:t>
            </a:r>
            <a:endParaRPr lang="zh-CN" sz="59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zh-C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</a:rPr>
              <a:t>         </a:t>
            </a:r>
            <a:r>
              <a:rPr lang="zh-CN" sz="2800" spc="-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楷体" panose="02010609060101010101" charset="-122"/>
                <a:ea typeface="楷体" panose="02010609060101010101" charset="-122"/>
                <a:sym typeface="+mn-ea"/>
              </a:rPr>
              <a:t>各位学员，工作坊前一段学习已告一段落，</a:t>
            </a:r>
            <a:r>
              <a:rPr lang="zh-C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</a:rPr>
              <a:t> </a:t>
            </a:r>
            <a:r>
              <a:rPr lang="zh-CN" sz="3200" b="0" strike="noStrike" spc="-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楷体" panose="02010609060101010101" charset="-122"/>
                <a:ea typeface="楷体" panose="02010609060101010101" charset="-122"/>
              </a:rPr>
              <a:t>请各位学员按时参加学习，积极参与活动研讨，提升自己！</a:t>
            </a:r>
            <a:r>
              <a:rPr lang="zh-CN" sz="3200" spc="-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楷体" panose="02010609060101010101" charset="-122"/>
                <a:ea typeface="楷体" panose="02010609060101010101" charset="-122"/>
                <a:sym typeface="+mn-ea"/>
              </a:rPr>
              <a:t>让我们都抓住这个学习机会，在属于我们的三尺讲台上一展风采,向本次培训递交一份满意的答卷。</a:t>
            </a:r>
            <a:endParaRPr lang="zh-CN" sz="3200" spc="-1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>
              <a:lnSpc>
                <a:spcPct val="100000"/>
              </a:lnSpc>
              <a:spcBef>
                <a:spcPts val="1000"/>
              </a:spcBef>
            </a:pPr>
            <a:endParaRPr lang="zh-CN" sz="3200" b="0" strike="noStrike" spc="-1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zh-CN" sz="3200" spc="-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楷体" panose="02010609060101010101" charset="-122"/>
                <a:ea typeface="楷体" panose="02010609060101010101" charset="-122"/>
                <a:sym typeface="+mn-ea"/>
              </a:rPr>
              <a:t>          </a:t>
            </a:r>
            <a:r>
              <a:rPr lang="zh-CN" sz="3200" b="0" strike="noStrike" spc="-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楷体" panose="02010609060101010101" charset="-122"/>
                <a:ea typeface="楷体" panose="02010609060101010101" charset="-122"/>
              </a:rPr>
              <a:t>祝愿老师们都取得好成绩。</a:t>
            </a:r>
            <a:endParaRPr lang="zh-CN" sz="3200" b="0" strike="noStrike" spc="-1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zh-C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WPS 演示</Application>
  <PresentationFormat/>
  <Paragraphs>74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5</vt:i4>
      </vt:variant>
    </vt:vector>
  </HeadingPairs>
  <TitlesOfParts>
    <vt:vector size="24" baseType="lpstr">
      <vt:lpstr>Arial</vt:lpstr>
      <vt:lpstr>宋体</vt:lpstr>
      <vt:lpstr>Wingdings</vt:lpstr>
      <vt:lpstr>Arial</vt:lpstr>
      <vt:lpstr>Symbol</vt:lpstr>
      <vt:lpstr>Calibri</vt:lpstr>
      <vt:lpstr>Calibri Light</vt:lpstr>
      <vt:lpstr>Times New Roman</vt:lpstr>
      <vt:lpstr>华文彩云</vt:lpstr>
      <vt:lpstr>楷体</vt:lpstr>
      <vt:lpstr>DejaVu Sans</vt:lpstr>
      <vt:lpstr>Segoe Print</vt:lpstr>
      <vt:lpstr>微软雅黑</vt:lpstr>
      <vt:lpstr>Arial Unicode MS</vt:lpstr>
      <vt:lpstr>Calibri</vt:lpstr>
      <vt:lpstr>Office Theme</vt:lpstr>
      <vt:lpstr>Office Theme</vt:lpstr>
      <vt:lpstr>Office Theme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  <Pages>5</Page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下迪</dc:creator>
  <cp:lastModifiedBy>Administrator</cp:lastModifiedBy>
  <cp:revision>14</cp:revision>
  <dcterms:created xsi:type="dcterms:W3CDTF">2018-03-13T10:47:00Z</dcterms:created>
  <dcterms:modified xsi:type="dcterms:W3CDTF">2018-03-13T11:50:33Z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</vt:lpwstr>
  </property>
  <property fmtid="{D5CDD505-2E9C-101B-9397-08002B2CF9AE}" pid="3" name="DocSecurity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ScaleCrop">
    <vt:bool>false</vt:bool>
  </property>
  <property fmtid="{D5CDD505-2E9C-101B-9397-08002B2CF9AE}" pid="8" name="ShareDoc">
    <vt:bool>false</vt:bool>
  </property>
  <property fmtid="{D5CDD505-2E9C-101B-9397-08002B2CF9AE}" pid="9" name="KSOProductBuildVer">
    <vt:lpwstr>2052-10.1.0.7224</vt:lpwstr>
  </property>
</Properties>
</file>