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Default Extension="gif" ContentType="image/gif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9" r:id="rId4"/>
    <p:sldId id="266" r:id="rId5"/>
    <p:sldId id="260" r:id="rId6"/>
    <p:sldId id="270" r:id="rId7"/>
    <p:sldId id="268" r:id="rId8"/>
    <p:sldId id="271" r:id="rId9"/>
    <p:sldId id="272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BA0"/>
    <a:srgbClr val="DA10BD"/>
    <a:srgbClr val="975385"/>
    <a:srgbClr val="D01A75"/>
    <a:srgbClr val="E109C7"/>
    <a:srgbClr val="A60A6E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D8F383B-F499-4B5D-9690-7766B7302E30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7C29A9-237F-4E9D-BF30-59E7B6804F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663A04-3AB0-45EF-9903-7D00365D3F5B}" type="slidenum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EA3D5-E0B8-4896-9CD2-4327C5B43956}" type="slidenum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D11556-20CB-4F80-8DFE-429C3B8A2D3E}" type="slidenum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A97C17-DC31-4DF8-BF7E-3E10E74021A2}" type="slidenum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/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78EE-6497-4CA9-A96F-7B5258EDD1C2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2F33-B129-466F-8A87-74F769409A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FB24-0B43-4031-A31B-B022AF599A75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AF66-C87B-4538-9AAC-17B99A3761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83E7-D6E0-4E59-87F6-611AD0EC7DE3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0341A-5CF9-4770-B15E-A7EFD6FC57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08A9-1486-428F-BD99-622C909A9C7E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04AC-C50D-4E49-AB0F-E3043C9BD8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B20F-1075-4F0E-A5A9-3DA78F330E0A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8374-083F-43E4-8B89-E342D5ACDF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679D0-701C-469C-A41B-A0C612A071CD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1745-9FBA-4266-BB62-48C9BADEE3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33CE-2C21-42EF-8E37-C3CF886CC8F9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DBF0-F6FC-4C7B-A1F7-1873EA2094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4A30-4FDA-4FA8-8BBB-5C01358E9813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5BED-7191-41F6-B15A-6F98EAECF2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655-3985-4E4D-AA7E-FF4F9838D7C2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9D6CF-53D3-4EDC-B8B5-C1B23C40B7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/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A2D0C-2AE8-4491-A82B-7C2A72ACCB94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A156-C7F9-4172-B06D-14A4C96715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>
            <a:grpSpLocks/>
          </p:cNvGrpSpPr>
          <p:nvPr/>
        </p:nvGrpSpPr>
        <p:grpSpPr bwMode="auto">
          <a:xfrm>
            <a:off x="1581150" y="554038"/>
            <a:ext cx="7348538" cy="4741862"/>
            <a:chOff x="428596" y="553734"/>
            <a:chExt cx="7349244" cy="4741531"/>
          </a:xfrm>
        </p:grpSpPr>
        <p:sp>
          <p:nvSpPr>
            <p:cNvPr id="6" name="矩形 15"/>
            <p:cNvSpPr/>
            <p:nvPr userDrawn="1"/>
          </p:nvSpPr>
          <p:spPr>
            <a:xfrm rot="21480000">
              <a:off x="428596" y="580719"/>
              <a:ext cx="7339718" cy="4714546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矩形 16"/>
            <p:cNvSpPr/>
            <p:nvPr userDrawn="1"/>
          </p:nvSpPr>
          <p:spPr>
            <a:xfrm rot="21540000">
              <a:off x="438122" y="571195"/>
              <a:ext cx="7339718" cy="4714546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矩形 17"/>
            <p:cNvSpPr/>
            <p:nvPr userDrawn="1"/>
          </p:nvSpPr>
          <p:spPr>
            <a:xfrm>
              <a:off x="438122" y="553734"/>
              <a:ext cx="7339718" cy="4714546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/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A772-8B69-4969-BE8F-66644052EA48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D3CD-C784-4572-A7EB-188E02E2B7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525" y="6483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6E481DA-9EC4-4A5F-8CC1-209B2E4F2C88}" type="datetimeFigureOut">
              <a:rPr lang="zh-CN" altLang="en-US"/>
              <a:pPr>
                <a:defRPr/>
              </a:pPr>
              <a:t>2018/3/19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938" y="6483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D070A-AD83-4A77-8AA2-D46FA6D1E0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3" r:id="rId11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华文行楷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华文行楷" pitchFamily="2" charset="-122"/>
          <a:cs typeface="华文行楷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华文行楷" pitchFamily="2" charset="-122"/>
          <a:cs typeface="华文行楷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华文行楷" pitchFamily="2" charset="-122"/>
          <a:cs typeface="华文行楷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ambria" pitchFamily="18" charset="0"/>
          <a:ea typeface="华文行楷" pitchFamily="2" charset="-122"/>
          <a:cs typeface="华文行楷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Cambria" pitchFamily="18" charset="0"/>
        <a:buChar char="+"/>
        <a:defRPr sz="3200" kern="1200">
          <a:solidFill>
            <a:schemeClr val="tx1"/>
          </a:solidFill>
          <a:latin typeface="+mn-lt"/>
          <a:ea typeface="+mn-ea"/>
          <a:cs typeface="华文行楷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Cambria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华文行楷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Ï"/>
        <a:defRPr sz="2400" kern="1200">
          <a:solidFill>
            <a:schemeClr val="tx1"/>
          </a:solidFill>
          <a:latin typeface="+mn-lt"/>
          <a:ea typeface="+mn-ea"/>
          <a:cs typeface="华文行楷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Calibri" pitchFamily="34" charset="0"/>
        <a:buChar char="÷"/>
        <a:defRPr sz="2000" kern="1200">
          <a:solidFill>
            <a:schemeClr val="tx1"/>
          </a:solidFill>
          <a:latin typeface="+mn-lt"/>
          <a:ea typeface="+mn-ea"/>
          <a:cs typeface="华文行楷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Cambria" pitchFamily="18" charset="0"/>
        <a:buChar char="="/>
        <a:defRPr sz="2000" kern="1200">
          <a:solidFill>
            <a:schemeClr val="tx1"/>
          </a:solidFill>
          <a:latin typeface="+mn-lt"/>
          <a:ea typeface="+mn-ea"/>
          <a:cs typeface="华文行楷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17.xml"/><Relationship Id="rId9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41.xml"/><Relationship Id="rId9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5"/>
          <p:cNvSpPr txBox="1">
            <a:spLocks noChangeArrowheads="1"/>
          </p:cNvSpPr>
          <p:nvPr/>
        </p:nvSpPr>
        <p:spPr bwMode="auto">
          <a:xfrm>
            <a:off x="214313" y="357188"/>
            <a:ext cx="8715375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7030A0"/>
                </a:solidFill>
                <a:latin typeface="楷体_GB2312"/>
                <a:ea typeface="楷体_GB2312"/>
                <a:cs typeface="楷体_GB2312"/>
              </a:rPr>
              <a:t>“国培计划（</a:t>
            </a:r>
            <a:r>
              <a:rPr lang="en-US" altLang="zh-CN" sz="2400" b="1">
                <a:solidFill>
                  <a:srgbClr val="7030A0"/>
                </a:solidFill>
                <a:latin typeface="楷体_GB2312"/>
                <a:ea typeface="楷体_GB2312"/>
                <a:cs typeface="楷体_GB2312"/>
              </a:rPr>
              <a:t>2017</a:t>
            </a:r>
            <a:r>
              <a:rPr lang="zh-CN" altLang="en-US" sz="2400" b="1">
                <a:solidFill>
                  <a:srgbClr val="7030A0"/>
                </a:solidFill>
                <a:latin typeface="楷体_GB2312"/>
                <a:ea typeface="楷体_GB2312"/>
                <a:cs typeface="楷体_GB2312"/>
              </a:rPr>
              <a:t>）”</a:t>
            </a:r>
            <a:r>
              <a:rPr lang="en-US" altLang="zh-CN" sz="2400" b="1">
                <a:solidFill>
                  <a:srgbClr val="7030A0"/>
                </a:solidFill>
                <a:latin typeface="楷体_GB2312"/>
                <a:ea typeface="楷体_GB2312"/>
                <a:cs typeface="楷体_GB2312"/>
              </a:rPr>
              <a:t>——</a:t>
            </a:r>
          </a:p>
          <a:p>
            <a:pPr algn="ctr">
              <a:lnSpc>
                <a:spcPct val="120000"/>
              </a:lnSpc>
            </a:pPr>
            <a:r>
              <a:rPr lang="zh-CN" altLang="zh-CN" sz="3600" b="1">
                <a:solidFill>
                  <a:srgbClr val="7030A0"/>
                </a:solidFill>
                <a:latin typeface="楷体_GB2312"/>
                <a:ea typeface="楷体_GB2312"/>
                <a:cs typeface="楷体_GB2312"/>
              </a:rPr>
              <a:t>山西省中小学幼儿园教师</a:t>
            </a:r>
            <a:endParaRPr lang="zh-CN" altLang="en-US" sz="3600" b="1">
              <a:solidFill>
                <a:srgbClr val="7030A0"/>
              </a:solidFill>
              <a:latin typeface="楷体_GB2312"/>
              <a:ea typeface="楷体_GB2312"/>
              <a:cs typeface="楷体_GB2312"/>
            </a:endParaRPr>
          </a:p>
          <a:p>
            <a:pPr algn="ctr">
              <a:lnSpc>
                <a:spcPct val="120000"/>
              </a:lnSpc>
            </a:pPr>
            <a:r>
              <a:rPr lang="zh-CN" altLang="zh-CN" sz="3600" b="1">
                <a:solidFill>
                  <a:srgbClr val="7030A0"/>
                </a:solidFill>
                <a:latin typeface="楷体_GB2312"/>
                <a:ea typeface="楷体_GB2312"/>
                <a:cs typeface="楷体_GB2312"/>
              </a:rPr>
              <a:t>信息技术应用能力提升培训项目</a:t>
            </a:r>
            <a:endParaRPr lang="zh-CN" altLang="en-US" sz="3600" b="1">
              <a:solidFill>
                <a:srgbClr val="7030A0"/>
              </a:solidFill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42875" y="2700338"/>
            <a:ext cx="8786813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b="1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初中语文</a:t>
            </a:r>
            <a:r>
              <a:rPr lang="en-US" altLang="zh-CN" sz="5400" b="1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1</a:t>
            </a:r>
            <a:r>
              <a:rPr lang="zh-CN" altLang="en-US" sz="5400" b="1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坊培训总结</a:t>
            </a:r>
            <a:endParaRPr lang="en-US" altLang="zh-CN" sz="5400" b="1">
              <a:solidFill>
                <a:srgbClr val="FF0000"/>
              </a:solidFill>
              <a:latin typeface="楷体_GB2312"/>
              <a:ea typeface="楷体_GB2312"/>
              <a:cs typeface="楷体_GB231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>
                <a:solidFill>
                  <a:srgbClr val="C00000"/>
                </a:solidFill>
                <a:latin typeface="楷体_GB2312"/>
                <a:ea typeface="楷体_GB2312"/>
                <a:cs typeface="楷体_GB2312"/>
              </a:rPr>
              <a:t>主编：赵雅裴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5"/>
          <p:cNvSpPr>
            <a:spLocks noChangeArrowheads="1" noChangeShapeType="1" noTextEdit="1"/>
          </p:cNvSpPr>
          <p:nvPr/>
        </p:nvSpPr>
        <p:spPr bwMode="auto">
          <a:xfrm>
            <a:off x="4857750" y="214313"/>
            <a:ext cx="3286125" cy="1428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259"/>
              </a:avLst>
            </a:prstTxWarp>
          </a:bodyPr>
          <a:lstStyle/>
          <a:p>
            <a:r>
              <a:rPr lang="zh-CN" altLang="en-US" sz="36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宋体"/>
                <a:ea typeface="宋体"/>
              </a:rPr>
              <a:t>有缘再相见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571500" y="301625"/>
            <a:ext cx="542925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600" b="1" dirty="0">
                <a:latin typeface="+mn-ea"/>
                <a:ea typeface="+mn-ea"/>
                <a:cs typeface="方正启体简体"/>
              </a:rPr>
              <a:t>轻轻的我走了，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600" b="1" dirty="0">
                <a:latin typeface="+mn-ea"/>
                <a:ea typeface="+mn-ea"/>
                <a:cs typeface="方正启体简体"/>
              </a:rPr>
              <a:t>正如我轻轻的来；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600" b="1" dirty="0">
                <a:latin typeface="+mn-ea"/>
                <a:ea typeface="+mn-ea"/>
                <a:cs typeface="方正启体简体"/>
              </a:rPr>
              <a:t>我轻轻的招手，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600" b="1" dirty="0">
                <a:latin typeface="+mn-ea"/>
                <a:ea typeface="+mn-ea"/>
                <a:cs typeface="方正启体简体"/>
              </a:rPr>
              <a:t>作别西天的云彩。</a:t>
            </a:r>
          </a:p>
          <a:p>
            <a:pPr>
              <a:defRPr/>
            </a:pPr>
            <a:r>
              <a:rPr lang="en-US" altLang="zh-CN" sz="3600" b="1" dirty="0">
                <a:latin typeface="+mn-ea"/>
                <a:ea typeface="+mn-ea"/>
                <a:cs typeface="金桥简行楷"/>
              </a:rPr>
              <a:t>……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FF6600"/>
                </a:solidFill>
                <a:latin typeface="+mn-ea"/>
                <a:ea typeface="+mn-ea"/>
                <a:cs typeface="方正启体简体"/>
              </a:rPr>
              <a:t>悄悄的我走了，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FF6600"/>
                </a:solidFill>
                <a:latin typeface="+mn-ea"/>
                <a:ea typeface="+mn-ea"/>
                <a:cs typeface="方正启体简体"/>
              </a:rPr>
              <a:t>正如我悄悄的来；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FF6600"/>
                </a:solidFill>
                <a:latin typeface="+mn-ea"/>
                <a:ea typeface="+mn-ea"/>
                <a:cs typeface="方正启体简体"/>
              </a:rPr>
              <a:t>我挥一挥衣袖，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FF6600"/>
                </a:solidFill>
                <a:latin typeface="+mn-ea"/>
                <a:ea typeface="+mn-ea"/>
                <a:cs typeface="方正启体简体"/>
              </a:rPr>
              <a:t>不带走一片云彩。</a:t>
            </a:r>
          </a:p>
          <a:p>
            <a:pPr>
              <a:defRPr/>
            </a:pPr>
            <a:r>
              <a:rPr lang="zh-CN" altLang="en-US" sz="2400" b="1" dirty="0">
                <a:latin typeface="Calibri" pitchFamily="34" charset="0"/>
                <a:ea typeface="金桥简行楷"/>
                <a:cs typeface="金桥简行楷"/>
              </a:rPr>
              <a:t>　 </a:t>
            </a:r>
          </a:p>
        </p:txBody>
      </p:sp>
      <p:pic>
        <p:nvPicPr>
          <p:cNvPr id="27652" name="Picture 9" descr="u=369133634,1661735152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34339">
            <a:off x="4108450" y="4862513"/>
            <a:ext cx="8763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2" descr="u=369133634,1661735152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630241">
            <a:off x="7956550" y="1239838"/>
            <a:ext cx="83978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Others_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525588" y="1263650"/>
            <a:ext cx="223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spc="200">
                <a:solidFill>
                  <a:srgbClr val="C0C0C0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zh-CN">
                <a:solidFill>
                  <a:srgbClr val="FFC000"/>
                </a:solidFill>
              </a:rPr>
              <a:t>  ONTENTS</a:t>
            </a: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5" name="MH_Others_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1663480" y="815947"/>
            <a:ext cx="2408454" cy="398278"/>
          </a:xfrm>
          <a:prstGeom prst="rect">
            <a:avLst/>
          </a:prstGeom>
          <a:noFill/>
          <a:extLst/>
        </p:spPr>
        <p:txBody>
          <a:bodyPr lIns="0" tIns="0" rIns="0" bIns="0" anchor="ctr"/>
          <a:lstStyle>
            <a:defPPr>
              <a:defRPr lang="zh-CN"/>
            </a:defPPr>
            <a:lvl1pPr algn="ctr">
              <a:defRPr sz="4000" b="1">
                <a:solidFill>
                  <a:srgbClr val="EA606D"/>
                </a:solidFill>
                <a:effectLst>
                  <a:innerShdw blurRad="63500">
                    <a:prstClr val="black">
                      <a:alpha val="20000"/>
                    </a:prstClr>
                  </a:innerShdw>
                </a:effectLst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内容大纲</a:t>
            </a:r>
          </a:p>
        </p:txBody>
      </p:sp>
      <p:sp>
        <p:nvSpPr>
          <p:cNvPr id="6" name="MH_Others_5"/>
          <p:cNvSpPr/>
          <p:nvPr>
            <p:custDataLst>
              <p:tags r:id="rId3"/>
            </p:custDataLst>
          </p:nvPr>
        </p:nvSpPr>
        <p:spPr>
          <a:xfrm>
            <a:off x="945256" y="898322"/>
            <a:ext cx="854984" cy="632525"/>
          </a:xfrm>
          <a:prstGeom prst="round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dirty="0">
                <a:solidFill>
                  <a:srgbClr val="FFC000"/>
                </a:solidFill>
                <a:effectLst>
                  <a:innerShdw blurRad="63500">
                    <a:prstClr val="black">
                      <a:alpha val="20000"/>
                    </a:prstClr>
                  </a:inn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zh-CN" altLang="en-US" sz="7200" dirty="0">
              <a:solidFill>
                <a:srgbClr val="FFC000"/>
              </a:solidFill>
              <a:effectLst>
                <a:innerShdw blurRad="63500">
                  <a:prstClr val="black">
                    <a:alpha val="20000"/>
                  </a:prstClr>
                </a:inn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MH_Number_1"/>
          <p:cNvSpPr/>
          <p:nvPr>
            <p:custDataLst>
              <p:tags r:id="rId4"/>
            </p:custDataLst>
          </p:nvPr>
        </p:nvSpPr>
        <p:spPr>
          <a:xfrm>
            <a:off x="2224088" y="3000375"/>
            <a:ext cx="490537" cy="430213"/>
          </a:xfrm>
          <a:prstGeom prst="roundRect">
            <a:avLst/>
          </a:prstGeom>
          <a:gradFill>
            <a:gsLst>
              <a:gs pos="0">
                <a:srgbClr val="B01826"/>
              </a:gs>
              <a:gs pos="100000">
                <a:srgbClr val="EA606D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FFFFFF"/>
                </a:solidFill>
                <a:latin typeface="+mj-ea"/>
                <a:ea typeface="+mj-ea"/>
              </a:rPr>
              <a:t>01</a:t>
            </a:r>
            <a:endParaRPr lang="zh-CN" altLang="en-US" sz="28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8" name="MH_Entry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89250" y="2867025"/>
            <a:ext cx="22637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C00000"/>
                </a:solidFill>
                <a:latin typeface="+mj-ea"/>
                <a:ea typeface="+mj-ea"/>
              </a:rPr>
              <a:t>相逢是歌</a:t>
            </a:r>
          </a:p>
        </p:txBody>
      </p:sp>
      <p:sp>
        <p:nvSpPr>
          <p:cNvPr id="9" name="MH_Number_3"/>
          <p:cNvSpPr/>
          <p:nvPr>
            <p:custDataLst>
              <p:tags r:id="rId6"/>
            </p:custDataLst>
          </p:nvPr>
        </p:nvSpPr>
        <p:spPr>
          <a:xfrm>
            <a:off x="2214563" y="4214813"/>
            <a:ext cx="469900" cy="571500"/>
          </a:xfrm>
          <a:prstGeom prst="roundRect">
            <a:avLst/>
          </a:prstGeom>
          <a:gradFill>
            <a:gsLst>
              <a:gs pos="0">
                <a:srgbClr val="BC9004"/>
              </a:gs>
              <a:gs pos="100000">
                <a:srgbClr val="E9B30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FFFFFF"/>
                </a:solidFill>
                <a:latin typeface="+mj-ea"/>
                <a:ea typeface="+mj-ea"/>
              </a:rPr>
              <a:t>03</a:t>
            </a:r>
            <a:endParaRPr lang="zh-CN" altLang="en-US" sz="28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4" name="MH_Entry_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28938" y="4286250"/>
            <a:ext cx="22637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C00000"/>
                </a:solidFill>
                <a:latin typeface="+mj-ea"/>
                <a:ea typeface="+mj-ea"/>
              </a:rPr>
              <a:t>优秀学员</a:t>
            </a:r>
          </a:p>
        </p:txBody>
      </p:sp>
      <p:cxnSp>
        <p:nvCxnSpPr>
          <p:cNvPr id="15" name="MH_Others_1"/>
          <p:cNvCxnSpPr/>
          <p:nvPr>
            <p:custDataLst>
              <p:tags r:id="rId8"/>
            </p:custDataLst>
          </p:nvPr>
        </p:nvCxnSpPr>
        <p:spPr>
          <a:xfrm rot="16200000" flipH="1">
            <a:off x="1758950" y="3773488"/>
            <a:ext cx="2193925" cy="22225"/>
          </a:xfrm>
          <a:prstGeom prst="line">
            <a:avLst/>
          </a:prstGeom>
          <a:ln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H_Number_2"/>
          <p:cNvSpPr/>
          <p:nvPr>
            <p:custDataLst>
              <p:tags r:id="rId9"/>
            </p:custDataLst>
          </p:nvPr>
        </p:nvSpPr>
        <p:spPr>
          <a:xfrm>
            <a:off x="5153025" y="2857500"/>
            <a:ext cx="471488" cy="573088"/>
          </a:xfrm>
          <a:prstGeom prst="roundRect">
            <a:avLst/>
          </a:prstGeom>
          <a:gradFill>
            <a:gsLst>
              <a:gs pos="0">
                <a:srgbClr val="B01826"/>
              </a:gs>
              <a:gs pos="100000">
                <a:srgbClr val="EA606D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FFFFFF"/>
                </a:solidFill>
                <a:latin typeface="+mj-ea"/>
                <a:ea typeface="+mj-ea"/>
              </a:rPr>
              <a:t>02</a:t>
            </a:r>
            <a:endParaRPr lang="zh-CN" altLang="en-US" sz="28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7" name="MH_Entry_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57875" y="2938463"/>
            <a:ext cx="22653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C00000"/>
                </a:solidFill>
                <a:latin typeface="+mj-ea"/>
                <a:ea typeface="+mj-ea"/>
              </a:rPr>
              <a:t>学情通报</a:t>
            </a:r>
          </a:p>
        </p:txBody>
      </p:sp>
      <p:sp>
        <p:nvSpPr>
          <p:cNvPr id="18" name="MH_Number_4"/>
          <p:cNvSpPr/>
          <p:nvPr>
            <p:custDataLst>
              <p:tags r:id="rId11"/>
            </p:custDataLst>
          </p:nvPr>
        </p:nvSpPr>
        <p:spPr>
          <a:xfrm>
            <a:off x="5143500" y="4214813"/>
            <a:ext cx="471488" cy="573087"/>
          </a:xfrm>
          <a:prstGeom prst="roundRect">
            <a:avLst/>
          </a:prstGeom>
          <a:gradFill>
            <a:gsLst>
              <a:gs pos="0">
                <a:srgbClr val="BC9004"/>
              </a:gs>
              <a:gs pos="100000">
                <a:srgbClr val="E9B30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FFFFFF"/>
                </a:solidFill>
                <a:latin typeface="+mj-ea"/>
                <a:ea typeface="+mj-ea"/>
              </a:rPr>
              <a:t>04</a:t>
            </a:r>
            <a:endParaRPr lang="zh-CN" altLang="en-US" sz="28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cxnSp>
        <p:nvCxnSpPr>
          <p:cNvPr id="22" name="MH_Others_2"/>
          <p:cNvCxnSpPr/>
          <p:nvPr>
            <p:custDataLst>
              <p:tags r:id="rId12"/>
            </p:custDataLst>
          </p:nvPr>
        </p:nvCxnSpPr>
        <p:spPr>
          <a:xfrm rot="5400000">
            <a:off x="4675982" y="3807619"/>
            <a:ext cx="2241550" cy="1587"/>
          </a:xfrm>
          <a:prstGeom prst="line">
            <a:avLst/>
          </a:prstGeom>
          <a:ln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00125" y="2259026"/>
            <a:ext cx="7429527" cy="3173176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latin typeface="+mj-ea"/>
              <a:ea typeface="+mj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latin typeface="+mj-ea"/>
              <a:ea typeface="+mj-ea"/>
            </a:endParaRPr>
          </a:p>
        </p:txBody>
      </p:sp>
      <p:sp>
        <p:nvSpPr>
          <p:cNvPr id="25" name="MH_Entry_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929313" y="4286250"/>
            <a:ext cx="22637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C00000"/>
                </a:solidFill>
                <a:latin typeface="+mj-ea"/>
                <a:ea typeface="+mj-ea"/>
              </a:rPr>
              <a:t>再别康桥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5295901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2"/>
          <p:cNvSpPr/>
          <p:nvPr>
            <p:custDataLst>
              <p:tags r:id="rId3"/>
            </p:custDataLst>
          </p:nvPr>
        </p:nvSpPr>
        <p:spPr>
          <a:xfrm>
            <a:off x="5124450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3357563" y="2714625"/>
            <a:ext cx="3857625" cy="5842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FF0000"/>
                </a:solidFill>
                <a:latin typeface="Arial Rounded MT Bold" panose="020F0704030504030204" pitchFamily="34" charset="0"/>
                <a:ea typeface="+mn-ea"/>
              </a:rPr>
              <a:t>相逢是首歌</a:t>
            </a:r>
          </a:p>
        </p:txBody>
      </p: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3213100" y="3340100"/>
            <a:ext cx="4006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500438" y="3379788"/>
            <a:ext cx="2857500" cy="47783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n-ea"/>
              </a:rPr>
              <a:t>kaipianjiyu</a:t>
            </a:r>
          </a:p>
        </p:txBody>
      </p:sp>
      <p:sp>
        <p:nvSpPr>
          <p:cNvPr id="17" name="任意多边形 16"/>
          <p:cNvSpPr/>
          <p:nvPr>
            <p:custDataLst>
              <p:tags r:id="rId7"/>
            </p:custDataLst>
          </p:nvPr>
        </p:nvSpPr>
        <p:spPr>
          <a:xfrm>
            <a:off x="1928813" y="2786063"/>
            <a:ext cx="1042987" cy="1047750"/>
          </a:xfrm>
          <a:custGeom>
            <a:avLst/>
            <a:gdLst>
              <a:gd name="connsiteX0" fmla="*/ 619655 w 1042987"/>
              <a:gd name="connsiteY0" fmla="*/ 539750 h 1047750"/>
              <a:gd name="connsiteX1" fmla="*/ 958319 w 1042987"/>
              <a:gd name="connsiteY1" fmla="*/ 539750 h 1047750"/>
              <a:gd name="connsiteX2" fmla="*/ 1042987 w 1042987"/>
              <a:gd name="connsiteY2" fmla="*/ 624418 h 1047750"/>
              <a:gd name="connsiteX3" fmla="*/ 1042987 w 1042987"/>
              <a:gd name="connsiteY3" fmla="*/ 963082 h 1047750"/>
              <a:gd name="connsiteX4" fmla="*/ 958319 w 1042987"/>
              <a:gd name="connsiteY4" fmla="*/ 1047750 h 1047750"/>
              <a:gd name="connsiteX5" fmla="*/ 619655 w 1042987"/>
              <a:gd name="connsiteY5" fmla="*/ 1047750 h 1047750"/>
              <a:gd name="connsiteX6" fmla="*/ 534987 w 1042987"/>
              <a:gd name="connsiteY6" fmla="*/ 963082 h 1047750"/>
              <a:gd name="connsiteX7" fmla="*/ 534987 w 1042987"/>
              <a:gd name="connsiteY7" fmla="*/ 624418 h 1047750"/>
              <a:gd name="connsiteX8" fmla="*/ 619655 w 1042987"/>
              <a:gd name="connsiteY8" fmla="*/ 539750 h 1047750"/>
              <a:gd name="connsiteX9" fmla="*/ 84668 w 1042987"/>
              <a:gd name="connsiteY9" fmla="*/ 539750 h 1047750"/>
              <a:gd name="connsiteX10" fmla="*/ 423332 w 1042987"/>
              <a:gd name="connsiteY10" fmla="*/ 539750 h 1047750"/>
              <a:gd name="connsiteX11" fmla="*/ 508000 w 1042987"/>
              <a:gd name="connsiteY11" fmla="*/ 624418 h 1047750"/>
              <a:gd name="connsiteX12" fmla="*/ 508000 w 1042987"/>
              <a:gd name="connsiteY12" fmla="*/ 963082 h 1047750"/>
              <a:gd name="connsiteX13" fmla="*/ 423332 w 1042987"/>
              <a:gd name="connsiteY13" fmla="*/ 1047750 h 1047750"/>
              <a:gd name="connsiteX14" fmla="*/ 84668 w 1042987"/>
              <a:gd name="connsiteY14" fmla="*/ 1047750 h 1047750"/>
              <a:gd name="connsiteX15" fmla="*/ 0 w 1042987"/>
              <a:gd name="connsiteY15" fmla="*/ 963082 h 1047750"/>
              <a:gd name="connsiteX16" fmla="*/ 0 w 1042987"/>
              <a:gd name="connsiteY16" fmla="*/ 624418 h 1047750"/>
              <a:gd name="connsiteX17" fmla="*/ 84668 w 1042987"/>
              <a:gd name="connsiteY17" fmla="*/ 539750 h 1047750"/>
              <a:gd name="connsiteX18" fmla="*/ 619655 w 1042987"/>
              <a:gd name="connsiteY18" fmla="*/ 0 h 1047750"/>
              <a:gd name="connsiteX19" fmla="*/ 958319 w 1042987"/>
              <a:gd name="connsiteY19" fmla="*/ 0 h 1047750"/>
              <a:gd name="connsiteX20" fmla="*/ 1042987 w 1042987"/>
              <a:gd name="connsiteY20" fmla="*/ 84668 h 1047750"/>
              <a:gd name="connsiteX21" fmla="*/ 1042987 w 1042987"/>
              <a:gd name="connsiteY21" fmla="*/ 423332 h 1047750"/>
              <a:gd name="connsiteX22" fmla="*/ 958319 w 1042987"/>
              <a:gd name="connsiteY22" fmla="*/ 508000 h 1047750"/>
              <a:gd name="connsiteX23" fmla="*/ 619655 w 1042987"/>
              <a:gd name="connsiteY23" fmla="*/ 508000 h 1047750"/>
              <a:gd name="connsiteX24" fmla="*/ 534987 w 1042987"/>
              <a:gd name="connsiteY24" fmla="*/ 423332 h 1047750"/>
              <a:gd name="connsiteX25" fmla="*/ 534987 w 1042987"/>
              <a:gd name="connsiteY25" fmla="*/ 84668 h 1047750"/>
              <a:gd name="connsiteX26" fmla="*/ 619655 w 1042987"/>
              <a:gd name="connsiteY26" fmla="*/ 0 h 1047750"/>
              <a:gd name="connsiteX27" fmla="*/ 84668 w 1042987"/>
              <a:gd name="connsiteY27" fmla="*/ 0 h 1047750"/>
              <a:gd name="connsiteX28" fmla="*/ 423332 w 1042987"/>
              <a:gd name="connsiteY28" fmla="*/ 0 h 1047750"/>
              <a:gd name="connsiteX29" fmla="*/ 508000 w 1042987"/>
              <a:gd name="connsiteY29" fmla="*/ 84668 h 1047750"/>
              <a:gd name="connsiteX30" fmla="*/ 508000 w 1042987"/>
              <a:gd name="connsiteY30" fmla="*/ 423332 h 1047750"/>
              <a:gd name="connsiteX31" fmla="*/ 423332 w 1042987"/>
              <a:gd name="connsiteY31" fmla="*/ 508000 h 1047750"/>
              <a:gd name="connsiteX32" fmla="*/ 84668 w 1042987"/>
              <a:gd name="connsiteY32" fmla="*/ 508000 h 1047750"/>
              <a:gd name="connsiteX33" fmla="*/ 0 w 1042987"/>
              <a:gd name="connsiteY33" fmla="*/ 423332 h 1047750"/>
              <a:gd name="connsiteX34" fmla="*/ 0 w 1042987"/>
              <a:gd name="connsiteY34" fmla="*/ 84668 h 1047750"/>
              <a:gd name="connsiteX35" fmla="*/ 84668 w 1042987"/>
              <a:gd name="connsiteY35" fmla="*/ 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42987" h="1047750">
                <a:moveTo>
                  <a:pt x="619655" y="539750"/>
                </a:moveTo>
                <a:lnTo>
                  <a:pt x="958319" y="539750"/>
                </a:lnTo>
                <a:cubicBezTo>
                  <a:pt x="1005080" y="539750"/>
                  <a:pt x="1042987" y="577657"/>
                  <a:pt x="1042987" y="624418"/>
                </a:cubicBezTo>
                <a:lnTo>
                  <a:pt x="1042987" y="963082"/>
                </a:lnTo>
                <a:cubicBezTo>
                  <a:pt x="1042987" y="1009843"/>
                  <a:pt x="1005080" y="1047750"/>
                  <a:pt x="958319" y="1047750"/>
                </a:cubicBezTo>
                <a:lnTo>
                  <a:pt x="619655" y="1047750"/>
                </a:lnTo>
                <a:cubicBezTo>
                  <a:pt x="572894" y="1047750"/>
                  <a:pt x="534987" y="1009843"/>
                  <a:pt x="534987" y="963082"/>
                </a:cubicBezTo>
                <a:lnTo>
                  <a:pt x="534987" y="624418"/>
                </a:lnTo>
                <a:cubicBezTo>
                  <a:pt x="534987" y="577657"/>
                  <a:pt x="572894" y="539750"/>
                  <a:pt x="619655" y="539750"/>
                </a:cubicBezTo>
                <a:close/>
                <a:moveTo>
                  <a:pt x="84668" y="539750"/>
                </a:moveTo>
                <a:lnTo>
                  <a:pt x="423332" y="539750"/>
                </a:lnTo>
                <a:cubicBezTo>
                  <a:pt x="470093" y="539750"/>
                  <a:pt x="508000" y="577657"/>
                  <a:pt x="508000" y="624418"/>
                </a:cubicBezTo>
                <a:lnTo>
                  <a:pt x="508000" y="963082"/>
                </a:lnTo>
                <a:cubicBezTo>
                  <a:pt x="508000" y="1009843"/>
                  <a:pt x="470093" y="1047750"/>
                  <a:pt x="423332" y="1047750"/>
                </a:cubicBezTo>
                <a:lnTo>
                  <a:pt x="84668" y="1047750"/>
                </a:lnTo>
                <a:cubicBezTo>
                  <a:pt x="37907" y="1047750"/>
                  <a:pt x="0" y="1009843"/>
                  <a:pt x="0" y="963082"/>
                </a:cubicBezTo>
                <a:lnTo>
                  <a:pt x="0" y="624418"/>
                </a:lnTo>
                <a:cubicBezTo>
                  <a:pt x="0" y="577657"/>
                  <a:pt x="37907" y="539750"/>
                  <a:pt x="84668" y="539750"/>
                </a:cubicBezTo>
                <a:close/>
                <a:moveTo>
                  <a:pt x="619655" y="0"/>
                </a:moveTo>
                <a:lnTo>
                  <a:pt x="958319" y="0"/>
                </a:lnTo>
                <a:cubicBezTo>
                  <a:pt x="1005080" y="0"/>
                  <a:pt x="1042987" y="37907"/>
                  <a:pt x="1042987" y="84668"/>
                </a:cubicBezTo>
                <a:lnTo>
                  <a:pt x="1042987" y="423332"/>
                </a:lnTo>
                <a:cubicBezTo>
                  <a:pt x="1042987" y="470093"/>
                  <a:pt x="1005080" y="508000"/>
                  <a:pt x="958319" y="508000"/>
                </a:cubicBezTo>
                <a:lnTo>
                  <a:pt x="619655" y="508000"/>
                </a:lnTo>
                <a:cubicBezTo>
                  <a:pt x="572894" y="508000"/>
                  <a:pt x="534987" y="470093"/>
                  <a:pt x="534987" y="423332"/>
                </a:cubicBezTo>
                <a:lnTo>
                  <a:pt x="534987" y="84668"/>
                </a:lnTo>
                <a:cubicBezTo>
                  <a:pt x="534987" y="37907"/>
                  <a:pt x="572894" y="0"/>
                  <a:pt x="619655" y="0"/>
                </a:cubicBezTo>
                <a:close/>
                <a:moveTo>
                  <a:pt x="84668" y="0"/>
                </a:moveTo>
                <a:lnTo>
                  <a:pt x="423332" y="0"/>
                </a:lnTo>
                <a:cubicBezTo>
                  <a:pt x="470093" y="0"/>
                  <a:pt x="508000" y="37907"/>
                  <a:pt x="508000" y="84668"/>
                </a:cubicBezTo>
                <a:lnTo>
                  <a:pt x="508000" y="423332"/>
                </a:lnTo>
                <a:cubicBezTo>
                  <a:pt x="508000" y="470093"/>
                  <a:pt x="470093" y="508000"/>
                  <a:pt x="423332" y="508000"/>
                </a:cubicBezTo>
                <a:lnTo>
                  <a:pt x="84668" y="508000"/>
                </a:lnTo>
                <a:cubicBezTo>
                  <a:pt x="37907" y="508000"/>
                  <a:pt x="0" y="470093"/>
                  <a:pt x="0" y="423332"/>
                </a:cubicBezTo>
                <a:lnTo>
                  <a:pt x="0" y="84668"/>
                </a:lnTo>
                <a:cubicBezTo>
                  <a:pt x="0" y="37907"/>
                  <a:pt x="37907" y="0"/>
                  <a:pt x="8466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01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任意多边形 10"/>
          <p:cNvSpPr/>
          <p:nvPr>
            <p:custDataLst>
              <p:tags r:id="rId8"/>
            </p:custDataLst>
          </p:nvPr>
        </p:nvSpPr>
        <p:spPr>
          <a:xfrm>
            <a:off x="5295900" y="0"/>
            <a:ext cx="3848100" cy="6858000"/>
          </a:xfrm>
          <a:custGeom>
            <a:avLst/>
            <a:gdLst>
              <a:gd name="connsiteX0" fmla="*/ 0 w 3848100"/>
              <a:gd name="connsiteY0" fmla="*/ 0 h 6858000"/>
              <a:gd name="connsiteX1" fmla="*/ 3848100 w 3848100"/>
              <a:gd name="connsiteY1" fmla="*/ 0 h 6858000"/>
              <a:gd name="connsiteX2" fmla="*/ 3848100 w 3848100"/>
              <a:gd name="connsiteY2" fmla="*/ 6858000 h 6858000"/>
              <a:gd name="connsiteX3" fmla="*/ 0 w 3848100"/>
              <a:gd name="connsiteY3" fmla="*/ 6858000 h 6858000"/>
              <a:gd name="connsiteX4" fmla="*/ 2387600 w 3848100"/>
              <a:gd name="connsiteY4" fmla="*/ 3429000 h 6858000"/>
              <a:gd name="connsiteX5" fmla="*/ 0 w 38481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100" h="6858000">
                <a:moveTo>
                  <a:pt x="0" y="0"/>
                </a:moveTo>
                <a:lnTo>
                  <a:pt x="3848100" y="0"/>
                </a:lnTo>
                <a:lnTo>
                  <a:pt x="3848100" y="6858000"/>
                </a:lnTo>
                <a:lnTo>
                  <a:pt x="0" y="6858000"/>
                </a:lnTo>
                <a:cubicBezTo>
                  <a:pt x="1318635" y="6858000"/>
                  <a:pt x="2387600" y="5322784"/>
                  <a:pt x="2387600" y="3429000"/>
                </a:cubicBezTo>
                <a:cubicBezTo>
                  <a:pt x="2387600" y="1535216"/>
                  <a:pt x="1318635" y="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53000">
                <a:schemeClr val="accent1">
                  <a:lumMod val="60000"/>
                  <a:lumOff val="40000"/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6"/>
          <p:cNvSpPr>
            <a:spLocks noChangeArrowheads="1" noChangeShapeType="1" noTextEdit="1"/>
          </p:cNvSpPr>
          <p:nvPr/>
        </p:nvSpPr>
        <p:spPr bwMode="auto">
          <a:xfrm rot="5400000">
            <a:off x="-1750218" y="2893218"/>
            <a:ext cx="4857750" cy="785813"/>
          </a:xfrm>
          <a:prstGeom prst="rect">
            <a:avLst/>
          </a:prstGeom>
        </p:spPr>
        <p:txBody>
          <a:bodyPr vert="eaVert"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fontAlgn="auto"/>
            <a:r>
              <a:rPr lang="zh-CN" altLang="en-US" sz="3600" b="1" kern="10">
                <a:ln w="1841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宋体"/>
                <a:ea typeface="宋体"/>
              </a:rPr>
              <a:t>相逢是歌</a:t>
            </a:r>
          </a:p>
        </p:txBody>
      </p:sp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1258888" y="1125538"/>
            <a:ext cx="74295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9750"/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世间所有的相遇都是久别的重逢。</a:t>
            </a:r>
            <a:endParaRPr lang="en-US" altLang="zh-CN" sz="3200" b="1">
              <a:solidFill>
                <a:srgbClr val="A10775"/>
              </a:solidFill>
              <a:latin typeface="华文楷体"/>
              <a:ea typeface="华文楷体"/>
              <a:cs typeface="华文楷体"/>
            </a:endParaRPr>
          </a:p>
          <a:p>
            <a:pPr indent="539750"/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2017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年秋，我们初中语文</a:t>
            </a:r>
            <a:r>
              <a:rPr lang="en-US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坊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85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名学员有幸相逢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——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相逢在“国培计划（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2017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）”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——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山西省中小学幼儿园教师</a:t>
            </a:r>
            <a:r>
              <a:rPr lang="zh-CN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—信息技术应用能力提升培训项目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初中地理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坊网络学习平台中。</a:t>
            </a:r>
            <a:endParaRPr lang="en-US" altLang="zh-CN" sz="3200" b="1">
              <a:solidFill>
                <a:srgbClr val="A10775"/>
              </a:solidFill>
              <a:latin typeface="华文楷体"/>
              <a:ea typeface="华文楷体"/>
              <a:cs typeface="华文楷体"/>
            </a:endParaRPr>
          </a:p>
          <a:p>
            <a:pPr indent="539750"/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我作为学员们的辅导教师，也深感荣幸，荣幸与大家相逢，有幸与大家一起走过一段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教学相长的学习之路。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   </a:t>
            </a:r>
            <a:endParaRPr lang="zh-CN" altLang="en-US" sz="3200" b="1">
              <a:solidFill>
                <a:srgbClr val="A10775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5295901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2"/>
          <p:cNvSpPr/>
          <p:nvPr>
            <p:custDataLst>
              <p:tags r:id="rId3"/>
            </p:custDataLst>
          </p:nvPr>
        </p:nvSpPr>
        <p:spPr>
          <a:xfrm>
            <a:off x="5124450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3357563" y="2714625"/>
            <a:ext cx="3857625" cy="5842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FF0000"/>
                </a:solidFill>
                <a:latin typeface="Arial Rounded MT Bold" panose="020F0704030504030204" pitchFamily="34" charset="0"/>
                <a:ea typeface="+mn-ea"/>
              </a:rPr>
              <a:t>学情通报</a:t>
            </a:r>
          </a:p>
        </p:txBody>
      </p: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3213100" y="3340100"/>
            <a:ext cx="4006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500438" y="3379788"/>
            <a:ext cx="2857500" cy="47783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n-ea"/>
              </a:rPr>
              <a:t>xueqingtongji</a:t>
            </a:r>
            <a:endParaRPr lang="en-US" altLang="zh-CN" sz="32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+mn-ea"/>
            </a:endParaRPr>
          </a:p>
        </p:txBody>
      </p:sp>
      <p:sp>
        <p:nvSpPr>
          <p:cNvPr id="17" name="任意多边形 16"/>
          <p:cNvSpPr/>
          <p:nvPr>
            <p:custDataLst>
              <p:tags r:id="rId7"/>
            </p:custDataLst>
          </p:nvPr>
        </p:nvSpPr>
        <p:spPr>
          <a:xfrm>
            <a:off x="1928813" y="2786063"/>
            <a:ext cx="1042987" cy="1047750"/>
          </a:xfrm>
          <a:custGeom>
            <a:avLst/>
            <a:gdLst>
              <a:gd name="connsiteX0" fmla="*/ 619655 w 1042987"/>
              <a:gd name="connsiteY0" fmla="*/ 539750 h 1047750"/>
              <a:gd name="connsiteX1" fmla="*/ 958319 w 1042987"/>
              <a:gd name="connsiteY1" fmla="*/ 539750 h 1047750"/>
              <a:gd name="connsiteX2" fmla="*/ 1042987 w 1042987"/>
              <a:gd name="connsiteY2" fmla="*/ 624418 h 1047750"/>
              <a:gd name="connsiteX3" fmla="*/ 1042987 w 1042987"/>
              <a:gd name="connsiteY3" fmla="*/ 963082 h 1047750"/>
              <a:gd name="connsiteX4" fmla="*/ 958319 w 1042987"/>
              <a:gd name="connsiteY4" fmla="*/ 1047750 h 1047750"/>
              <a:gd name="connsiteX5" fmla="*/ 619655 w 1042987"/>
              <a:gd name="connsiteY5" fmla="*/ 1047750 h 1047750"/>
              <a:gd name="connsiteX6" fmla="*/ 534987 w 1042987"/>
              <a:gd name="connsiteY6" fmla="*/ 963082 h 1047750"/>
              <a:gd name="connsiteX7" fmla="*/ 534987 w 1042987"/>
              <a:gd name="connsiteY7" fmla="*/ 624418 h 1047750"/>
              <a:gd name="connsiteX8" fmla="*/ 619655 w 1042987"/>
              <a:gd name="connsiteY8" fmla="*/ 539750 h 1047750"/>
              <a:gd name="connsiteX9" fmla="*/ 84668 w 1042987"/>
              <a:gd name="connsiteY9" fmla="*/ 539750 h 1047750"/>
              <a:gd name="connsiteX10" fmla="*/ 423332 w 1042987"/>
              <a:gd name="connsiteY10" fmla="*/ 539750 h 1047750"/>
              <a:gd name="connsiteX11" fmla="*/ 508000 w 1042987"/>
              <a:gd name="connsiteY11" fmla="*/ 624418 h 1047750"/>
              <a:gd name="connsiteX12" fmla="*/ 508000 w 1042987"/>
              <a:gd name="connsiteY12" fmla="*/ 963082 h 1047750"/>
              <a:gd name="connsiteX13" fmla="*/ 423332 w 1042987"/>
              <a:gd name="connsiteY13" fmla="*/ 1047750 h 1047750"/>
              <a:gd name="connsiteX14" fmla="*/ 84668 w 1042987"/>
              <a:gd name="connsiteY14" fmla="*/ 1047750 h 1047750"/>
              <a:gd name="connsiteX15" fmla="*/ 0 w 1042987"/>
              <a:gd name="connsiteY15" fmla="*/ 963082 h 1047750"/>
              <a:gd name="connsiteX16" fmla="*/ 0 w 1042987"/>
              <a:gd name="connsiteY16" fmla="*/ 624418 h 1047750"/>
              <a:gd name="connsiteX17" fmla="*/ 84668 w 1042987"/>
              <a:gd name="connsiteY17" fmla="*/ 539750 h 1047750"/>
              <a:gd name="connsiteX18" fmla="*/ 619655 w 1042987"/>
              <a:gd name="connsiteY18" fmla="*/ 0 h 1047750"/>
              <a:gd name="connsiteX19" fmla="*/ 958319 w 1042987"/>
              <a:gd name="connsiteY19" fmla="*/ 0 h 1047750"/>
              <a:gd name="connsiteX20" fmla="*/ 1042987 w 1042987"/>
              <a:gd name="connsiteY20" fmla="*/ 84668 h 1047750"/>
              <a:gd name="connsiteX21" fmla="*/ 1042987 w 1042987"/>
              <a:gd name="connsiteY21" fmla="*/ 423332 h 1047750"/>
              <a:gd name="connsiteX22" fmla="*/ 958319 w 1042987"/>
              <a:gd name="connsiteY22" fmla="*/ 508000 h 1047750"/>
              <a:gd name="connsiteX23" fmla="*/ 619655 w 1042987"/>
              <a:gd name="connsiteY23" fmla="*/ 508000 h 1047750"/>
              <a:gd name="connsiteX24" fmla="*/ 534987 w 1042987"/>
              <a:gd name="connsiteY24" fmla="*/ 423332 h 1047750"/>
              <a:gd name="connsiteX25" fmla="*/ 534987 w 1042987"/>
              <a:gd name="connsiteY25" fmla="*/ 84668 h 1047750"/>
              <a:gd name="connsiteX26" fmla="*/ 619655 w 1042987"/>
              <a:gd name="connsiteY26" fmla="*/ 0 h 1047750"/>
              <a:gd name="connsiteX27" fmla="*/ 84668 w 1042987"/>
              <a:gd name="connsiteY27" fmla="*/ 0 h 1047750"/>
              <a:gd name="connsiteX28" fmla="*/ 423332 w 1042987"/>
              <a:gd name="connsiteY28" fmla="*/ 0 h 1047750"/>
              <a:gd name="connsiteX29" fmla="*/ 508000 w 1042987"/>
              <a:gd name="connsiteY29" fmla="*/ 84668 h 1047750"/>
              <a:gd name="connsiteX30" fmla="*/ 508000 w 1042987"/>
              <a:gd name="connsiteY30" fmla="*/ 423332 h 1047750"/>
              <a:gd name="connsiteX31" fmla="*/ 423332 w 1042987"/>
              <a:gd name="connsiteY31" fmla="*/ 508000 h 1047750"/>
              <a:gd name="connsiteX32" fmla="*/ 84668 w 1042987"/>
              <a:gd name="connsiteY32" fmla="*/ 508000 h 1047750"/>
              <a:gd name="connsiteX33" fmla="*/ 0 w 1042987"/>
              <a:gd name="connsiteY33" fmla="*/ 423332 h 1047750"/>
              <a:gd name="connsiteX34" fmla="*/ 0 w 1042987"/>
              <a:gd name="connsiteY34" fmla="*/ 84668 h 1047750"/>
              <a:gd name="connsiteX35" fmla="*/ 84668 w 1042987"/>
              <a:gd name="connsiteY35" fmla="*/ 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42987" h="1047750">
                <a:moveTo>
                  <a:pt x="619655" y="539750"/>
                </a:moveTo>
                <a:lnTo>
                  <a:pt x="958319" y="539750"/>
                </a:lnTo>
                <a:cubicBezTo>
                  <a:pt x="1005080" y="539750"/>
                  <a:pt x="1042987" y="577657"/>
                  <a:pt x="1042987" y="624418"/>
                </a:cubicBezTo>
                <a:lnTo>
                  <a:pt x="1042987" y="963082"/>
                </a:lnTo>
                <a:cubicBezTo>
                  <a:pt x="1042987" y="1009843"/>
                  <a:pt x="1005080" y="1047750"/>
                  <a:pt x="958319" y="1047750"/>
                </a:cubicBezTo>
                <a:lnTo>
                  <a:pt x="619655" y="1047750"/>
                </a:lnTo>
                <a:cubicBezTo>
                  <a:pt x="572894" y="1047750"/>
                  <a:pt x="534987" y="1009843"/>
                  <a:pt x="534987" y="963082"/>
                </a:cubicBezTo>
                <a:lnTo>
                  <a:pt x="534987" y="624418"/>
                </a:lnTo>
                <a:cubicBezTo>
                  <a:pt x="534987" y="577657"/>
                  <a:pt x="572894" y="539750"/>
                  <a:pt x="619655" y="539750"/>
                </a:cubicBezTo>
                <a:close/>
                <a:moveTo>
                  <a:pt x="84668" y="539750"/>
                </a:moveTo>
                <a:lnTo>
                  <a:pt x="423332" y="539750"/>
                </a:lnTo>
                <a:cubicBezTo>
                  <a:pt x="470093" y="539750"/>
                  <a:pt x="508000" y="577657"/>
                  <a:pt x="508000" y="624418"/>
                </a:cubicBezTo>
                <a:lnTo>
                  <a:pt x="508000" y="963082"/>
                </a:lnTo>
                <a:cubicBezTo>
                  <a:pt x="508000" y="1009843"/>
                  <a:pt x="470093" y="1047750"/>
                  <a:pt x="423332" y="1047750"/>
                </a:cubicBezTo>
                <a:lnTo>
                  <a:pt x="84668" y="1047750"/>
                </a:lnTo>
                <a:cubicBezTo>
                  <a:pt x="37907" y="1047750"/>
                  <a:pt x="0" y="1009843"/>
                  <a:pt x="0" y="963082"/>
                </a:cubicBezTo>
                <a:lnTo>
                  <a:pt x="0" y="624418"/>
                </a:lnTo>
                <a:cubicBezTo>
                  <a:pt x="0" y="577657"/>
                  <a:pt x="37907" y="539750"/>
                  <a:pt x="84668" y="539750"/>
                </a:cubicBezTo>
                <a:close/>
                <a:moveTo>
                  <a:pt x="619655" y="0"/>
                </a:moveTo>
                <a:lnTo>
                  <a:pt x="958319" y="0"/>
                </a:lnTo>
                <a:cubicBezTo>
                  <a:pt x="1005080" y="0"/>
                  <a:pt x="1042987" y="37907"/>
                  <a:pt x="1042987" y="84668"/>
                </a:cubicBezTo>
                <a:lnTo>
                  <a:pt x="1042987" y="423332"/>
                </a:lnTo>
                <a:cubicBezTo>
                  <a:pt x="1042987" y="470093"/>
                  <a:pt x="1005080" y="508000"/>
                  <a:pt x="958319" y="508000"/>
                </a:cubicBezTo>
                <a:lnTo>
                  <a:pt x="619655" y="508000"/>
                </a:lnTo>
                <a:cubicBezTo>
                  <a:pt x="572894" y="508000"/>
                  <a:pt x="534987" y="470093"/>
                  <a:pt x="534987" y="423332"/>
                </a:cubicBezTo>
                <a:lnTo>
                  <a:pt x="534987" y="84668"/>
                </a:lnTo>
                <a:cubicBezTo>
                  <a:pt x="534987" y="37907"/>
                  <a:pt x="572894" y="0"/>
                  <a:pt x="619655" y="0"/>
                </a:cubicBezTo>
                <a:close/>
                <a:moveTo>
                  <a:pt x="84668" y="0"/>
                </a:moveTo>
                <a:lnTo>
                  <a:pt x="423332" y="0"/>
                </a:lnTo>
                <a:cubicBezTo>
                  <a:pt x="470093" y="0"/>
                  <a:pt x="508000" y="37907"/>
                  <a:pt x="508000" y="84668"/>
                </a:cubicBezTo>
                <a:lnTo>
                  <a:pt x="508000" y="423332"/>
                </a:lnTo>
                <a:cubicBezTo>
                  <a:pt x="508000" y="470093"/>
                  <a:pt x="470093" y="508000"/>
                  <a:pt x="423332" y="508000"/>
                </a:cubicBezTo>
                <a:lnTo>
                  <a:pt x="84668" y="508000"/>
                </a:lnTo>
                <a:cubicBezTo>
                  <a:pt x="37907" y="508000"/>
                  <a:pt x="0" y="470093"/>
                  <a:pt x="0" y="423332"/>
                </a:cubicBezTo>
                <a:lnTo>
                  <a:pt x="0" y="84668"/>
                </a:lnTo>
                <a:cubicBezTo>
                  <a:pt x="0" y="37907"/>
                  <a:pt x="37907" y="0"/>
                  <a:pt x="8466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02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任意多边形 10"/>
          <p:cNvSpPr/>
          <p:nvPr>
            <p:custDataLst>
              <p:tags r:id="rId8"/>
            </p:custDataLst>
          </p:nvPr>
        </p:nvSpPr>
        <p:spPr>
          <a:xfrm>
            <a:off x="5295900" y="0"/>
            <a:ext cx="3848100" cy="6858000"/>
          </a:xfrm>
          <a:custGeom>
            <a:avLst/>
            <a:gdLst>
              <a:gd name="connsiteX0" fmla="*/ 0 w 3848100"/>
              <a:gd name="connsiteY0" fmla="*/ 0 h 6858000"/>
              <a:gd name="connsiteX1" fmla="*/ 3848100 w 3848100"/>
              <a:gd name="connsiteY1" fmla="*/ 0 h 6858000"/>
              <a:gd name="connsiteX2" fmla="*/ 3848100 w 3848100"/>
              <a:gd name="connsiteY2" fmla="*/ 6858000 h 6858000"/>
              <a:gd name="connsiteX3" fmla="*/ 0 w 3848100"/>
              <a:gd name="connsiteY3" fmla="*/ 6858000 h 6858000"/>
              <a:gd name="connsiteX4" fmla="*/ 2387600 w 3848100"/>
              <a:gd name="connsiteY4" fmla="*/ 3429000 h 6858000"/>
              <a:gd name="connsiteX5" fmla="*/ 0 w 38481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100" h="6858000">
                <a:moveTo>
                  <a:pt x="0" y="0"/>
                </a:moveTo>
                <a:lnTo>
                  <a:pt x="3848100" y="0"/>
                </a:lnTo>
                <a:lnTo>
                  <a:pt x="3848100" y="6858000"/>
                </a:lnTo>
                <a:lnTo>
                  <a:pt x="0" y="6858000"/>
                </a:lnTo>
                <a:cubicBezTo>
                  <a:pt x="1318635" y="6858000"/>
                  <a:pt x="2387600" y="5322784"/>
                  <a:pt x="2387600" y="3429000"/>
                </a:cubicBezTo>
                <a:cubicBezTo>
                  <a:pt x="2387600" y="1535216"/>
                  <a:pt x="1318635" y="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53000">
                <a:schemeClr val="accent1">
                  <a:lumMod val="60000"/>
                  <a:lumOff val="40000"/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2"/>
          <p:cNvSpPr>
            <a:spLocks noChangeArrowheads="1"/>
          </p:cNvSpPr>
          <p:nvPr/>
        </p:nvSpPr>
        <p:spPr bwMode="auto">
          <a:xfrm>
            <a:off x="714375" y="1000125"/>
            <a:ext cx="8215313" cy="622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A10775"/>
                </a:solidFill>
                <a:latin typeface="楷体_GB2312"/>
                <a:ea typeface="楷体_GB2312"/>
                <a:cs typeface="楷体_GB2312"/>
              </a:rPr>
              <a:t>       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我坊共有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85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名学员，全部登录平台进行学习，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84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名学员培训最终成绩合格，培训合格率达到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99%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en-US" altLang="zh-CN" sz="3200" b="1">
              <a:solidFill>
                <a:srgbClr val="A10775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     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几个月来，我坊学员认真学习，及时上传作业，部分学员还通过</a:t>
            </a: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QQ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群向我咨询学习中遇到的疑难点问题，每个阶段学习的起止时间等问题，我都给予他们认真的答复。</a:t>
            </a:r>
            <a:endParaRPr lang="en-US" altLang="zh-CN" sz="3200" b="1">
              <a:solidFill>
                <a:srgbClr val="A10775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     </a:t>
            </a:r>
            <a:r>
              <a:rPr lang="zh-CN" altLang="en-US" sz="3200" b="1">
                <a:solidFill>
                  <a:srgbClr val="A10775"/>
                </a:solidFill>
                <a:latin typeface="华文楷体"/>
                <a:ea typeface="华文楷体"/>
                <a:cs typeface="华文楷体"/>
              </a:rPr>
              <a:t>我坊的学习氛围非常好，老师们！你们辛苦了！</a:t>
            </a:r>
            <a:endParaRPr lang="en-US" altLang="zh-CN" sz="3200" b="1">
              <a:solidFill>
                <a:srgbClr val="A10775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20000"/>
              </a:lnSpc>
            </a:pPr>
            <a:endParaRPr lang="en-US" altLang="zh-CN" sz="2400" b="1">
              <a:solidFill>
                <a:srgbClr val="A10775"/>
              </a:solidFill>
              <a:latin typeface="楷体_GB2312"/>
              <a:ea typeface="楷体_GB231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A10775"/>
                </a:solidFill>
                <a:latin typeface="楷体_GB2312"/>
                <a:ea typeface="楷体_GB2312"/>
                <a:cs typeface="楷体_GB2312"/>
              </a:rPr>
              <a:t>   </a:t>
            </a:r>
          </a:p>
        </p:txBody>
      </p:sp>
      <p:sp>
        <p:nvSpPr>
          <p:cNvPr id="4" name="矩形 3"/>
          <p:cNvSpPr/>
          <p:nvPr/>
        </p:nvSpPr>
        <p:spPr>
          <a:xfrm>
            <a:off x="2000232" y="0"/>
            <a:ext cx="500066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</a:rPr>
              <a:t>学情通报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5295901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2"/>
          <p:cNvSpPr/>
          <p:nvPr>
            <p:custDataLst>
              <p:tags r:id="rId3"/>
            </p:custDataLst>
          </p:nvPr>
        </p:nvSpPr>
        <p:spPr>
          <a:xfrm>
            <a:off x="5124450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3357563" y="2714625"/>
            <a:ext cx="3857625" cy="5842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A60A6E"/>
                </a:solidFill>
                <a:latin typeface="Arial Rounded MT Bold" panose="020F0704030504030204" pitchFamily="34" charset="0"/>
                <a:ea typeface="+mn-ea"/>
              </a:rPr>
              <a:t>优秀学员</a:t>
            </a:r>
          </a:p>
        </p:txBody>
      </p: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3213100" y="3340100"/>
            <a:ext cx="4006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500438" y="3379788"/>
            <a:ext cx="2857500" cy="47783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n-ea"/>
              </a:rPr>
              <a:t>wenxintishi</a:t>
            </a:r>
            <a:endParaRPr lang="en-US" altLang="zh-CN" sz="32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+mn-ea"/>
            </a:endParaRPr>
          </a:p>
        </p:txBody>
      </p:sp>
      <p:sp>
        <p:nvSpPr>
          <p:cNvPr id="17" name="任意多边形 16"/>
          <p:cNvSpPr/>
          <p:nvPr>
            <p:custDataLst>
              <p:tags r:id="rId7"/>
            </p:custDataLst>
          </p:nvPr>
        </p:nvSpPr>
        <p:spPr>
          <a:xfrm>
            <a:off x="1928813" y="2786063"/>
            <a:ext cx="1042987" cy="1047750"/>
          </a:xfrm>
          <a:custGeom>
            <a:avLst/>
            <a:gdLst>
              <a:gd name="connsiteX0" fmla="*/ 619655 w 1042987"/>
              <a:gd name="connsiteY0" fmla="*/ 539750 h 1047750"/>
              <a:gd name="connsiteX1" fmla="*/ 958319 w 1042987"/>
              <a:gd name="connsiteY1" fmla="*/ 539750 h 1047750"/>
              <a:gd name="connsiteX2" fmla="*/ 1042987 w 1042987"/>
              <a:gd name="connsiteY2" fmla="*/ 624418 h 1047750"/>
              <a:gd name="connsiteX3" fmla="*/ 1042987 w 1042987"/>
              <a:gd name="connsiteY3" fmla="*/ 963082 h 1047750"/>
              <a:gd name="connsiteX4" fmla="*/ 958319 w 1042987"/>
              <a:gd name="connsiteY4" fmla="*/ 1047750 h 1047750"/>
              <a:gd name="connsiteX5" fmla="*/ 619655 w 1042987"/>
              <a:gd name="connsiteY5" fmla="*/ 1047750 h 1047750"/>
              <a:gd name="connsiteX6" fmla="*/ 534987 w 1042987"/>
              <a:gd name="connsiteY6" fmla="*/ 963082 h 1047750"/>
              <a:gd name="connsiteX7" fmla="*/ 534987 w 1042987"/>
              <a:gd name="connsiteY7" fmla="*/ 624418 h 1047750"/>
              <a:gd name="connsiteX8" fmla="*/ 619655 w 1042987"/>
              <a:gd name="connsiteY8" fmla="*/ 539750 h 1047750"/>
              <a:gd name="connsiteX9" fmla="*/ 84668 w 1042987"/>
              <a:gd name="connsiteY9" fmla="*/ 539750 h 1047750"/>
              <a:gd name="connsiteX10" fmla="*/ 423332 w 1042987"/>
              <a:gd name="connsiteY10" fmla="*/ 539750 h 1047750"/>
              <a:gd name="connsiteX11" fmla="*/ 508000 w 1042987"/>
              <a:gd name="connsiteY11" fmla="*/ 624418 h 1047750"/>
              <a:gd name="connsiteX12" fmla="*/ 508000 w 1042987"/>
              <a:gd name="connsiteY12" fmla="*/ 963082 h 1047750"/>
              <a:gd name="connsiteX13" fmla="*/ 423332 w 1042987"/>
              <a:gd name="connsiteY13" fmla="*/ 1047750 h 1047750"/>
              <a:gd name="connsiteX14" fmla="*/ 84668 w 1042987"/>
              <a:gd name="connsiteY14" fmla="*/ 1047750 h 1047750"/>
              <a:gd name="connsiteX15" fmla="*/ 0 w 1042987"/>
              <a:gd name="connsiteY15" fmla="*/ 963082 h 1047750"/>
              <a:gd name="connsiteX16" fmla="*/ 0 w 1042987"/>
              <a:gd name="connsiteY16" fmla="*/ 624418 h 1047750"/>
              <a:gd name="connsiteX17" fmla="*/ 84668 w 1042987"/>
              <a:gd name="connsiteY17" fmla="*/ 539750 h 1047750"/>
              <a:gd name="connsiteX18" fmla="*/ 619655 w 1042987"/>
              <a:gd name="connsiteY18" fmla="*/ 0 h 1047750"/>
              <a:gd name="connsiteX19" fmla="*/ 958319 w 1042987"/>
              <a:gd name="connsiteY19" fmla="*/ 0 h 1047750"/>
              <a:gd name="connsiteX20" fmla="*/ 1042987 w 1042987"/>
              <a:gd name="connsiteY20" fmla="*/ 84668 h 1047750"/>
              <a:gd name="connsiteX21" fmla="*/ 1042987 w 1042987"/>
              <a:gd name="connsiteY21" fmla="*/ 423332 h 1047750"/>
              <a:gd name="connsiteX22" fmla="*/ 958319 w 1042987"/>
              <a:gd name="connsiteY22" fmla="*/ 508000 h 1047750"/>
              <a:gd name="connsiteX23" fmla="*/ 619655 w 1042987"/>
              <a:gd name="connsiteY23" fmla="*/ 508000 h 1047750"/>
              <a:gd name="connsiteX24" fmla="*/ 534987 w 1042987"/>
              <a:gd name="connsiteY24" fmla="*/ 423332 h 1047750"/>
              <a:gd name="connsiteX25" fmla="*/ 534987 w 1042987"/>
              <a:gd name="connsiteY25" fmla="*/ 84668 h 1047750"/>
              <a:gd name="connsiteX26" fmla="*/ 619655 w 1042987"/>
              <a:gd name="connsiteY26" fmla="*/ 0 h 1047750"/>
              <a:gd name="connsiteX27" fmla="*/ 84668 w 1042987"/>
              <a:gd name="connsiteY27" fmla="*/ 0 h 1047750"/>
              <a:gd name="connsiteX28" fmla="*/ 423332 w 1042987"/>
              <a:gd name="connsiteY28" fmla="*/ 0 h 1047750"/>
              <a:gd name="connsiteX29" fmla="*/ 508000 w 1042987"/>
              <a:gd name="connsiteY29" fmla="*/ 84668 h 1047750"/>
              <a:gd name="connsiteX30" fmla="*/ 508000 w 1042987"/>
              <a:gd name="connsiteY30" fmla="*/ 423332 h 1047750"/>
              <a:gd name="connsiteX31" fmla="*/ 423332 w 1042987"/>
              <a:gd name="connsiteY31" fmla="*/ 508000 h 1047750"/>
              <a:gd name="connsiteX32" fmla="*/ 84668 w 1042987"/>
              <a:gd name="connsiteY32" fmla="*/ 508000 h 1047750"/>
              <a:gd name="connsiteX33" fmla="*/ 0 w 1042987"/>
              <a:gd name="connsiteY33" fmla="*/ 423332 h 1047750"/>
              <a:gd name="connsiteX34" fmla="*/ 0 w 1042987"/>
              <a:gd name="connsiteY34" fmla="*/ 84668 h 1047750"/>
              <a:gd name="connsiteX35" fmla="*/ 84668 w 1042987"/>
              <a:gd name="connsiteY35" fmla="*/ 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42987" h="1047750">
                <a:moveTo>
                  <a:pt x="619655" y="539750"/>
                </a:moveTo>
                <a:lnTo>
                  <a:pt x="958319" y="539750"/>
                </a:lnTo>
                <a:cubicBezTo>
                  <a:pt x="1005080" y="539750"/>
                  <a:pt x="1042987" y="577657"/>
                  <a:pt x="1042987" y="624418"/>
                </a:cubicBezTo>
                <a:lnTo>
                  <a:pt x="1042987" y="963082"/>
                </a:lnTo>
                <a:cubicBezTo>
                  <a:pt x="1042987" y="1009843"/>
                  <a:pt x="1005080" y="1047750"/>
                  <a:pt x="958319" y="1047750"/>
                </a:cubicBezTo>
                <a:lnTo>
                  <a:pt x="619655" y="1047750"/>
                </a:lnTo>
                <a:cubicBezTo>
                  <a:pt x="572894" y="1047750"/>
                  <a:pt x="534987" y="1009843"/>
                  <a:pt x="534987" y="963082"/>
                </a:cubicBezTo>
                <a:lnTo>
                  <a:pt x="534987" y="624418"/>
                </a:lnTo>
                <a:cubicBezTo>
                  <a:pt x="534987" y="577657"/>
                  <a:pt x="572894" y="539750"/>
                  <a:pt x="619655" y="539750"/>
                </a:cubicBezTo>
                <a:close/>
                <a:moveTo>
                  <a:pt x="84668" y="539750"/>
                </a:moveTo>
                <a:lnTo>
                  <a:pt x="423332" y="539750"/>
                </a:lnTo>
                <a:cubicBezTo>
                  <a:pt x="470093" y="539750"/>
                  <a:pt x="508000" y="577657"/>
                  <a:pt x="508000" y="624418"/>
                </a:cubicBezTo>
                <a:lnTo>
                  <a:pt x="508000" y="963082"/>
                </a:lnTo>
                <a:cubicBezTo>
                  <a:pt x="508000" y="1009843"/>
                  <a:pt x="470093" y="1047750"/>
                  <a:pt x="423332" y="1047750"/>
                </a:cubicBezTo>
                <a:lnTo>
                  <a:pt x="84668" y="1047750"/>
                </a:lnTo>
                <a:cubicBezTo>
                  <a:pt x="37907" y="1047750"/>
                  <a:pt x="0" y="1009843"/>
                  <a:pt x="0" y="963082"/>
                </a:cubicBezTo>
                <a:lnTo>
                  <a:pt x="0" y="624418"/>
                </a:lnTo>
                <a:cubicBezTo>
                  <a:pt x="0" y="577657"/>
                  <a:pt x="37907" y="539750"/>
                  <a:pt x="84668" y="539750"/>
                </a:cubicBezTo>
                <a:close/>
                <a:moveTo>
                  <a:pt x="619655" y="0"/>
                </a:moveTo>
                <a:lnTo>
                  <a:pt x="958319" y="0"/>
                </a:lnTo>
                <a:cubicBezTo>
                  <a:pt x="1005080" y="0"/>
                  <a:pt x="1042987" y="37907"/>
                  <a:pt x="1042987" y="84668"/>
                </a:cubicBezTo>
                <a:lnTo>
                  <a:pt x="1042987" y="423332"/>
                </a:lnTo>
                <a:cubicBezTo>
                  <a:pt x="1042987" y="470093"/>
                  <a:pt x="1005080" y="508000"/>
                  <a:pt x="958319" y="508000"/>
                </a:cubicBezTo>
                <a:lnTo>
                  <a:pt x="619655" y="508000"/>
                </a:lnTo>
                <a:cubicBezTo>
                  <a:pt x="572894" y="508000"/>
                  <a:pt x="534987" y="470093"/>
                  <a:pt x="534987" y="423332"/>
                </a:cubicBezTo>
                <a:lnTo>
                  <a:pt x="534987" y="84668"/>
                </a:lnTo>
                <a:cubicBezTo>
                  <a:pt x="534987" y="37907"/>
                  <a:pt x="572894" y="0"/>
                  <a:pt x="619655" y="0"/>
                </a:cubicBezTo>
                <a:close/>
                <a:moveTo>
                  <a:pt x="84668" y="0"/>
                </a:moveTo>
                <a:lnTo>
                  <a:pt x="423332" y="0"/>
                </a:lnTo>
                <a:cubicBezTo>
                  <a:pt x="470093" y="0"/>
                  <a:pt x="508000" y="37907"/>
                  <a:pt x="508000" y="84668"/>
                </a:cubicBezTo>
                <a:lnTo>
                  <a:pt x="508000" y="423332"/>
                </a:lnTo>
                <a:cubicBezTo>
                  <a:pt x="508000" y="470093"/>
                  <a:pt x="470093" y="508000"/>
                  <a:pt x="423332" y="508000"/>
                </a:cubicBezTo>
                <a:lnTo>
                  <a:pt x="84668" y="508000"/>
                </a:lnTo>
                <a:cubicBezTo>
                  <a:pt x="37907" y="508000"/>
                  <a:pt x="0" y="470093"/>
                  <a:pt x="0" y="423332"/>
                </a:cubicBezTo>
                <a:lnTo>
                  <a:pt x="0" y="84668"/>
                </a:lnTo>
                <a:cubicBezTo>
                  <a:pt x="0" y="37907"/>
                  <a:pt x="37907" y="0"/>
                  <a:pt x="8466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03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任意多边形 10"/>
          <p:cNvSpPr/>
          <p:nvPr>
            <p:custDataLst>
              <p:tags r:id="rId8"/>
            </p:custDataLst>
          </p:nvPr>
        </p:nvSpPr>
        <p:spPr>
          <a:xfrm>
            <a:off x="5295900" y="0"/>
            <a:ext cx="3848100" cy="6858000"/>
          </a:xfrm>
          <a:custGeom>
            <a:avLst/>
            <a:gdLst>
              <a:gd name="connsiteX0" fmla="*/ 0 w 3848100"/>
              <a:gd name="connsiteY0" fmla="*/ 0 h 6858000"/>
              <a:gd name="connsiteX1" fmla="*/ 3848100 w 3848100"/>
              <a:gd name="connsiteY1" fmla="*/ 0 h 6858000"/>
              <a:gd name="connsiteX2" fmla="*/ 3848100 w 3848100"/>
              <a:gd name="connsiteY2" fmla="*/ 6858000 h 6858000"/>
              <a:gd name="connsiteX3" fmla="*/ 0 w 3848100"/>
              <a:gd name="connsiteY3" fmla="*/ 6858000 h 6858000"/>
              <a:gd name="connsiteX4" fmla="*/ 2387600 w 3848100"/>
              <a:gd name="connsiteY4" fmla="*/ 3429000 h 6858000"/>
              <a:gd name="connsiteX5" fmla="*/ 0 w 38481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100" h="6858000">
                <a:moveTo>
                  <a:pt x="0" y="0"/>
                </a:moveTo>
                <a:lnTo>
                  <a:pt x="3848100" y="0"/>
                </a:lnTo>
                <a:lnTo>
                  <a:pt x="3848100" y="6858000"/>
                </a:lnTo>
                <a:lnTo>
                  <a:pt x="0" y="6858000"/>
                </a:lnTo>
                <a:cubicBezTo>
                  <a:pt x="1318635" y="6858000"/>
                  <a:pt x="2387600" y="5322784"/>
                  <a:pt x="2387600" y="3429000"/>
                </a:cubicBezTo>
                <a:cubicBezTo>
                  <a:pt x="2387600" y="1535216"/>
                  <a:pt x="1318635" y="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53000">
                <a:schemeClr val="accent1">
                  <a:lumMod val="60000"/>
                  <a:lumOff val="40000"/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50" y="273028"/>
            <a:ext cx="9144000" cy="1200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cap="all" dirty="0">
                <a:ln/>
                <a:solidFill>
                  <a:srgbClr val="E109C7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优秀表彰</a:t>
            </a:r>
          </a:p>
        </p:txBody>
      </p:sp>
      <p:sp>
        <p:nvSpPr>
          <p:cNvPr id="24578" name="矩形 3"/>
          <p:cNvSpPr>
            <a:spLocks noChangeArrowheads="1"/>
          </p:cNvSpPr>
          <p:nvPr/>
        </p:nvSpPr>
        <p:spPr bwMode="auto">
          <a:xfrm>
            <a:off x="971550" y="1268413"/>
            <a:ext cx="78168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郭锦秀</a:t>
            </a:r>
            <a:r>
              <a:rPr lang="zh-CN" altLang="en-US" b="1"/>
              <a:t>                          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晋城市陵川县棋源中学</a:t>
            </a:r>
            <a:endParaRPr lang="en-US" altLang="zh-CN" sz="2800" b="1">
              <a:solidFill>
                <a:srgbClr val="DA10BD"/>
              </a:solidFill>
              <a:latin typeface="华文楷体"/>
              <a:ea typeface="楷体" pitchFamily="49" charset="-122"/>
              <a:cs typeface="华文楷体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冯华花</a:t>
            </a:r>
            <a:r>
              <a:rPr lang="zh-CN" altLang="en-US" b="1"/>
              <a:t>                          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晋城市陵川县教育局</a:t>
            </a:r>
            <a:endParaRPr lang="en-US" altLang="zh-CN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赵天平</a:t>
            </a:r>
            <a:r>
              <a:rPr lang="zh-CN" altLang="zh-CN" b="1"/>
              <a:t>	</a:t>
            </a:r>
            <a:r>
              <a:rPr lang="zh-CN" altLang="en-US" b="1"/>
              <a:t>              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晋城市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陵川县进修校</a:t>
            </a:r>
            <a:endParaRPr lang="zh-CN" altLang="en-US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宁志贤</a:t>
            </a:r>
            <a:r>
              <a:rPr lang="zh-CN" altLang="zh-CN" b="1"/>
              <a:t>	</a:t>
            </a:r>
            <a:r>
              <a:rPr lang="zh-CN" altLang="en-US" b="1"/>
              <a:t>              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运城市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稷山县稷峰一中</a:t>
            </a:r>
            <a:endParaRPr lang="zh-CN" altLang="en-US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张俊飞	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     晋城市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陵川县棋源中学校</a:t>
            </a:r>
            <a:endParaRPr lang="zh-CN" altLang="en-US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秦玫瑰	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     晋城市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陵川县棋源中学校</a:t>
            </a:r>
            <a:endParaRPr lang="en-US" altLang="zh-CN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付宇	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          晋城市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陵川县棋源中学校</a:t>
            </a:r>
            <a:endParaRPr lang="en-US" altLang="zh-CN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付江敏	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     运城市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蔡村初中</a:t>
            </a:r>
            <a:endParaRPr lang="en-US" altLang="zh-CN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迪哲娅	</a:t>
            </a: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     运城市</a:t>
            </a:r>
            <a:r>
              <a:rPr lang="zh-CN" altLang="zh-CN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化峪一中</a:t>
            </a:r>
            <a:endParaRPr lang="zh-CN" altLang="en-US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DA10BD"/>
                </a:solidFill>
                <a:latin typeface="华文楷体"/>
                <a:ea typeface="楷体" pitchFamily="49" charset="-122"/>
              </a:rPr>
              <a:t>杨红燕	     运城市稷山县稷峰一中</a:t>
            </a:r>
            <a:endParaRPr lang="en-US" altLang="zh-CN" sz="2800" b="1">
              <a:solidFill>
                <a:srgbClr val="DA10BD"/>
              </a:solidFill>
              <a:latin typeface="华文楷体"/>
              <a:ea typeface="楷体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5295901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2"/>
          <p:cNvSpPr/>
          <p:nvPr>
            <p:custDataLst>
              <p:tags r:id="rId3"/>
            </p:custDataLst>
          </p:nvPr>
        </p:nvSpPr>
        <p:spPr>
          <a:xfrm>
            <a:off x="5124450" y="0"/>
            <a:ext cx="2387600" cy="6858000"/>
          </a:xfrm>
          <a:custGeom>
            <a:avLst/>
            <a:gdLst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0 w 4775200"/>
              <a:gd name="connsiteY4" fmla="*/ 342900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4" fmla="*/ 91440 w 4775200"/>
              <a:gd name="connsiteY4" fmla="*/ 3520440 h 6858000"/>
              <a:gd name="connsiteX0" fmla="*/ 0 w 4775200"/>
              <a:gd name="connsiteY0" fmla="*/ 3429000 h 6858000"/>
              <a:gd name="connsiteX1" fmla="*/ 2387600 w 4775200"/>
              <a:gd name="connsiteY1" fmla="*/ 0 h 6858000"/>
              <a:gd name="connsiteX2" fmla="*/ 4775200 w 4775200"/>
              <a:gd name="connsiteY2" fmla="*/ 3429000 h 6858000"/>
              <a:gd name="connsiteX3" fmla="*/ 2387600 w 4775200"/>
              <a:gd name="connsiteY3" fmla="*/ 6858000 h 6858000"/>
              <a:gd name="connsiteX0" fmla="*/ 0 w 2387600"/>
              <a:gd name="connsiteY0" fmla="*/ 0 h 6858000"/>
              <a:gd name="connsiteX1" fmla="*/ 2387600 w 2387600"/>
              <a:gd name="connsiteY1" fmla="*/ 3429000 h 6858000"/>
              <a:gd name="connsiteX2" fmla="*/ 0 w 23876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6858000">
                <a:moveTo>
                  <a:pt x="0" y="0"/>
                </a:moveTo>
                <a:cubicBezTo>
                  <a:pt x="1318635" y="0"/>
                  <a:pt x="2387600" y="1535216"/>
                  <a:pt x="2387600" y="3429000"/>
                </a:cubicBezTo>
                <a:cubicBezTo>
                  <a:pt x="2387600" y="5322784"/>
                  <a:pt x="1318635" y="6858000"/>
                  <a:pt x="0" y="6858000"/>
                </a:cubicBezTo>
              </a:path>
            </a:pathLst>
          </a:custGeom>
          <a:noFill/>
          <a:ln w="127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3000">
                  <a:schemeClr val="accent1">
                    <a:lumMod val="60000"/>
                    <a:lumOff val="40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3357563" y="2714625"/>
            <a:ext cx="3857625" cy="5842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102BA0"/>
                </a:solidFill>
                <a:latin typeface="Arial Rounded MT Bold" panose="020F0704030504030204" pitchFamily="34" charset="0"/>
                <a:ea typeface="+mn-ea"/>
              </a:rPr>
              <a:t>再别康桥</a:t>
            </a:r>
          </a:p>
        </p:txBody>
      </p: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3213100" y="3340100"/>
            <a:ext cx="4006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500438" y="3379788"/>
            <a:ext cx="2857500" cy="47783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n-ea"/>
              </a:rPr>
              <a:t>wenxintishi</a:t>
            </a:r>
            <a:endParaRPr lang="en-US" altLang="zh-CN" sz="32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+mn-ea"/>
            </a:endParaRPr>
          </a:p>
        </p:txBody>
      </p:sp>
      <p:sp>
        <p:nvSpPr>
          <p:cNvPr id="17" name="任意多边形 16"/>
          <p:cNvSpPr/>
          <p:nvPr>
            <p:custDataLst>
              <p:tags r:id="rId7"/>
            </p:custDataLst>
          </p:nvPr>
        </p:nvSpPr>
        <p:spPr>
          <a:xfrm>
            <a:off x="1928813" y="2786063"/>
            <a:ext cx="1042987" cy="1047750"/>
          </a:xfrm>
          <a:custGeom>
            <a:avLst/>
            <a:gdLst>
              <a:gd name="connsiteX0" fmla="*/ 619655 w 1042987"/>
              <a:gd name="connsiteY0" fmla="*/ 539750 h 1047750"/>
              <a:gd name="connsiteX1" fmla="*/ 958319 w 1042987"/>
              <a:gd name="connsiteY1" fmla="*/ 539750 h 1047750"/>
              <a:gd name="connsiteX2" fmla="*/ 1042987 w 1042987"/>
              <a:gd name="connsiteY2" fmla="*/ 624418 h 1047750"/>
              <a:gd name="connsiteX3" fmla="*/ 1042987 w 1042987"/>
              <a:gd name="connsiteY3" fmla="*/ 963082 h 1047750"/>
              <a:gd name="connsiteX4" fmla="*/ 958319 w 1042987"/>
              <a:gd name="connsiteY4" fmla="*/ 1047750 h 1047750"/>
              <a:gd name="connsiteX5" fmla="*/ 619655 w 1042987"/>
              <a:gd name="connsiteY5" fmla="*/ 1047750 h 1047750"/>
              <a:gd name="connsiteX6" fmla="*/ 534987 w 1042987"/>
              <a:gd name="connsiteY6" fmla="*/ 963082 h 1047750"/>
              <a:gd name="connsiteX7" fmla="*/ 534987 w 1042987"/>
              <a:gd name="connsiteY7" fmla="*/ 624418 h 1047750"/>
              <a:gd name="connsiteX8" fmla="*/ 619655 w 1042987"/>
              <a:gd name="connsiteY8" fmla="*/ 539750 h 1047750"/>
              <a:gd name="connsiteX9" fmla="*/ 84668 w 1042987"/>
              <a:gd name="connsiteY9" fmla="*/ 539750 h 1047750"/>
              <a:gd name="connsiteX10" fmla="*/ 423332 w 1042987"/>
              <a:gd name="connsiteY10" fmla="*/ 539750 h 1047750"/>
              <a:gd name="connsiteX11" fmla="*/ 508000 w 1042987"/>
              <a:gd name="connsiteY11" fmla="*/ 624418 h 1047750"/>
              <a:gd name="connsiteX12" fmla="*/ 508000 w 1042987"/>
              <a:gd name="connsiteY12" fmla="*/ 963082 h 1047750"/>
              <a:gd name="connsiteX13" fmla="*/ 423332 w 1042987"/>
              <a:gd name="connsiteY13" fmla="*/ 1047750 h 1047750"/>
              <a:gd name="connsiteX14" fmla="*/ 84668 w 1042987"/>
              <a:gd name="connsiteY14" fmla="*/ 1047750 h 1047750"/>
              <a:gd name="connsiteX15" fmla="*/ 0 w 1042987"/>
              <a:gd name="connsiteY15" fmla="*/ 963082 h 1047750"/>
              <a:gd name="connsiteX16" fmla="*/ 0 w 1042987"/>
              <a:gd name="connsiteY16" fmla="*/ 624418 h 1047750"/>
              <a:gd name="connsiteX17" fmla="*/ 84668 w 1042987"/>
              <a:gd name="connsiteY17" fmla="*/ 539750 h 1047750"/>
              <a:gd name="connsiteX18" fmla="*/ 619655 w 1042987"/>
              <a:gd name="connsiteY18" fmla="*/ 0 h 1047750"/>
              <a:gd name="connsiteX19" fmla="*/ 958319 w 1042987"/>
              <a:gd name="connsiteY19" fmla="*/ 0 h 1047750"/>
              <a:gd name="connsiteX20" fmla="*/ 1042987 w 1042987"/>
              <a:gd name="connsiteY20" fmla="*/ 84668 h 1047750"/>
              <a:gd name="connsiteX21" fmla="*/ 1042987 w 1042987"/>
              <a:gd name="connsiteY21" fmla="*/ 423332 h 1047750"/>
              <a:gd name="connsiteX22" fmla="*/ 958319 w 1042987"/>
              <a:gd name="connsiteY22" fmla="*/ 508000 h 1047750"/>
              <a:gd name="connsiteX23" fmla="*/ 619655 w 1042987"/>
              <a:gd name="connsiteY23" fmla="*/ 508000 h 1047750"/>
              <a:gd name="connsiteX24" fmla="*/ 534987 w 1042987"/>
              <a:gd name="connsiteY24" fmla="*/ 423332 h 1047750"/>
              <a:gd name="connsiteX25" fmla="*/ 534987 w 1042987"/>
              <a:gd name="connsiteY25" fmla="*/ 84668 h 1047750"/>
              <a:gd name="connsiteX26" fmla="*/ 619655 w 1042987"/>
              <a:gd name="connsiteY26" fmla="*/ 0 h 1047750"/>
              <a:gd name="connsiteX27" fmla="*/ 84668 w 1042987"/>
              <a:gd name="connsiteY27" fmla="*/ 0 h 1047750"/>
              <a:gd name="connsiteX28" fmla="*/ 423332 w 1042987"/>
              <a:gd name="connsiteY28" fmla="*/ 0 h 1047750"/>
              <a:gd name="connsiteX29" fmla="*/ 508000 w 1042987"/>
              <a:gd name="connsiteY29" fmla="*/ 84668 h 1047750"/>
              <a:gd name="connsiteX30" fmla="*/ 508000 w 1042987"/>
              <a:gd name="connsiteY30" fmla="*/ 423332 h 1047750"/>
              <a:gd name="connsiteX31" fmla="*/ 423332 w 1042987"/>
              <a:gd name="connsiteY31" fmla="*/ 508000 h 1047750"/>
              <a:gd name="connsiteX32" fmla="*/ 84668 w 1042987"/>
              <a:gd name="connsiteY32" fmla="*/ 508000 h 1047750"/>
              <a:gd name="connsiteX33" fmla="*/ 0 w 1042987"/>
              <a:gd name="connsiteY33" fmla="*/ 423332 h 1047750"/>
              <a:gd name="connsiteX34" fmla="*/ 0 w 1042987"/>
              <a:gd name="connsiteY34" fmla="*/ 84668 h 1047750"/>
              <a:gd name="connsiteX35" fmla="*/ 84668 w 1042987"/>
              <a:gd name="connsiteY35" fmla="*/ 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42987" h="1047750">
                <a:moveTo>
                  <a:pt x="619655" y="539750"/>
                </a:moveTo>
                <a:lnTo>
                  <a:pt x="958319" y="539750"/>
                </a:lnTo>
                <a:cubicBezTo>
                  <a:pt x="1005080" y="539750"/>
                  <a:pt x="1042987" y="577657"/>
                  <a:pt x="1042987" y="624418"/>
                </a:cubicBezTo>
                <a:lnTo>
                  <a:pt x="1042987" y="963082"/>
                </a:lnTo>
                <a:cubicBezTo>
                  <a:pt x="1042987" y="1009843"/>
                  <a:pt x="1005080" y="1047750"/>
                  <a:pt x="958319" y="1047750"/>
                </a:cubicBezTo>
                <a:lnTo>
                  <a:pt x="619655" y="1047750"/>
                </a:lnTo>
                <a:cubicBezTo>
                  <a:pt x="572894" y="1047750"/>
                  <a:pt x="534987" y="1009843"/>
                  <a:pt x="534987" y="963082"/>
                </a:cubicBezTo>
                <a:lnTo>
                  <a:pt x="534987" y="624418"/>
                </a:lnTo>
                <a:cubicBezTo>
                  <a:pt x="534987" y="577657"/>
                  <a:pt x="572894" y="539750"/>
                  <a:pt x="619655" y="539750"/>
                </a:cubicBezTo>
                <a:close/>
                <a:moveTo>
                  <a:pt x="84668" y="539750"/>
                </a:moveTo>
                <a:lnTo>
                  <a:pt x="423332" y="539750"/>
                </a:lnTo>
                <a:cubicBezTo>
                  <a:pt x="470093" y="539750"/>
                  <a:pt x="508000" y="577657"/>
                  <a:pt x="508000" y="624418"/>
                </a:cubicBezTo>
                <a:lnTo>
                  <a:pt x="508000" y="963082"/>
                </a:lnTo>
                <a:cubicBezTo>
                  <a:pt x="508000" y="1009843"/>
                  <a:pt x="470093" y="1047750"/>
                  <a:pt x="423332" y="1047750"/>
                </a:cubicBezTo>
                <a:lnTo>
                  <a:pt x="84668" y="1047750"/>
                </a:lnTo>
                <a:cubicBezTo>
                  <a:pt x="37907" y="1047750"/>
                  <a:pt x="0" y="1009843"/>
                  <a:pt x="0" y="963082"/>
                </a:cubicBezTo>
                <a:lnTo>
                  <a:pt x="0" y="624418"/>
                </a:lnTo>
                <a:cubicBezTo>
                  <a:pt x="0" y="577657"/>
                  <a:pt x="37907" y="539750"/>
                  <a:pt x="84668" y="539750"/>
                </a:cubicBezTo>
                <a:close/>
                <a:moveTo>
                  <a:pt x="619655" y="0"/>
                </a:moveTo>
                <a:lnTo>
                  <a:pt x="958319" y="0"/>
                </a:lnTo>
                <a:cubicBezTo>
                  <a:pt x="1005080" y="0"/>
                  <a:pt x="1042987" y="37907"/>
                  <a:pt x="1042987" y="84668"/>
                </a:cubicBezTo>
                <a:lnTo>
                  <a:pt x="1042987" y="423332"/>
                </a:lnTo>
                <a:cubicBezTo>
                  <a:pt x="1042987" y="470093"/>
                  <a:pt x="1005080" y="508000"/>
                  <a:pt x="958319" y="508000"/>
                </a:cubicBezTo>
                <a:lnTo>
                  <a:pt x="619655" y="508000"/>
                </a:lnTo>
                <a:cubicBezTo>
                  <a:pt x="572894" y="508000"/>
                  <a:pt x="534987" y="470093"/>
                  <a:pt x="534987" y="423332"/>
                </a:cubicBezTo>
                <a:lnTo>
                  <a:pt x="534987" y="84668"/>
                </a:lnTo>
                <a:cubicBezTo>
                  <a:pt x="534987" y="37907"/>
                  <a:pt x="572894" y="0"/>
                  <a:pt x="619655" y="0"/>
                </a:cubicBezTo>
                <a:close/>
                <a:moveTo>
                  <a:pt x="84668" y="0"/>
                </a:moveTo>
                <a:lnTo>
                  <a:pt x="423332" y="0"/>
                </a:lnTo>
                <a:cubicBezTo>
                  <a:pt x="470093" y="0"/>
                  <a:pt x="508000" y="37907"/>
                  <a:pt x="508000" y="84668"/>
                </a:cubicBezTo>
                <a:lnTo>
                  <a:pt x="508000" y="423332"/>
                </a:lnTo>
                <a:cubicBezTo>
                  <a:pt x="508000" y="470093"/>
                  <a:pt x="470093" y="508000"/>
                  <a:pt x="423332" y="508000"/>
                </a:cubicBezTo>
                <a:lnTo>
                  <a:pt x="84668" y="508000"/>
                </a:lnTo>
                <a:cubicBezTo>
                  <a:pt x="37907" y="508000"/>
                  <a:pt x="0" y="470093"/>
                  <a:pt x="0" y="423332"/>
                </a:cubicBezTo>
                <a:lnTo>
                  <a:pt x="0" y="84668"/>
                </a:lnTo>
                <a:cubicBezTo>
                  <a:pt x="0" y="37907"/>
                  <a:pt x="37907" y="0"/>
                  <a:pt x="8466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03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任意多边形 10"/>
          <p:cNvSpPr/>
          <p:nvPr>
            <p:custDataLst>
              <p:tags r:id="rId8"/>
            </p:custDataLst>
          </p:nvPr>
        </p:nvSpPr>
        <p:spPr>
          <a:xfrm>
            <a:off x="5295900" y="0"/>
            <a:ext cx="3848100" cy="6858000"/>
          </a:xfrm>
          <a:custGeom>
            <a:avLst/>
            <a:gdLst>
              <a:gd name="connsiteX0" fmla="*/ 0 w 3848100"/>
              <a:gd name="connsiteY0" fmla="*/ 0 h 6858000"/>
              <a:gd name="connsiteX1" fmla="*/ 3848100 w 3848100"/>
              <a:gd name="connsiteY1" fmla="*/ 0 h 6858000"/>
              <a:gd name="connsiteX2" fmla="*/ 3848100 w 3848100"/>
              <a:gd name="connsiteY2" fmla="*/ 6858000 h 6858000"/>
              <a:gd name="connsiteX3" fmla="*/ 0 w 3848100"/>
              <a:gd name="connsiteY3" fmla="*/ 6858000 h 6858000"/>
              <a:gd name="connsiteX4" fmla="*/ 2387600 w 3848100"/>
              <a:gd name="connsiteY4" fmla="*/ 3429000 h 6858000"/>
              <a:gd name="connsiteX5" fmla="*/ 0 w 38481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100" h="6858000">
                <a:moveTo>
                  <a:pt x="0" y="0"/>
                </a:moveTo>
                <a:lnTo>
                  <a:pt x="3848100" y="0"/>
                </a:lnTo>
                <a:lnTo>
                  <a:pt x="3848100" y="6858000"/>
                </a:lnTo>
                <a:lnTo>
                  <a:pt x="0" y="6858000"/>
                </a:lnTo>
                <a:cubicBezTo>
                  <a:pt x="1318635" y="6858000"/>
                  <a:pt x="2387600" y="5322784"/>
                  <a:pt x="2387600" y="3429000"/>
                </a:cubicBezTo>
                <a:cubicBezTo>
                  <a:pt x="2387600" y="1535216"/>
                  <a:pt x="1318635" y="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53000">
                <a:schemeClr val="accent1">
                  <a:lumMod val="60000"/>
                  <a:lumOff val="40000"/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OTHERS"/>
  <p:tag name="ID" val="5458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ENTRY"/>
  <p:tag name="ID" val="545826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NUMBER"/>
  <p:tag name="ID" val="545826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OTHERS"/>
  <p:tag name="ID" val="5458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ENTRY"/>
  <p:tag name="ID" val="545826"/>
  <p:tag name="MH_ORDER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直接连接符 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OTHERS"/>
  <p:tag name="ID" val="54582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任意多边形 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2151"/>
  <p:tag name="MH_LIBRARY" val="GRAPHIC"/>
  <p:tag name="MH_ORDER" val="任意多边形 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直接连接符 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任意多边形 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2151"/>
  <p:tag name="MH_LIBRARY" val="GRAPHIC"/>
  <p:tag name="MH_ORDER" val="任意多边形 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OTHERS"/>
  <p:tag name="ID" val="54582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直接连接符 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任意多边形 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2151"/>
  <p:tag name="MH_LIBRARY" val="GRAPHIC"/>
  <p:tag name="MH_ORDER" val="任意多边形 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NUMBER"/>
  <p:tag name="ID" val="545826"/>
  <p:tag name="MH_ORDE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椭圆 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直接连接符 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文本框 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824"/>
  <p:tag name="MH_LIBRARY" val="GRAPHIC"/>
  <p:tag name="MH_ORDER" val="任意多边形 1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2151"/>
  <p:tag name="MH_LIBRARY" val="GRAPHIC"/>
  <p:tag name="MH_ORDER" val="任意多边形 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ENTRY"/>
  <p:tag name="ID" val="545826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NUMBER"/>
  <p:tag name="ID" val="545826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ENTRY"/>
  <p:tag name="ID" val="545826"/>
  <p:tag name="MH_ORDER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OTHERS"/>
  <p:tag name="ID" val="5458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9161348"/>
  <p:tag name="MH_LIBRARY" val="CONTENTS"/>
  <p:tag name="MH_TYPE" val="NUMBER"/>
  <p:tag name="ID" val="545826"/>
  <p:tag name="MH_ORDER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行云流水">
    <a:dk1>
      <a:sysClr val="windowText" lastClr="000000"/>
    </a:dk1>
    <a:lt1>
      <a:sysClr val="window" lastClr="FFFFFF"/>
    </a:lt1>
    <a:dk2>
      <a:srgbClr val="411401"/>
    </a:dk2>
    <a:lt2>
      <a:srgbClr val="FFE6E6"/>
    </a:lt2>
    <a:accent1>
      <a:srgbClr val="A24A48"/>
    </a:accent1>
    <a:accent2>
      <a:srgbClr val="B2935C"/>
    </a:accent2>
    <a:accent3>
      <a:srgbClr val="6A9A9A"/>
    </a:accent3>
    <a:accent4>
      <a:srgbClr val="B2B787"/>
    </a:accent4>
    <a:accent5>
      <a:srgbClr val="91644B"/>
    </a:accent5>
    <a:accent6>
      <a:srgbClr val="654A76"/>
    </a:accent6>
    <a:hlink>
      <a:srgbClr val="00A800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614</TotalTime>
  <Words>544</Words>
  <PresentationFormat>全屏显示(4:3)</PresentationFormat>
  <Paragraphs>71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演示文稿设计模板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宋体</vt:lpstr>
      <vt:lpstr>Cambria</vt:lpstr>
      <vt:lpstr>华文行楷</vt:lpstr>
      <vt:lpstr>Calibri</vt:lpstr>
      <vt:lpstr>Wingdings 2</vt:lpstr>
      <vt:lpstr>楷体_GB2312</vt:lpstr>
      <vt:lpstr>华文中宋</vt:lpstr>
      <vt:lpstr>Arial Rounded MT Bold</vt:lpstr>
      <vt:lpstr>华文楷体</vt:lpstr>
      <vt:lpstr>楷体</vt:lpstr>
      <vt:lpstr>方正启体简体</vt:lpstr>
      <vt:lpstr>金桥简行楷</vt:lpstr>
      <vt:lpstr>行云流水</vt:lpstr>
      <vt:lpstr>行云流水</vt:lpstr>
      <vt:lpstr>行云流水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93</cp:revision>
  <dcterms:created xsi:type="dcterms:W3CDTF">2016-11-01T03:19:17Z</dcterms:created>
  <dcterms:modified xsi:type="dcterms:W3CDTF">2018-03-19T01:28:48Z</dcterms:modified>
</cp:coreProperties>
</file>