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9" r:id="rId4"/>
    <p:sldId id="263" r:id="rId6"/>
    <p:sldId id="265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7980A-1128-479F-872E-20950D4B8A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207568" y="2852941"/>
            <a:ext cx="7776864" cy="1383131"/>
          </a:xfrm>
        </p:spPr>
        <p:txBody>
          <a:bodyPr anchor="b">
            <a:normAutofit/>
          </a:bodyPr>
          <a:lstStyle>
            <a:lvl1pPr algn="ctr">
              <a:defRPr sz="6600" b="1"/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205336" y="4509123"/>
            <a:ext cx="7776864" cy="576061"/>
          </a:xfrm>
        </p:spPr>
        <p:txBody>
          <a:bodyPr>
            <a:normAutofit/>
          </a:bodyPr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3581400" y="4372597"/>
            <a:ext cx="50292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471027" y="-7222"/>
            <a:ext cx="3720973" cy="68652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199" y="2630065"/>
            <a:ext cx="7315200" cy="1590648"/>
          </a:xfrm>
        </p:spPr>
        <p:txBody>
          <a:bodyPr anchor="ctr">
            <a:noAutofit/>
          </a:bodyPr>
          <a:lstStyle>
            <a:lvl1pPr algn="ctr">
              <a:defRPr sz="54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8" name="下箭头 87"/>
          <p:cNvSpPr/>
          <p:nvPr/>
        </p:nvSpPr>
        <p:spPr>
          <a:xfrm>
            <a:off x="4135422" y="1532974"/>
            <a:ext cx="720755" cy="887914"/>
          </a:xfrm>
          <a:prstGeom prst="downArrow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>
              <a:lnSpc>
                <a:spcPct val="120000"/>
              </a:lnSpc>
            </a:pPr>
            <a:endParaRPr lang="zh-CN" altLang="en-US" sz="240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209800" y="2470965"/>
            <a:ext cx="7776864" cy="1916069"/>
          </a:xfrm>
        </p:spPr>
        <p:txBody>
          <a:bodyPr>
            <a:normAutofit/>
          </a:bodyPr>
          <a:lstStyle>
            <a:lvl1pPr algn="ctr">
              <a:defRPr sz="8800" b="1">
                <a:solidFill>
                  <a:schemeClr val="bg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themeOverride" Target="../theme/themeOverride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8.xml"/><Relationship Id="rId6" Type="http://schemas.openxmlformats.org/officeDocument/2006/relationships/themeOverride" Target="../theme/themeOverride2.xml"/><Relationship Id="rId5" Type="http://schemas.openxmlformats.org/officeDocument/2006/relationships/tags" Target="../tags/tag14.xml"/><Relationship Id="rId4" Type="http://schemas.openxmlformats.org/officeDocument/2006/relationships/image" Target="../media/image2.jpeg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themeOverride" Target="../theme/themeOverride3.xml"/><Relationship Id="rId3" Type="http://schemas.openxmlformats.org/officeDocument/2006/relationships/tags" Target="../tags/tag16.xml"/><Relationship Id="rId2" Type="http://schemas.openxmlformats.org/officeDocument/2006/relationships/image" Target="../media/image3.jpeg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3611880" y="1296670"/>
            <a:ext cx="4968240" cy="1189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rmAutofit fontScale="50000"/>
          </a:bodyPr>
          <a:p>
            <a:pPr algn="ctr">
              <a:lnSpc>
                <a:spcPct val="120000"/>
              </a:lnSpc>
            </a:pPr>
            <a:r>
              <a:rPr lang="zh-CN" altLang="en-US" sz="9600" b="1" dirty="0">
                <a:solidFill>
                  <a:schemeClr val="bg2"/>
                </a:solidFill>
                <a:cs typeface="+mn-ea"/>
                <a:sym typeface="+mn-lt"/>
              </a:rPr>
              <a:t>小学科学品社坊</a:t>
            </a:r>
            <a:endParaRPr lang="zh-CN" altLang="en-US" sz="9600" b="1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p>
            <a:pPr>
              <a:lnSpc>
                <a:spcPct val="120000"/>
              </a:lnSpc>
            </a:pPr>
            <a:r>
              <a:rPr lang="zh-CN" altLang="en-US">
                <a:sym typeface="+mn-lt"/>
              </a:rPr>
              <a:t>第三期工作简报</a:t>
            </a:r>
            <a:endParaRPr lang="zh-CN" altLang="en-US">
              <a:sym typeface="+mn-lt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207876" y="4943463"/>
            <a:ext cx="7776864" cy="576061"/>
          </a:xfrm>
        </p:spPr>
        <p:txBody>
          <a:bodyPr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>
                <a:sym typeface="+mn-lt"/>
              </a:rPr>
              <a:t>制作者：     侯雪操</a:t>
            </a:r>
            <a:endParaRPr lang="zh-CN" altLang="en-US"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4"/>
          <p:cNvSpPr txBox="1"/>
          <p:nvPr>
            <p:custDataLst>
              <p:tags r:id="rId1"/>
            </p:custDataLst>
          </p:nvPr>
        </p:nvSpPr>
        <p:spPr>
          <a:xfrm>
            <a:off x="2763573" y="543728"/>
            <a:ext cx="6702755" cy="766554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ctr" anchorCtr="0">
            <a:normAutofit/>
          </a:bodyPr>
          <a:lstStyle/>
          <a:p>
            <a:pPr lvl="0" algn="ctr"/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后期研修作业整体完成情况：</a:t>
            </a:r>
            <a:endParaRPr lang="zh-CN" alt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文本框 27"/>
          <p:cNvSpPr txBox="1"/>
          <p:nvPr>
            <p:custDataLst>
              <p:tags r:id="rId2"/>
            </p:custDataLst>
          </p:nvPr>
        </p:nvSpPr>
        <p:spPr>
          <a:xfrm>
            <a:off x="758190" y="1578610"/>
            <a:ext cx="10367010" cy="419544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ctr" anchorCtr="0">
            <a:normAutofit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各位老师大家好：</a:t>
            </a:r>
            <a:endParaRPr lang="zh-CN" altLang="en-US" sz="2800" dirty="0">
              <a:solidFill>
                <a:srgbClr val="00B050"/>
              </a:solidFill>
              <a:latin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       后期校本研修作业距离结束还有</a:t>
            </a:r>
            <a:r>
              <a:rPr lang="en-US" altLang="zh-CN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7</a:t>
            </a:r>
            <a:r>
              <a:rPr lang="zh-CN" altLang="en-US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天，已有</a:t>
            </a:r>
            <a:r>
              <a:rPr lang="en-US" altLang="zh-CN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45</a:t>
            </a:r>
            <a:r>
              <a:rPr lang="zh-CN" altLang="en-US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位学员按时提交作业，均已批阅！还有</a:t>
            </a:r>
            <a:r>
              <a:rPr lang="en-US" altLang="zh-CN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6</a:t>
            </a:r>
            <a:r>
              <a:rPr lang="zh-CN" altLang="en-US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位学员没有提交作业，请大家合理地安排好时间，在有效时间内提交作业！</a:t>
            </a:r>
            <a:endParaRPr lang="zh-CN" altLang="en-US" sz="2800" dirty="0">
              <a:solidFill>
                <a:srgbClr val="00B050"/>
              </a:solidFill>
              <a:latin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     作业中存在的问题如下：</a:t>
            </a:r>
            <a:endParaRPr lang="zh-CN" altLang="en-US" sz="2800" dirty="0">
              <a:solidFill>
                <a:srgbClr val="00B050"/>
              </a:solidFill>
              <a:latin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     </a:t>
            </a:r>
            <a:r>
              <a:rPr lang="en-US" altLang="zh-CN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1.</a:t>
            </a:r>
            <a:r>
              <a:rPr lang="zh-CN" altLang="en-US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大部分学员修改教学设计与课堂实录只交了其中的一样。</a:t>
            </a:r>
            <a:endParaRPr lang="zh-CN" altLang="en-US" sz="2800" dirty="0">
              <a:solidFill>
                <a:srgbClr val="00B050"/>
              </a:solidFill>
              <a:latin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     </a:t>
            </a:r>
            <a:r>
              <a:rPr lang="en-US" altLang="zh-CN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2.</a:t>
            </a:r>
            <a:r>
              <a:rPr lang="zh-CN" altLang="en-US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有部分学员没有下载相应的模板。</a:t>
            </a:r>
            <a:endParaRPr lang="zh-CN" altLang="en-US" sz="2800" dirty="0">
              <a:solidFill>
                <a:srgbClr val="00B050"/>
              </a:solidFill>
              <a:latin typeface="Arial" panose="020B0604020202020204" pitchFamily="34" charset="0"/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     望以上这些问题引起大家的注意，作业不合格的学员可抽时间完成，重新提交！</a:t>
            </a:r>
            <a:endParaRPr lang="zh-CN" altLang="en-US" sz="2800" dirty="0">
              <a:solidFill>
                <a:srgbClr val="00B050"/>
              </a:solidFill>
              <a:latin typeface="Arial" panose="020B0604020202020204" pitchFamily="34" charset="0"/>
              <a:sym typeface="+mn-ea"/>
            </a:endParaRPr>
          </a:p>
          <a:p>
            <a:pPr lvl="0" algn="ctr"/>
            <a:endParaRPr lang="zh-CN" altLang="en-US" sz="2800" dirty="0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470" y="1579245"/>
            <a:ext cx="4164965" cy="115316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sym typeface="+mn-lt"/>
              </a:rPr>
              <a:t>优秀学员名单：</a:t>
            </a:r>
            <a:endParaRPr lang="zh-CN" altLang="en-US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772795" y="2951480"/>
            <a:ext cx="4164965" cy="2205355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sym typeface="+mn-lt"/>
              </a:rPr>
              <a:t>吕   鹏         董年平        王    萍  </a:t>
            </a:r>
            <a:endParaRPr lang="zh-CN" altLang="en-US" dirty="0">
              <a:sym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zh-CN" altLang="en-US" dirty="0">
              <a:sym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sym typeface="+mn-lt"/>
              </a:rPr>
              <a:t>任玉生        韩国富         李志刚</a:t>
            </a:r>
            <a:endParaRPr lang="zh-CN" altLang="en-US" dirty="0">
              <a:sym typeface="+mn-lt"/>
            </a:endParaRPr>
          </a:p>
        </p:txBody>
      </p:sp>
      <p:pic>
        <p:nvPicPr>
          <p:cNvPr id="7" name="图片占位符 6"/>
          <p:cNvPicPr>
            <a:picLocks noGrp="1" noChangeAspect="1"/>
          </p:cNvPicPr>
          <p:nvPr>
            <p:ph type="pic" idx="1"/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3" r="11913"/>
          <a:stretch>
            <a:fillRect/>
          </a:stretch>
        </p:blipFill>
        <p:spPr/>
      </p:pic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" t="5974" r="1156" b="32321"/>
          <a:stretch>
            <a:fillRect/>
          </a:stretch>
        </p:blipFill>
        <p:spPr>
          <a:xfrm>
            <a:off x="962023" y="1318437"/>
            <a:ext cx="10040273" cy="4231758"/>
          </a:xfrm>
          <a:prstGeom prst="rect">
            <a:avLst/>
          </a:prstGeom>
        </p:spPr>
      </p:pic>
      <p:sp>
        <p:nvSpPr>
          <p:cNvPr id="5125" name="WordArt 7"/>
          <p:cNvSpPr>
            <a:spLocks noTextEdit="1"/>
          </p:cNvSpPr>
          <p:nvPr/>
        </p:nvSpPr>
        <p:spPr>
          <a:xfrm>
            <a:off x="3581400" y="3133725"/>
            <a:ext cx="4567555" cy="18478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3600" b="1" spc="-36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谢谢合作！</a:t>
            </a:r>
            <a:endParaRPr lang="zh-CN" altLang="en-US" sz="3600" b="1" spc="-36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80"/>
</p:tagLst>
</file>

<file path=ppt/tags/tag10.xml><?xml version="1.0" encoding="utf-8"?>
<p:tagLst xmlns:p="http://schemas.openxmlformats.org/presentationml/2006/main">
  <p:tag name="KSO_WM_TEMPLATE_CATEGORY" val="custom"/>
  <p:tag name="KSO_WM_TEMPLATE_INDEX" val="20184580"/>
  <p:tag name="KSO_WM_TAG_VERSION" val="1.0"/>
  <p:tag name="KSO_WM_SLIDE_ID" val="custom20184580_14"/>
  <p:tag name="KSO_WM_SLIDE_INDEX" val="14"/>
  <p:tag name="KSO_WM_SLIDE_ITEM_CNT" val="2"/>
  <p:tag name="KSO_WM_SLIDE_LAYOUT" val="a_r"/>
  <p:tag name="KSO_WM_SLIDE_LAYOUT_CNT" val="1_1"/>
  <p:tag name="KSO_WM_SLIDE_TYPE" val="text"/>
  <p:tag name="KSO_WM_BEAUTIFY_FLAG" val="#wm#"/>
  <p:tag name="KSO_WM_SLIDE_POSITION" val="217*218"/>
  <p:tag name="KSO_WM_SLIDE_SIZE" val="527*160"/>
  <p:tag name="KSO_WM_DIAGRAM_GROUP_CODE" val="r1-1"/>
</p:tagLst>
</file>

<file path=ppt/tags/tag11.xml><?xml version="1.0" encoding="utf-8"?>
<p:tagLst xmlns:p="http://schemas.openxmlformats.org/presentationml/2006/main">
  <p:tag name="KSO_WM_TEMPLATE_CATEGORY" val="custom"/>
  <p:tag name="KSO_WM_TEMPLATE_INDEX" val="20184580"/>
  <p:tag name="KSO_WM_TAG_VERSION" val="1.0"/>
  <p:tag name="KSO_WM_BEAUTIFY_FLAG" val="#wm#"/>
  <p:tag name="KSO_WM_UNIT_PRESET_TEXT_LEN" val="9"/>
  <p:tag name="KSO_WM_UNIT_PRESET_TEXT_INDEX" val="0"/>
  <p:tag name="KSO_WM_UNIT_CLEAR" val="0"/>
  <p:tag name="KSO_WM_UNIT_COMPATIBLE" val="0"/>
  <p:tag name="KSO_WM_UNIT_HIGHLIGHT" val="0"/>
  <p:tag name="KSO_WM_UNIT_ISCONTENTSTITLE" val="0"/>
  <p:tag name="KSO_WM_UNIT_VALUE" val="18"/>
  <p:tag name="KSO_WM_UNIT_LAYERLEVEL" val="1"/>
  <p:tag name="KSO_WM_UNIT_INDEX" val="1"/>
  <p:tag name="KSO_WM_UNIT_ID" val="custom20184580_4*a*1"/>
  <p:tag name="KSO_WM_UNIT_TYPE" val="a"/>
</p:tagLst>
</file>

<file path=ppt/tags/tag12.xml><?xml version="1.0" encoding="utf-8"?>
<p:tagLst xmlns:p="http://schemas.openxmlformats.org/presentationml/2006/main">
  <p:tag name="KSO_WM_TEMPLATE_CATEGORY" val="custom"/>
  <p:tag name="KSO_WM_TEMPLATE_INDEX" val="20184580"/>
  <p:tag name="KSO_WM_TAG_VERSION" val="1.0"/>
  <p:tag name="KSO_WM_BEAUTIFY_FLAG" val="#wm#"/>
  <p:tag name="KSO_WM_UNIT_TYPE" val="f"/>
  <p:tag name="KSO_WM_UNIT_INDEX" val="1"/>
  <p:tag name="KSO_WM_UNIT_ID" val="custom20184580_4*f*1"/>
  <p:tag name="KSO_WM_UNIT_LAYERLEVEL" val="1"/>
  <p:tag name="KSO_WM_UNIT_VALUE" val="150"/>
  <p:tag name="KSO_WM_UNIT_HIGHLIGHT" val="0"/>
  <p:tag name="KSO_WM_UNIT_COMPATIBLE" val="0"/>
  <p:tag name="KSO_WM_UNIT_CLEAR" val="0"/>
  <p:tag name="KSO_WM_UNIT_PRESET_TEXT_INDEX" val="6"/>
  <p:tag name="KSO_WM_UNIT_PRESET_TEXT_LEN" val="100"/>
</p:tagLst>
</file>

<file path=ppt/tags/tag13.xml><?xml version="1.0" encoding="utf-8"?>
<p:tagLst xmlns:p="http://schemas.openxmlformats.org/presentationml/2006/main">
  <p:tag name="KSO_WM_TEMPLATE_CATEGORY" val="custom"/>
  <p:tag name="KSO_WM_TEMPLATE_INDEX" val="20184580"/>
  <p:tag name="KSO_WM_UNIT_TYPE" val="d"/>
  <p:tag name="KSO_WM_UNIT_INDEX" val="1"/>
  <p:tag name="KSO_WM_UNIT_ID" val="custom20184580_4*d*1"/>
  <p:tag name="KSO_WM_UNIT_LAYERLEVEL" val="1"/>
  <p:tag name="KSO_WM_UNIT_VALUE" val="1500*1713"/>
  <p:tag name="KSO_WM_UNIT_HIGHLIGHT" val="0"/>
  <p:tag name="KSO_WM_UNIT_COMPATIBLE" val="0"/>
  <p:tag name="KSO_WM_UNIT_CLEAR" val="0"/>
  <p:tag name="KSO_WM_BEAUTIFY_FLAG" val="#wm#"/>
  <p:tag name="KSO_WM_TAG_VERSION" val="1.0"/>
</p:tagLst>
</file>

<file path=ppt/tags/tag14.xml><?xml version="1.0" encoding="utf-8"?>
<p:tagLst xmlns:p="http://schemas.openxmlformats.org/presentationml/2006/main">
  <p:tag name="KSO_WM_SLIDE_SIZE" val="828*426"/>
  <p:tag name="KSO_WM_SLIDE_POSITION" val="66*36"/>
  <p:tag name="KSO_WM_SLIDE_LAYOUT_CNT" val="1_1_1"/>
  <p:tag name="KSO_WM_SLIDE_LAYOUT" val="a_f_d"/>
  <p:tag name="KSO_WM_BEAUTIFY_FLAG" val="#wm#"/>
  <p:tag name="KSO_WM_SLIDE_TYPE" val="text"/>
  <p:tag name="KSO_WM_SLIDE_ITEM_CNT" val="2"/>
  <p:tag name="KSO_WM_SLIDE_INDEX" val="4"/>
  <p:tag name="KSO_WM_SLIDE_ID" val="custom20184580_4"/>
  <p:tag name="KSO_WM_TAG_VERSION" val="1.0"/>
  <p:tag name="KSO_WM_TEMPLATE_INDEX" val="20184580"/>
  <p:tag name="KSO_WM_TEMPLATE_CATEGORY" val="custom"/>
</p:tagLst>
</file>

<file path=ppt/tags/tag15.xml><?xml version="1.0" encoding="utf-8"?>
<p:tagLst xmlns:p="http://schemas.openxmlformats.org/presentationml/2006/main">
  <p:tag name="KSO_WM_TEMPLATE_CATEGORY" val="custom"/>
  <p:tag name="KSO_WM_TEMPLATE_INDEX" val="20184580"/>
  <p:tag name="KSO_WM_UNIT_TYPE" val="d"/>
  <p:tag name="KSO_WM_UNIT_INDEX" val="1"/>
  <p:tag name="KSO_WM_UNIT_ID" val="custom20184580_5*d*1"/>
  <p:tag name="KSO_WM_UNIT_LAYERLEVEL" val="1"/>
  <p:tag name="KSO_WM_UNIT_VALUE" val="1175*2787"/>
  <p:tag name="KSO_WM_UNIT_HIGHLIGHT" val="0"/>
  <p:tag name="KSO_WM_UNIT_COMPATIBLE" val="0"/>
  <p:tag name="KSO_WM_UNIT_CLEAR" val="0"/>
  <p:tag name="KSO_WM_BEAUTIFY_FLAG" val="#wm#"/>
  <p:tag name="KSO_WM_TAG_VERSION" val="1.0"/>
</p:tagLst>
</file>

<file path=ppt/tags/tag16.xml><?xml version="1.0" encoding="utf-8"?>
<p:tagLst xmlns:p="http://schemas.openxmlformats.org/presentationml/2006/main">
  <p:tag name="KSO_WM_SLIDE_SIZE" val="790*404"/>
  <p:tag name="KSO_WM_SLIDE_POSITION" val="75*103"/>
  <p:tag name="KSO_WM_SLIDE_LAYOUT_CNT" val="1_1_1"/>
  <p:tag name="KSO_WM_SLIDE_LAYOUT" val="a_f_d"/>
  <p:tag name="KSO_WM_BEAUTIFY_FLAG" val="#wm#"/>
  <p:tag name="KSO_WM_SLIDE_TYPE" val="text"/>
  <p:tag name="KSO_WM_SLIDE_ITEM_CNT" val="2"/>
  <p:tag name="KSO_WM_SLIDE_INDEX" val="5"/>
  <p:tag name="KSO_WM_SLIDE_ID" val="custom20184580_5"/>
  <p:tag name="KSO_WM_TAG_VERSION" val="1.0"/>
  <p:tag name="KSO_WM_TEMPLATE_INDEX" val="20184580"/>
  <p:tag name="KSO_WM_TEMPLATE_CATEGORY" val="custom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80"/>
</p:tagLst>
</file>

<file path=ppt/tags/tag3.xml><?xml version="1.0" encoding="utf-8"?>
<p:tagLst xmlns:p="http://schemas.openxmlformats.org/presentationml/2006/main">
  <p:tag name="KSO_WM_TEMPLATE_CATEGORY" val="custom"/>
  <p:tag name="KSO_WM_TEMPLATE_INDEX" val="20184580"/>
  <p:tag name="KSO_WM_TAG_VERSION" val="1.0"/>
  <p:tag name="KSO_WM_BEAUTIFY_FLAG" val="#wm#"/>
  <p:tag name="KSO_WM_TEMPLATE_THUMBS_INDEX" val="1、6、12、14、4、5、13、20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80_1*i*2"/>
  <p:tag name="KSO_WM_TEMPLATE_CATEGORY" val="custom"/>
  <p:tag name="KSO_WM_TEMPLATE_INDEX" val="20184580"/>
  <p:tag name="KSO_WM_UNIT_INDEX" val="2"/>
</p:tagLst>
</file>

<file path=ppt/tags/tag5.xml><?xml version="1.0" encoding="utf-8"?>
<p:tagLst xmlns:p="http://schemas.openxmlformats.org/presentationml/2006/main">
  <p:tag name="KSO_WM_TEMPLATE_CATEGORY" val="custom"/>
  <p:tag name="KSO_WM_TEMPLATE_INDEX" val="20184580"/>
  <p:tag name="KSO_WM_UNIT_TYPE" val="a"/>
  <p:tag name="KSO_WM_UNIT_INDEX" val="1"/>
  <p:tag name="KSO_WM_UNIT_ID" val="custom20184580_1*a*1"/>
  <p:tag name="KSO_WM_UNIT_LAYERLEVEL" val="1"/>
  <p:tag name="KSO_WM_UNIT_VALUE" val="9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工作总结汇报"/>
</p:tagLst>
</file>

<file path=ppt/tags/tag6.xml><?xml version="1.0" encoding="utf-8"?>
<p:tagLst xmlns:p="http://schemas.openxmlformats.org/presentationml/2006/main">
  <p:tag name="KSO_WM_TEMPLATE_CATEGORY" val="custom"/>
  <p:tag name="KSO_WM_TEMPLATE_INDEX" val="20184580"/>
  <p:tag name="KSO_WM_UNIT_TYPE" val="b"/>
  <p:tag name="KSO_WM_UNIT_INDEX" val="1"/>
  <p:tag name="KSO_WM_UNIT_ID" val="custom20184580_1*b*1"/>
  <p:tag name="KSO_WM_UNIT_LAYERLEVEL" val="1"/>
  <p:tag name="KSO_WM_UNIT_VALUE" val="29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汇报人：稻壳云"/>
</p:tagLst>
</file>

<file path=ppt/tags/tag7.xml><?xml version="1.0" encoding="utf-8"?>
<p:tagLst xmlns:p="http://schemas.openxmlformats.org/presentationml/2006/main">
  <p:tag name="KSO_WM_TEMPLATE_CATEGORY" val="custom"/>
  <p:tag name="KSO_WM_TEMPLATE_INDEX" val="20184580"/>
  <p:tag name="KSO_WM_TAG_VERSION" val="1.0"/>
  <p:tag name="KSO_WM_SLIDE_ID" val="custom20184580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TEMPLATE_THUMBS_INDEX" val="1、6、12、14、4、5、13、20、"/>
</p:tagLst>
</file>

<file path=ppt/tags/tag8.xml><?xml version="1.0" encoding="utf-8"?>
<p:tagLst xmlns:p="http://schemas.openxmlformats.org/presentationml/2006/main">
  <p:tag name="KSO_WM_TEMPLATE_CATEGORY" val="custom"/>
  <p:tag name="KSO_WM_TEMPLATE_INDEX" val="20184580"/>
  <p:tag name="KSO_WM_TAG_VERSION" val="1.0"/>
  <p:tag name="KSO_WM_BEAUTIFY_FLAG" val="#wm#"/>
  <p:tag name="KSO_WM_UNIT_TYPE" val="a"/>
  <p:tag name="KSO_WM_UNIT_INDEX" val="1"/>
  <p:tag name="KSO_WM_UNIT_ID" val="custom20184580_14*a*1"/>
  <p:tag name="KSO_WM_UNIT_CLEAR" val="1"/>
  <p:tag name="KSO_WM_UNIT_LAYERLEVEL" val="1"/>
  <p:tag name="KSO_WM_UNIT_VALUE" val="18"/>
  <p:tag name="KSO_WM_UNIT_ISCONTENTSTITLE" val="0"/>
  <p:tag name="KSO_WM_UNIT_HIGHLIGHT" val="0"/>
  <p:tag name="KSO_WM_UNIT_COMPATIBLE" val="0"/>
  <p:tag name="KSO_WM_UNIT_PRESET_TEXT_INDEX" val="0"/>
  <p:tag name="KSO_WM_UNIT_PRESET_TEXT_LEN" val="9"/>
</p:tagLst>
</file>

<file path=ppt/tags/tag9.xml><?xml version="1.0" encoding="utf-8"?>
<p:tagLst xmlns:p="http://schemas.openxmlformats.org/presentationml/2006/main">
  <p:tag name="KSO_WM_TEMPLATE_CATEGORY" val="custom"/>
  <p:tag name="KSO_WM_TEMPLATE_INDEX" val="20184580"/>
  <p:tag name="KSO_WM_TAG_VERSION" val="1.0"/>
  <p:tag name="KSO_WM_BEAUTIFY_FLAG" val="#wm#"/>
  <p:tag name="KSO_WM_UNIT_TYPE" val="r_v"/>
  <p:tag name="KSO_WM_UNIT_INDEX" val="1_2"/>
  <p:tag name="KSO_WM_UNIT_ID" val="custom20184580_14*r_v*1_2"/>
  <p:tag name="KSO_WM_UNIT_CLEAR" val="1"/>
  <p:tag name="KSO_WM_UNIT_LAYERLEVEL" val="1_1"/>
  <p:tag name="KSO_WM_UNIT_DIAGRAM_CONTRAST_TITLE_CNT" val="2"/>
  <p:tag name="KSO_WM_UNIT_DIAGRAM_DIMENSION_TITLE_CNT" val="1"/>
  <p:tag name="KSO_WM_UNIT_VALUE" val="24"/>
  <p:tag name="KSO_WM_UNIT_HIGHLIGHT" val="0"/>
  <p:tag name="KSO_WM_UNIT_COMPATIBLE" val="0"/>
  <p:tag name="KSO_WM_UNIT_PRESET_TEXT_INDEX" val="2"/>
  <p:tag name="KSO_WM_UNIT_PRESET_TEXT_LEN" val="30"/>
  <p:tag name="KSO_WM_DIAGRAM_GROUP_CODE" val="r1-1"/>
  <p:tag name="KSO_WM_UNIT_TEXT_FILL_FORE_SCHEMECOLOR_INDEX" val="13"/>
  <p:tag name="KSO_WM_UNIT_TEXT_FILL_TYPE" val="1"/>
  <p:tag name="KSO_WM_UNIT_USESOURCEFORMAT_APPLY" val="1"/>
</p:tagLst>
</file>

<file path=ppt/theme/theme1.xml><?xml version="1.0" encoding="utf-8"?>
<a:theme xmlns:a="http://schemas.openxmlformats.org/drawingml/2006/main" name="2_Office 主题​​">
  <a:themeElements>
    <a:clrScheme name="自定义 363">
      <a:dk1>
        <a:srgbClr val="000000"/>
      </a:dk1>
      <a:lt1>
        <a:srgbClr val="FFFFFF"/>
      </a:lt1>
      <a:dk2>
        <a:srgbClr val="3A414B"/>
      </a:dk2>
      <a:lt2>
        <a:srgbClr val="7ABF00"/>
      </a:lt2>
      <a:accent1>
        <a:srgbClr val="7ABF00"/>
      </a:accent1>
      <a:accent2>
        <a:srgbClr val="7ABF00"/>
      </a:accent2>
      <a:accent3>
        <a:srgbClr val="596B8F"/>
      </a:accent3>
      <a:accent4>
        <a:srgbClr val="424E59"/>
      </a:accent4>
      <a:accent5>
        <a:srgbClr val="E5E5E5"/>
      </a:accent5>
      <a:accent6>
        <a:srgbClr val="44546A"/>
      </a:accent6>
      <a:hlink>
        <a:srgbClr val="7ABF00"/>
      </a:hlink>
      <a:folHlink>
        <a:srgbClr val="BFBFBF"/>
      </a:folHlink>
    </a:clrScheme>
    <a:fontScheme name="hxcfvgau">
      <a:majorFont>
        <a:latin typeface="Arial"/>
        <a:ea typeface="SimHei"/>
        <a:cs typeface=""/>
      </a:majorFont>
      <a:minorFont>
        <a:latin typeface="Arial"/>
        <a:ea typeface="Sim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363">
    <a:dk1>
      <a:srgbClr val="000000"/>
    </a:dk1>
    <a:lt1>
      <a:srgbClr val="FFFFFF"/>
    </a:lt1>
    <a:dk2>
      <a:srgbClr val="3A414B"/>
    </a:dk2>
    <a:lt2>
      <a:srgbClr val="7ABF00"/>
    </a:lt2>
    <a:accent1>
      <a:srgbClr val="7ABF00"/>
    </a:accent1>
    <a:accent2>
      <a:srgbClr val="7ABF00"/>
    </a:accent2>
    <a:accent3>
      <a:srgbClr val="596B8F"/>
    </a:accent3>
    <a:accent4>
      <a:srgbClr val="424E59"/>
    </a:accent4>
    <a:accent5>
      <a:srgbClr val="E5E5E5"/>
    </a:accent5>
    <a:accent6>
      <a:srgbClr val="44546A"/>
    </a:accent6>
    <a:hlink>
      <a:srgbClr val="7ABF00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363">
    <a:dk1>
      <a:srgbClr val="000000"/>
    </a:dk1>
    <a:lt1>
      <a:srgbClr val="FFFFFF"/>
    </a:lt1>
    <a:dk2>
      <a:srgbClr val="3A414B"/>
    </a:dk2>
    <a:lt2>
      <a:srgbClr val="7ABF00"/>
    </a:lt2>
    <a:accent1>
      <a:srgbClr val="7ABF00"/>
    </a:accent1>
    <a:accent2>
      <a:srgbClr val="7ABF00"/>
    </a:accent2>
    <a:accent3>
      <a:srgbClr val="596B8F"/>
    </a:accent3>
    <a:accent4>
      <a:srgbClr val="424E59"/>
    </a:accent4>
    <a:accent5>
      <a:srgbClr val="E5E5E5"/>
    </a:accent5>
    <a:accent6>
      <a:srgbClr val="44546A"/>
    </a:accent6>
    <a:hlink>
      <a:srgbClr val="7ABF00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363">
    <a:dk1>
      <a:srgbClr val="000000"/>
    </a:dk1>
    <a:lt1>
      <a:srgbClr val="FFFFFF"/>
    </a:lt1>
    <a:dk2>
      <a:srgbClr val="3A414B"/>
    </a:dk2>
    <a:lt2>
      <a:srgbClr val="7ABF00"/>
    </a:lt2>
    <a:accent1>
      <a:srgbClr val="7ABF00"/>
    </a:accent1>
    <a:accent2>
      <a:srgbClr val="7ABF00"/>
    </a:accent2>
    <a:accent3>
      <a:srgbClr val="596B8F"/>
    </a:accent3>
    <a:accent4>
      <a:srgbClr val="424E59"/>
    </a:accent4>
    <a:accent5>
      <a:srgbClr val="E5E5E5"/>
    </a:accent5>
    <a:accent6>
      <a:srgbClr val="44546A"/>
    </a:accent6>
    <a:hlink>
      <a:srgbClr val="7ABF00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WPS 演示</Application>
  <PresentationFormat>宽屏</PresentationFormat>
  <Paragraphs>24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黑体</vt:lpstr>
      <vt:lpstr>Arial</vt:lpstr>
      <vt:lpstr>华文中宋</vt:lpstr>
      <vt:lpstr>2_Office 主题​​</vt:lpstr>
      <vt:lpstr>工作总结汇报</vt:lpstr>
      <vt:lpstr>PowerPoint 演示文稿</vt:lpstr>
      <vt:lpstr>请在此输入您的标题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2018-03-13T01:27:53Z</dcterms:created>
  <dcterms:modified xsi:type="dcterms:W3CDTF">2018-03-13T01:53:34Z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