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  <p:sldMasterId id="2147483686" r:id="rId4"/>
  </p:sldMasterIdLst>
  <p:notesMasterIdLst>
    <p:notesMasterId r:id="rId24"/>
  </p:notesMasterIdLst>
  <p:sldIdLst>
    <p:sldId id="271" r:id="rId5"/>
    <p:sldId id="272" r:id="rId6"/>
    <p:sldId id="273" r:id="rId7"/>
    <p:sldId id="267" r:id="rId8"/>
    <p:sldId id="258" r:id="rId9"/>
    <p:sldId id="259" r:id="rId10"/>
    <p:sldId id="260" r:id="rId11"/>
    <p:sldId id="261" r:id="rId12"/>
    <p:sldId id="262" r:id="rId13"/>
    <p:sldId id="276" r:id="rId14"/>
    <p:sldId id="274" r:id="rId15"/>
    <p:sldId id="275" r:id="rId16"/>
    <p:sldId id="269" r:id="rId17"/>
    <p:sldId id="264" r:id="rId18"/>
    <p:sldId id="265" r:id="rId19"/>
    <p:sldId id="266" r:id="rId20"/>
    <p:sldId id="263" r:id="rId21"/>
    <p:sldId id="270" r:id="rId22"/>
    <p:sldId id="289" r:id="rId23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2018/1/17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567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幻灯片图像占位符 1208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120835" name="文本占位符 1208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dirty="0"/>
              <a:t>本资料来自于资源最齐全的２１世纪教育网</a:t>
            </a:r>
            <a:r>
              <a:rPr lang="en-US" altLang="zh-CN" dirty="0"/>
              <a:t>www.21cnjy.com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/>
              <a:t>4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02429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幻灯片图像占位符 12697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6979" name="文本占位符 12697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dirty="0"/>
              <a:t>本资料来自于资源最齐全的２１世纪教育网</a:t>
            </a:r>
            <a:r>
              <a:rPr lang="en-US" altLang="zh-CN" dirty="0"/>
              <a:t>www.21cnjy.com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/>
              <a:t>13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11082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276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9413" y="684213"/>
            <a:ext cx="6096000" cy="3429000"/>
          </a:xfrm>
        </p:spPr>
      </p:sp>
      <p:sp>
        <p:nvSpPr>
          <p:cNvPr id="27651" name="文本占位符 27650"/>
          <p:cNvSpPr>
            <a:spLocks noGrp="1" noRot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 anchor="ctr"/>
          <a:lstStyle/>
          <a:p>
            <a:pPr lvl="0"/>
            <a:r>
              <a:rPr lang="zh-CN" altLang="en-US"/>
              <a:t>本资料来自于资源最齐全的２１世纪教育网</a:t>
            </a:r>
            <a:r>
              <a:rPr lang="en-US" altLang="zh-CN"/>
              <a:t>www.21cnjy.com</a:t>
            </a:r>
          </a:p>
        </p:txBody>
      </p:sp>
    </p:spTree>
    <p:extLst>
      <p:ext uri="{BB962C8B-B14F-4D97-AF65-F5344CB8AC3E}">
        <p14:creationId xmlns:p14="http://schemas.microsoft.com/office/powerpoint/2010/main" val="1503302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348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2000" cy="3429000"/>
          </a:xfrm>
        </p:spPr>
      </p:sp>
      <p:sp>
        <p:nvSpPr>
          <p:cNvPr id="34819" name="文本占位符 34818"/>
          <p:cNvSpPr>
            <a:spLocks noGrp="1" noRot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 anchor="ctr"/>
          <a:lstStyle/>
          <a:p>
            <a:pPr lvl="0"/>
            <a:r>
              <a:rPr lang="zh-CN" altLang="en-US"/>
              <a:t>本资料来自于资源最齐全的２１世纪教育网</a:t>
            </a:r>
            <a:r>
              <a:rPr lang="en-US" altLang="zh-CN"/>
              <a:t>www.21cnjy.com</a:t>
            </a:r>
          </a:p>
        </p:txBody>
      </p:sp>
    </p:spTree>
    <p:extLst>
      <p:ext uri="{BB962C8B-B14F-4D97-AF65-F5344CB8AC3E}">
        <p14:creationId xmlns:p14="http://schemas.microsoft.com/office/powerpoint/2010/main" val="1712248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3276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2000" cy="3429000"/>
          </a:xfrm>
        </p:spPr>
      </p:sp>
      <p:sp>
        <p:nvSpPr>
          <p:cNvPr id="32771" name="文本占位符 32770"/>
          <p:cNvSpPr>
            <a:spLocks noGrp="1" noRot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 anchor="ctr"/>
          <a:lstStyle/>
          <a:p>
            <a:pPr lvl="0"/>
            <a:r>
              <a:rPr lang="zh-CN" altLang="en-US"/>
              <a:t>本资料来自于资源最齐全的２１世纪教育网</a:t>
            </a:r>
            <a:r>
              <a:rPr lang="en-US" altLang="zh-CN"/>
              <a:t>www.21cnjy.com</a:t>
            </a:r>
          </a:p>
        </p:txBody>
      </p:sp>
    </p:spTree>
    <p:extLst>
      <p:ext uri="{BB962C8B-B14F-4D97-AF65-F5344CB8AC3E}">
        <p14:creationId xmlns:p14="http://schemas.microsoft.com/office/powerpoint/2010/main" val="1676876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2355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2000" cy="3429000"/>
          </a:xfrm>
        </p:spPr>
      </p:sp>
      <p:sp>
        <p:nvSpPr>
          <p:cNvPr id="23555" name="文本占位符 23554"/>
          <p:cNvSpPr>
            <a:spLocks noGrp="1" noRot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 anchor="ctr"/>
          <a:lstStyle/>
          <a:p>
            <a:pPr lvl="0"/>
            <a:r>
              <a:rPr lang="zh-CN" altLang="en-US"/>
              <a:t>本资料来自于资源最齐全的２１世纪教育网</a:t>
            </a:r>
            <a:r>
              <a:rPr lang="en-US" altLang="zh-CN"/>
              <a:t>www.21cnjy.com</a:t>
            </a:r>
          </a:p>
        </p:txBody>
      </p:sp>
    </p:spTree>
    <p:extLst>
      <p:ext uri="{BB962C8B-B14F-4D97-AF65-F5344CB8AC3E}">
        <p14:creationId xmlns:p14="http://schemas.microsoft.com/office/powerpoint/2010/main" val="2280331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幻灯片图像占位符 13926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139267" name="文本占位符 13926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dirty="0"/>
              <a:t>本资料来自于资源最齐全的２１世纪教育网</a:t>
            </a:r>
            <a:r>
              <a:rPr lang="en-US" altLang="zh-CN" dirty="0"/>
              <a:t>www.21cnjy.com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/>
              <a:t>18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00571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38200" y="1825625"/>
            <a:ext cx="51816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200" y="1825625"/>
            <a:ext cx="51816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51816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4076700"/>
            <a:ext cx="51816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38200" y="1825625"/>
            <a:ext cx="51816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200" y="1825625"/>
            <a:ext cx="51816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51816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4076700"/>
            <a:ext cx="51816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/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614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6147" name="文本占位符 614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148" name="日期占位符 614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lvl="0">
              <a:buClrTx/>
            </a:pPr>
            <a:endParaRPr lang="zh-CN" altLang="en-US"/>
          </a:p>
        </p:txBody>
      </p:sp>
      <p:sp>
        <p:nvSpPr>
          <p:cNvPr id="6149" name="页脚占位符 614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lvl="0">
              <a:buClrTx/>
            </a:pPr>
            <a:endParaRPr lang="zh-CN" altLang="en-US"/>
          </a:p>
        </p:txBody>
      </p:sp>
      <p:sp>
        <p:nvSpPr>
          <p:cNvPr id="6150" name="灯片编号占位符 614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>
              <a:buClrTx/>
            </a:pPr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标题 19558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95587" name="文本占位符 19558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95588" name="日期占位符 19558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lvl="0">
              <a:buClrTx/>
            </a:pPr>
            <a:endParaRPr lang="zh-CN" altLang="en-US" dirty="0">
              <a:latin typeface="Times New Roman" panose="02020603050405020304" pitchFamily="2" charset="0"/>
            </a:endParaRPr>
          </a:p>
        </p:txBody>
      </p:sp>
      <p:sp>
        <p:nvSpPr>
          <p:cNvPr id="195589" name="页脚占位符 19558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lvl="0">
              <a:buClrTx/>
            </a:pPr>
            <a:endParaRPr lang="zh-CN" altLang="en-US" dirty="0"/>
          </a:p>
        </p:txBody>
      </p:sp>
      <p:sp>
        <p:nvSpPr>
          <p:cNvPr id="195590" name="灯片编号占位符 19558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>
              <a:buClrTx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0.xml"/><Relationship Id="rId6" Type="http://schemas.openxmlformats.org/officeDocument/2006/relationships/hyperlink" Target="http://image.baidu.com/i?ct=503316480&amp;z=0&amp;tn=baiduimagedetail&amp;word=%D0%A1%B9%B7&amp;in=24752&amp;cl=2&amp;cm=1&amp;sc=0&amp;lm=-1&amp;pn=79&amp;rn=1&amp;di=5565769105&amp;ln=2000&amp;fr=&amp;ic=0&amp;s=0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image.baidu.com/i?ct=503316480&amp;z=0&amp;tn=baiduimagedetail&amp;word=%D0%A1%B9%B7&amp;in=24752&amp;cl=2&amp;cm=1&amp;sc=0&amp;lm=-1&amp;pn=132&amp;rn=1&amp;di=12620255089&amp;ln=2000&amp;fr=&amp;ic=0&amp;s=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baidu.com/i?ct=503316480&amp;z=0&amp;tn=baiduimagedetail&amp;word=%C7%A6%B1%CA&amp;in=15112&amp;cl=2&amp;cm=1&amp;sc=0&amp;lm=-1&amp;pn=214&amp;rn=1&amp;di=493427968&amp;ln=2000&amp;fr=&amp;ic=0&amp;s=0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0.xml"/><Relationship Id="rId5" Type="http://schemas.openxmlformats.org/officeDocument/2006/relationships/slide" Target="slide18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baidu.com/i?ct=503316480&amp;z=0&amp;tn=baiduimagedetail&amp;word=%CB%AE%B9%FB&amp;in=2253&amp;cl=2&amp;cm=1&amp;sc=0&amp;lm=-1&amp;pn=35&amp;rn=1&amp;di=14073140257&amp;ln=2000&amp;fr=&amp;ic=0&amp;s=0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0.xml"/><Relationship Id="rId5" Type="http://schemas.openxmlformats.org/officeDocument/2006/relationships/slide" Target="slide1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audio" Target="../media/audio7.wav"/><Relationship Id="rId7" Type="http://schemas.openxmlformats.org/officeDocument/2006/relationships/image" Target="../media/image3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2.wmf"/><Relationship Id="rId5" Type="http://schemas.openxmlformats.org/officeDocument/2006/relationships/image" Target="../media/image31.png"/><Relationship Id="rId4" Type="http://schemas.openxmlformats.org/officeDocument/2006/relationships/audio" Target="../media/audio8.wav"/><Relationship Id="rId9" Type="http://schemas.openxmlformats.org/officeDocument/2006/relationships/image" Target="../media/image3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.jpeg"/><Relationship Id="rId11" Type="http://schemas.openxmlformats.org/officeDocument/2006/relationships/image" Target="../media/image10.GIF"/><Relationship Id="rId5" Type="http://schemas.openxmlformats.org/officeDocument/2006/relationships/image" Target="../media/image5.GIF"/><Relationship Id="rId10" Type="http://schemas.openxmlformats.org/officeDocument/2006/relationships/image" Target="../media/image9.jpeg"/><Relationship Id="rId4" Type="http://schemas.openxmlformats.org/officeDocument/2006/relationships/image" Target="../media/image4.GIF"/><Relationship Id="rId9" Type="http://schemas.openxmlformats.org/officeDocument/2006/relationships/hyperlink" Target="http://image.baidu.com/i?ct=503316480&amp;z=&amp;tn=baiduimagedetail&amp;word=%CB%C9%CA%F3%CD%BC%C6%AC&amp;in=13814&amp;cl=2&amp;lm=-1&amp;pn=3&amp;rn=1&amp;di=14235129240&amp;ln=2000&amp;fr=&amp;fm=result&amp;fmq=1323220892828_R&amp;ic=0&amp;s=0&amp;se=1&amp;sme=0&amp;tab=&amp;width=&amp;height=&amp;face=0&amp;is=&amp;istype=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8" name="Picture 2" descr="http://uploads.oh100.com/allimg/1708/96-1FP1103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4524364" y="285728"/>
            <a:ext cx="4572032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i="1" kern="10" dirty="0" smtClean="0">
                <a:ln w="9525">
                  <a:noFill/>
                  <a:round/>
                </a:ln>
                <a:solidFill>
                  <a:schemeClr val="accent2"/>
                </a:solidFill>
                <a:latin typeface="Arial Black" panose="020B0A04020102020204"/>
              </a:rPr>
              <a:t>Unit 6 </a:t>
            </a:r>
            <a:endParaRPr lang="zh-CN" altLang="en-US" sz="66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381375" y="4429125"/>
            <a:ext cx="69297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i="1" dirty="0" smtClean="0"/>
              <a:t>Part B     Let’s Learn </a:t>
            </a:r>
            <a:endParaRPr lang="zh-CN" altLang="en-US" sz="6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596198" y="5857892"/>
            <a:ext cx="271464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FFFF00"/>
                </a:solidFill>
              </a:rPr>
              <a:t>T:Apple</a:t>
            </a:r>
            <a:endParaRPr lang="zh-CN" altLang="en-US" sz="3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图片 173062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938"/>
            <a:ext cx="9144000" cy="6850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3058" name="图片 173057" descr="15d7e147c3c0b312869473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988" y="908050"/>
            <a:ext cx="3960812" cy="2876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3059" name="图片 173058" descr="u=2423572238,4264342169&amp;fm=3&amp;gp=39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188" y="3933825"/>
            <a:ext cx="2305050" cy="1876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3060" name="图片 173059" descr="u=2720608832,2911107409&amp;fm=3&amp;gp=5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0238" y="3933825"/>
            <a:ext cx="2232025" cy="194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3061" name="矩形 173060"/>
          <p:cNvSpPr/>
          <p:nvPr/>
        </p:nvSpPr>
        <p:spPr>
          <a:xfrm>
            <a:off x="7032625" y="3573463"/>
            <a:ext cx="2808288" cy="20875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nine</a:t>
            </a:r>
          </a:p>
        </p:txBody>
      </p:sp>
      <p:sp>
        <p:nvSpPr>
          <p:cNvPr id="173062" name="动作按钮: 开始 173061">
            <a:hlinkClick r:id="rId8" action="ppaction://hlinksldjump"/>
          </p:cNvPr>
          <p:cNvSpPr/>
          <p:nvPr/>
        </p:nvSpPr>
        <p:spPr>
          <a:xfrm>
            <a:off x="9767888" y="5959475"/>
            <a:ext cx="900112" cy="898525"/>
          </a:xfrm>
          <a:prstGeom prst="actionButtonBeginning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7" name="图片 161796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938"/>
            <a:ext cx="9144000" cy="6850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1794" name="图片 161793" descr="u=1269078301,4284101041&amp;fm=0&amp;gp=18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988" y="1412875"/>
            <a:ext cx="3671887" cy="3671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1795" name="矩形 161794"/>
          <p:cNvSpPr/>
          <p:nvPr/>
        </p:nvSpPr>
        <p:spPr>
          <a:xfrm>
            <a:off x="7391400" y="3284538"/>
            <a:ext cx="1657350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six</a:t>
            </a:r>
          </a:p>
        </p:txBody>
      </p:sp>
      <p:sp>
        <p:nvSpPr>
          <p:cNvPr id="161796" name="动作按钮: 开始 161795">
            <a:hlinkClick r:id="rId5" action="ppaction://hlinksldjump"/>
          </p:cNvPr>
          <p:cNvSpPr/>
          <p:nvPr/>
        </p:nvSpPr>
        <p:spPr>
          <a:xfrm>
            <a:off x="9767888" y="5959475"/>
            <a:ext cx="900112" cy="898525"/>
          </a:xfrm>
          <a:prstGeom prst="actionButtonBeginning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96" name="图片 169995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938"/>
            <a:ext cx="9144000" cy="6850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9986" name="图片 169985" descr="u=870043338,976850158&amp;fm=3&amp;gp=7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913" y="1268413"/>
            <a:ext cx="1228725" cy="1323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9987" name="图片 169986" descr="u=870043338,976850158&amp;fm=3&amp;gp=7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338" y="1412875"/>
            <a:ext cx="1228725" cy="1323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9988" name="图片 169987" descr="u=870043338,976850158&amp;fm=3&amp;gp=7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0013" y="3357563"/>
            <a:ext cx="1228725" cy="1323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9989" name="图片 169988" descr="u=870043338,976850158&amp;fm=3&amp;gp=7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275" y="908050"/>
            <a:ext cx="1228725" cy="1323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9990" name="图片 169989" descr="u=870043338,976850158&amp;fm=3&amp;gp=7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613" y="4221163"/>
            <a:ext cx="1228725" cy="1323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9991" name="图片 169990" descr="u=870043338,976850158&amp;fm=3&amp;gp=7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375" y="4437063"/>
            <a:ext cx="1228725" cy="1323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9992" name="图片 169991" descr="u=870043338,976850158&amp;fm=3&amp;gp=7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375" y="2420938"/>
            <a:ext cx="1228725" cy="1323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9993" name="图片 169992" descr="u=870043338,976850158&amp;fm=3&amp;gp=7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2538" y="2852738"/>
            <a:ext cx="1228725" cy="1323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9994" name="矩形 169993"/>
          <p:cNvSpPr/>
          <p:nvPr/>
        </p:nvSpPr>
        <p:spPr>
          <a:xfrm>
            <a:off x="7032625" y="3429000"/>
            <a:ext cx="2540000" cy="1377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ln w="12700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eight</a:t>
            </a:r>
          </a:p>
        </p:txBody>
      </p:sp>
      <p:sp>
        <p:nvSpPr>
          <p:cNvPr id="169995" name="动作按钮: 开始 169994">
            <a:hlinkClick r:id="rId5" action="ppaction://hlinksldjump"/>
          </p:cNvPr>
          <p:cNvSpPr/>
          <p:nvPr/>
        </p:nvSpPr>
        <p:spPr>
          <a:xfrm>
            <a:off x="9767888" y="5959475"/>
            <a:ext cx="900112" cy="898525"/>
          </a:xfrm>
          <a:prstGeom prst="actionButtonBeginning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图片 116737" descr="BJ10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9448800" cy="6923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1" name="图片 116740" descr="fish welcom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213" y="5943600"/>
            <a:ext cx="59436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6744" name="矩形 116743"/>
          <p:cNvSpPr/>
          <p:nvPr/>
        </p:nvSpPr>
        <p:spPr>
          <a:xfrm>
            <a:off x="3359150" y="188913"/>
            <a:ext cx="5903913" cy="14398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9069"/>
              </a:avLst>
            </a:prstTxWarp>
            <a:normAutofit/>
          </a:bodyPr>
          <a:lstStyle/>
          <a:p>
            <a:pPr algn="ctr"/>
            <a:r>
              <a:rPr lang="zh-CN" altLang="en-US" sz="4400" b="1">
                <a:gradFill rotWithShape="0">
                  <a:gsLst>
                    <a:gs pos="0">
                      <a:srgbClr val="FFF200">
                        <a:alpha val="100000"/>
                      </a:srgbClr>
                    </a:gs>
                    <a:gs pos="45000">
                      <a:srgbClr val="FF7A00">
                        <a:alpha val="100000"/>
                      </a:srgbClr>
                    </a:gs>
                    <a:gs pos="70000">
                      <a:srgbClr val="FF0300">
                        <a:alpha val="100000"/>
                      </a:srgbClr>
                    </a:gs>
                    <a:gs pos="100000">
                      <a:srgbClr val="4D0808">
                        <a:alpha val="100000"/>
                      </a:srgbClr>
                    </a:gs>
                  </a:gsLst>
                  <a:lin ang="5400000" scaled="1"/>
                  <a:tileRect/>
                </a:gradFill>
                <a:latin typeface="Arial Black" panose="020B0A04020102020204" pitchFamily="2" charset="0"/>
                <a:ea typeface="Arial Black" panose="020B0A04020102020204" pitchFamily="2" charset="0"/>
              </a:rPr>
              <a:t>Let's do.</a:t>
            </a:r>
          </a:p>
        </p:txBody>
      </p:sp>
      <p:sp>
        <p:nvSpPr>
          <p:cNvPr id="116745" name="文本框 116744"/>
          <p:cNvSpPr txBox="1"/>
          <p:nvPr/>
        </p:nvSpPr>
        <p:spPr>
          <a:xfrm>
            <a:off x="3540125" y="1628775"/>
            <a:ext cx="7127875" cy="43999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latin typeface="Times New Roman" panose="02020603050405020304" pitchFamily="2" charset="0"/>
              </a:rPr>
              <a:t>show me one and two.</a:t>
            </a:r>
          </a:p>
          <a:p>
            <a:pPr>
              <a:spcBef>
                <a:spcPct val="50000"/>
              </a:spcBef>
            </a:pPr>
            <a:r>
              <a:rPr lang="en-US" altLang="zh-CN" sz="4000" b="1">
                <a:latin typeface="Times New Roman" panose="02020603050405020304" pitchFamily="2" charset="0"/>
              </a:rPr>
              <a:t>show me three and four.</a:t>
            </a:r>
          </a:p>
          <a:p>
            <a:pPr>
              <a:spcBef>
                <a:spcPct val="50000"/>
              </a:spcBef>
            </a:pPr>
            <a:r>
              <a:rPr lang="en-US" altLang="zh-CN" sz="4000" b="1">
                <a:latin typeface="Times New Roman" panose="02020603050405020304" pitchFamily="2" charset="0"/>
              </a:rPr>
              <a:t>show me five and six.</a:t>
            </a:r>
          </a:p>
          <a:p>
            <a:pPr>
              <a:spcBef>
                <a:spcPct val="50000"/>
              </a:spcBef>
            </a:pPr>
            <a:r>
              <a:rPr lang="en-US" altLang="zh-CN" sz="4000" b="1">
                <a:latin typeface="Times New Roman" panose="02020603050405020304" pitchFamily="2" charset="0"/>
              </a:rPr>
              <a:t>show me seven and eight.</a:t>
            </a:r>
          </a:p>
          <a:p>
            <a:pPr>
              <a:spcBef>
                <a:spcPct val="50000"/>
              </a:spcBef>
            </a:pPr>
            <a:r>
              <a:rPr lang="en-US" altLang="zh-CN" sz="4000" b="1">
                <a:latin typeface="Times New Roman" panose="02020603050405020304" pitchFamily="2" charset="0"/>
              </a:rPr>
              <a:t>show  me nine and ten.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26625" descr="IMG_10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71600"/>
            <a:ext cx="6781800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矩形 26626"/>
          <p:cNvSpPr/>
          <p:nvPr/>
        </p:nvSpPr>
        <p:spPr>
          <a:xfrm>
            <a:off x="2667000" y="228600"/>
            <a:ext cx="53340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7500"/>
          </a:bodyPr>
          <a:lstStyle/>
          <a:p>
            <a:pPr algn="ctr"/>
            <a:r>
              <a:rPr lang="zh-CN" altLang="en-US" sz="4000" b="1">
                <a:gradFill rotWithShape="0">
                  <a:gsLst>
                    <a:gs pos="0">
                      <a:srgbClr val="000082">
                        <a:alpha val="100000"/>
                      </a:srgbClr>
                    </a:gs>
                    <a:gs pos="30000">
                      <a:srgbClr val="66008F">
                        <a:alpha val="100000"/>
                      </a:srgbClr>
                    </a:gs>
                    <a:gs pos="64999">
                      <a:srgbClr val="BA0066">
                        <a:alpha val="100000"/>
                      </a:srgbClr>
                    </a:gs>
                    <a:gs pos="89999">
                      <a:srgbClr val="FF0000">
                        <a:alpha val="100000"/>
                      </a:srgbClr>
                    </a:gs>
                    <a:gs pos="100000">
                      <a:srgbClr val="FF8200">
                        <a:alpha val="100000"/>
                      </a:srgbClr>
                    </a:gs>
                  </a:gsLst>
                  <a:lin ang="5400000" scaled="1"/>
                  <a:tileRect/>
                </a:gradFill>
                <a:latin typeface="Arial Black" panose="020B0A04020102020204" pitchFamily="2" charset="0"/>
                <a:ea typeface="Arial Black" panose="020B0A04020102020204" pitchFamily="2" charset="0"/>
              </a:rPr>
              <a:t>Can you read 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33793" descr="蓝天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68770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3795" name="对象 33794"/>
          <p:cNvGraphicFramePr>
            <a:graphicFrameLocks noChangeAspect="1"/>
          </p:cNvGraphicFramePr>
          <p:nvPr/>
        </p:nvGraphicFramePr>
        <p:xfrm>
          <a:off x="7239000" y="4203700"/>
          <a:ext cx="3429000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r:id="rId5" imgW="2362200" imgH="1828800" progId="Paint.Picture">
                  <p:embed/>
                </p:oleObj>
              </mc:Choice>
              <mc:Fallback>
                <p:oleObj r:id="rId5" imgW="2362200" imgH="1828800" progId="Paint.Picture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39000" y="4203700"/>
                        <a:ext cx="3429000" cy="2654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对象 33795"/>
          <p:cNvGraphicFramePr>
            <a:graphicFrameLocks noChangeAspect="1"/>
          </p:cNvGraphicFramePr>
          <p:nvPr/>
        </p:nvGraphicFramePr>
        <p:xfrm>
          <a:off x="1524000" y="457200"/>
          <a:ext cx="63246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r:id="rId7" imgW="2562225" imgH="2295525" progId="Paint.Picture">
                  <p:embed/>
                </p:oleObj>
              </mc:Choice>
              <mc:Fallback>
                <p:oleObj r:id="rId7" imgW="2562225" imgH="2295525" progId="Paint.Picture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524000" y="457200"/>
                        <a:ext cx="6324600" cy="4343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文本框 33796"/>
          <p:cNvSpPr txBox="1"/>
          <p:nvPr/>
        </p:nvSpPr>
        <p:spPr>
          <a:xfrm>
            <a:off x="3276600" y="4648200"/>
            <a:ext cx="40386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9600" b="1" i="1">
                <a:solidFill>
                  <a:schemeClr val="accent2"/>
                </a:solidFill>
                <a:latin typeface="Arial" panose="020B0604020202020204" pitchFamily="34" charset="0"/>
              </a:rPr>
              <a:t> 120</a:t>
            </a:r>
          </a:p>
        </p:txBody>
      </p:sp>
      <p:sp>
        <p:nvSpPr>
          <p:cNvPr id="33798" name="文本框 33797"/>
          <p:cNvSpPr txBox="1"/>
          <p:nvPr/>
        </p:nvSpPr>
        <p:spPr>
          <a:xfrm>
            <a:off x="2057400" y="5257800"/>
            <a:ext cx="20574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Arial" panose="020B0604020202020204" pitchFamily="34" charset="0"/>
              </a:rPr>
              <a:t>医疗救护：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build="p"/>
      <p:bldP spid="337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31745" descr="蓝天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68770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1747" name="对象 31746"/>
          <p:cNvGraphicFramePr>
            <a:graphicFrameLocks noChangeAspect="1"/>
          </p:cNvGraphicFramePr>
          <p:nvPr/>
        </p:nvGraphicFramePr>
        <p:xfrm>
          <a:off x="7620000" y="4498975"/>
          <a:ext cx="3048000" cy="235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5" imgW="2362200" imgH="1828800" progId="Paint.Picture">
                  <p:embed/>
                </p:oleObj>
              </mc:Choice>
              <mc:Fallback>
                <p:oleObj r:id="rId5" imgW="2362200" imgH="1828800" progId="Paint.Picture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0" y="4498975"/>
                        <a:ext cx="3048000" cy="2359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48" name="图片 31747" descr="miehuo0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323850"/>
            <a:ext cx="5715000" cy="4629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9" name="文本框 31748"/>
          <p:cNvSpPr txBox="1"/>
          <p:nvPr/>
        </p:nvSpPr>
        <p:spPr>
          <a:xfrm>
            <a:off x="2286000" y="5029200"/>
            <a:ext cx="40386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9600" b="1" i="1">
                <a:solidFill>
                  <a:schemeClr val="accent2"/>
                </a:solidFill>
                <a:latin typeface="Arial" panose="020B0604020202020204" pitchFamily="34" charset="0"/>
              </a:rPr>
              <a:t> 119</a:t>
            </a:r>
          </a:p>
        </p:txBody>
      </p:sp>
      <p:sp>
        <p:nvSpPr>
          <p:cNvPr id="31750" name="文本框 31749"/>
          <p:cNvSpPr txBox="1"/>
          <p:nvPr/>
        </p:nvSpPr>
        <p:spPr>
          <a:xfrm>
            <a:off x="2286000" y="5410200"/>
            <a:ext cx="12954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Arial" panose="020B0604020202020204" pitchFamily="34" charset="0"/>
              </a:rPr>
              <a:t>火警：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22529" descr="图片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588" y="6350"/>
            <a:ext cx="9142412" cy="6845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标题 22530"/>
          <p:cNvSpPr>
            <a:spLocks noGrp="1"/>
          </p:cNvSpPr>
          <p:nvPr>
            <p:ph type="title" sz="quarter"/>
          </p:nvPr>
        </p:nvSpPr>
        <p:spPr>
          <a:xfrm>
            <a:off x="1524000" y="0"/>
            <a:ext cx="7416800" cy="647700"/>
          </a:xfrm>
        </p:spPr>
        <p:txBody>
          <a:bodyPr anchor="ctr"/>
          <a:lstStyle/>
          <a:p>
            <a:r>
              <a:rPr lang="en-US" altLang="zh-CN" sz="3200" b="1">
                <a:solidFill>
                  <a:srgbClr val="008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36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计算下列算式</a:t>
            </a:r>
            <a:r>
              <a:rPr lang="en-US" altLang="zh-CN" sz="36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36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用英语说出其答案</a:t>
            </a:r>
          </a:p>
        </p:txBody>
      </p:sp>
      <p:pic>
        <p:nvPicPr>
          <p:cNvPr id="22532" name="内容占位符 22531" descr="MCj03489090000[1]"/>
          <p:cNvPicPr>
            <a:picLocks noGrp="1" noChangeAspect="1"/>
          </p:cNvPicPr>
          <p:nvPr>
            <p:ph sz="quarter" idx="1"/>
          </p:nvPr>
        </p:nvPicPr>
        <p:blipFill>
          <a:blip r:embed="rId6"/>
          <a:stretch>
            <a:fillRect/>
          </a:stretch>
        </p:blipFill>
        <p:spPr>
          <a:xfrm>
            <a:off x="2351088" y="620713"/>
            <a:ext cx="1295400" cy="1149350"/>
          </a:xfrm>
        </p:spPr>
      </p:pic>
      <p:pic>
        <p:nvPicPr>
          <p:cNvPr id="22533" name="内容占位符 22532" descr="MCj00791070000[1]"/>
          <p:cNvPicPr>
            <a:picLocks noGrp="1" noChangeAspect="1"/>
          </p:cNvPicPr>
          <p:nvPr>
            <p:ph sz="quarter" idx="2"/>
          </p:nvPr>
        </p:nvPicPr>
        <p:blipFill>
          <a:blip r:embed="rId7"/>
          <a:stretch>
            <a:fillRect/>
          </a:stretch>
        </p:blipFill>
        <p:spPr>
          <a:xfrm>
            <a:off x="4656138" y="692150"/>
            <a:ext cx="1223962" cy="990600"/>
          </a:xfrm>
        </p:spPr>
      </p:pic>
      <p:pic>
        <p:nvPicPr>
          <p:cNvPr id="22534" name="内容占位符 22533" descr="MCFD01232_0000[1]"/>
          <p:cNvPicPr>
            <a:picLocks noGrp="1" noChangeAspect="1"/>
          </p:cNvPicPr>
          <p:nvPr>
            <p:ph sz="quarter" idx="3"/>
          </p:nvPr>
        </p:nvPicPr>
        <p:blipFill>
          <a:blip r:embed="rId8"/>
          <a:stretch>
            <a:fillRect/>
          </a:stretch>
        </p:blipFill>
        <p:spPr>
          <a:xfrm>
            <a:off x="1992313" y="2132013"/>
            <a:ext cx="1836737" cy="1022350"/>
          </a:xfrm>
        </p:spPr>
      </p:pic>
      <p:pic>
        <p:nvPicPr>
          <p:cNvPr id="22535" name="内容占位符 22534" descr="MCj01935580000[1]"/>
          <p:cNvPicPr>
            <a:picLocks noGrp="1" noChangeAspect="1"/>
          </p:cNvPicPr>
          <p:nvPr>
            <p:ph sz="quarter" idx="4"/>
          </p:nvPr>
        </p:nvPicPr>
        <p:blipFill>
          <a:blip r:embed="rId9"/>
          <a:stretch>
            <a:fillRect/>
          </a:stretch>
        </p:blipFill>
        <p:spPr>
          <a:xfrm>
            <a:off x="4646613" y="2243138"/>
            <a:ext cx="1873250" cy="889000"/>
          </a:xfrm>
        </p:spPr>
      </p:pic>
      <p:pic>
        <p:nvPicPr>
          <p:cNvPr id="22536" name="图片 22535" descr="MCj0193558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6138" y="1700213"/>
            <a:ext cx="1800225" cy="885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7" name="矩形 22536"/>
          <p:cNvSpPr/>
          <p:nvPr/>
        </p:nvSpPr>
        <p:spPr>
          <a:xfrm>
            <a:off x="1919288" y="3573463"/>
            <a:ext cx="180022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one</a:t>
            </a:r>
          </a:p>
        </p:txBody>
      </p:sp>
      <p:sp>
        <p:nvSpPr>
          <p:cNvPr id="22538" name="矩形 22537"/>
          <p:cNvSpPr/>
          <p:nvPr/>
        </p:nvSpPr>
        <p:spPr>
          <a:xfrm>
            <a:off x="4800600" y="3213100"/>
            <a:ext cx="2016125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nine</a:t>
            </a:r>
          </a:p>
        </p:txBody>
      </p:sp>
      <p:sp>
        <p:nvSpPr>
          <p:cNvPr id="22539" name="矩形 22538"/>
          <p:cNvSpPr/>
          <p:nvPr/>
        </p:nvSpPr>
        <p:spPr>
          <a:xfrm>
            <a:off x="7967663" y="3357563"/>
            <a:ext cx="187325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i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9900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ten</a:t>
            </a:r>
          </a:p>
        </p:txBody>
      </p:sp>
      <p:sp>
        <p:nvSpPr>
          <p:cNvPr id="22540" name="矩形 22539"/>
          <p:cNvSpPr/>
          <p:nvPr/>
        </p:nvSpPr>
        <p:spPr>
          <a:xfrm>
            <a:off x="7175500" y="765175"/>
            <a:ext cx="2233613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i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seven</a:t>
            </a:r>
          </a:p>
        </p:txBody>
      </p:sp>
      <p:sp>
        <p:nvSpPr>
          <p:cNvPr id="22541" name="矩形 22540"/>
          <p:cNvSpPr/>
          <p:nvPr/>
        </p:nvSpPr>
        <p:spPr>
          <a:xfrm>
            <a:off x="7824788" y="1844675"/>
            <a:ext cx="2087562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i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eight</a:t>
            </a:r>
          </a:p>
        </p:txBody>
      </p:sp>
      <p:sp>
        <p:nvSpPr>
          <p:cNvPr id="22542" name="矩形 22541"/>
          <p:cNvSpPr/>
          <p:nvPr/>
        </p:nvSpPr>
        <p:spPr>
          <a:xfrm>
            <a:off x="1981200" y="4649788"/>
            <a:ext cx="2362200" cy="1096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three</a:t>
            </a:r>
          </a:p>
        </p:txBody>
      </p:sp>
      <p:sp>
        <p:nvSpPr>
          <p:cNvPr id="22543" name="矩形 22542"/>
          <p:cNvSpPr/>
          <p:nvPr/>
        </p:nvSpPr>
        <p:spPr>
          <a:xfrm>
            <a:off x="3648075" y="692150"/>
            <a:ext cx="1008063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ClrTx/>
            </a:pPr>
            <a:r>
              <a:rPr lang="zh-CN" altLang="en-US" sz="8000" b="1">
                <a:latin typeface="Arial" panose="020B0604020202020204" pitchFamily="34" charset="0"/>
              </a:rPr>
              <a:t>＋</a:t>
            </a:r>
          </a:p>
        </p:txBody>
      </p:sp>
      <p:sp>
        <p:nvSpPr>
          <p:cNvPr id="22544" name="矩形 22543"/>
          <p:cNvSpPr/>
          <p:nvPr/>
        </p:nvSpPr>
        <p:spPr>
          <a:xfrm>
            <a:off x="3719513" y="2060575"/>
            <a:ext cx="1152525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ClrTx/>
            </a:pPr>
            <a:r>
              <a:rPr lang="zh-CN" altLang="en-US" sz="8000" b="1">
                <a:latin typeface="Arial" panose="020B0604020202020204" pitchFamily="34" charset="0"/>
              </a:rPr>
              <a:t>＋</a:t>
            </a:r>
          </a:p>
        </p:txBody>
      </p:sp>
      <p:sp>
        <p:nvSpPr>
          <p:cNvPr id="22545" name="矩形 22544"/>
          <p:cNvSpPr/>
          <p:nvPr/>
        </p:nvSpPr>
        <p:spPr>
          <a:xfrm>
            <a:off x="3575050" y="3284538"/>
            <a:ext cx="1439863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ClrTx/>
            </a:pPr>
            <a:r>
              <a:rPr lang="zh-CN" altLang="en-US" sz="8000" b="1">
                <a:latin typeface="Arial" panose="020B0604020202020204" pitchFamily="34" charset="0"/>
              </a:rPr>
              <a:t>＋</a:t>
            </a:r>
          </a:p>
        </p:txBody>
      </p:sp>
      <p:sp>
        <p:nvSpPr>
          <p:cNvPr id="22546" name="矩形 22545"/>
          <p:cNvSpPr/>
          <p:nvPr/>
        </p:nvSpPr>
        <p:spPr>
          <a:xfrm>
            <a:off x="5029200" y="4800600"/>
            <a:ext cx="208915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two</a:t>
            </a:r>
          </a:p>
        </p:txBody>
      </p:sp>
      <p:sp>
        <p:nvSpPr>
          <p:cNvPr id="22547" name="矩形 22546"/>
          <p:cNvSpPr/>
          <p:nvPr/>
        </p:nvSpPr>
        <p:spPr>
          <a:xfrm>
            <a:off x="6167438" y="692150"/>
            <a:ext cx="1223962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ClrTx/>
            </a:pPr>
            <a:r>
              <a:rPr lang="zh-CN" altLang="en-US" sz="7200" b="1">
                <a:latin typeface="Arial" panose="020B0604020202020204" pitchFamily="34" charset="0"/>
              </a:rPr>
              <a:t>＝</a:t>
            </a:r>
          </a:p>
        </p:txBody>
      </p:sp>
      <p:sp>
        <p:nvSpPr>
          <p:cNvPr id="22548" name="矩形 22547"/>
          <p:cNvSpPr/>
          <p:nvPr/>
        </p:nvSpPr>
        <p:spPr>
          <a:xfrm>
            <a:off x="6600825" y="2060575"/>
            <a:ext cx="1296988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ClrTx/>
            </a:pPr>
            <a:r>
              <a:rPr lang="zh-CN" altLang="en-US" sz="7200" b="1">
                <a:latin typeface="Arial" panose="020B0604020202020204" pitchFamily="34" charset="0"/>
              </a:rPr>
              <a:t>＝</a:t>
            </a:r>
          </a:p>
        </p:txBody>
      </p:sp>
      <p:sp>
        <p:nvSpPr>
          <p:cNvPr id="22549" name="矩形 22548"/>
          <p:cNvSpPr/>
          <p:nvPr/>
        </p:nvSpPr>
        <p:spPr>
          <a:xfrm>
            <a:off x="6888163" y="3213100"/>
            <a:ext cx="1152525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ClrTx/>
            </a:pPr>
            <a:r>
              <a:rPr lang="zh-CN" altLang="en-US" sz="7200" b="1">
                <a:latin typeface="Arial" panose="020B0604020202020204" pitchFamily="34" charset="0"/>
              </a:rPr>
              <a:t>＝</a:t>
            </a:r>
          </a:p>
        </p:txBody>
      </p:sp>
      <p:sp>
        <p:nvSpPr>
          <p:cNvPr id="22550" name="矩形 22549"/>
          <p:cNvSpPr/>
          <p:nvPr/>
        </p:nvSpPr>
        <p:spPr>
          <a:xfrm>
            <a:off x="7032625" y="4797425"/>
            <a:ext cx="12954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ClrTx/>
            </a:pPr>
            <a:r>
              <a:rPr lang="zh-CN" altLang="en-US" sz="7200" b="1">
                <a:latin typeface="Arial" panose="020B0604020202020204" pitchFamily="34" charset="0"/>
              </a:rPr>
              <a:t>＝</a:t>
            </a:r>
          </a:p>
        </p:txBody>
      </p:sp>
      <p:sp>
        <p:nvSpPr>
          <p:cNvPr id="22551" name="矩形 22550"/>
          <p:cNvSpPr/>
          <p:nvPr/>
        </p:nvSpPr>
        <p:spPr>
          <a:xfrm>
            <a:off x="8040688" y="4797425"/>
            <a:ext cx="172878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i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five</a:t>
            </a:r>
          </a:p>
        </p:txBody>
      </p:sp>
      <p:sp>
        <p:nvSpPr>
          <p:cNvPr id="22552" name="矩形 22551"/>
          <p:cNvSpPr/>
          <p:nvPr/>
        </p:nvSpPr>
        <p:spPr>
          <a:xfrm>
            <a:off x="4191000" y="4648200"/>
            <a:ext cx="1441450" cy="132207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buClrTx/>
            </a:pPr>
            <a:r>
              <a:rPr lang="zh-CN" altLang="en-US" sz="8000" b="1">
                <a:latin typeface="Arial" panose="020B0604020202020204" pitchFamily="34" charset="0"/>
              </a:rPr>
              <a:t>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43" grpId="0"/>
      <p:bldP spid="22544" grpId="0"/>
      <p:bldP spid="22545" grpId="0"/>
      <p:bldP spid="22547" grpId="0"/>
      <p:bldP spid="22548" grpId="0"/>
      <p:bldP spid="22549" grpId="0"/>
      <p:bldP spid="22550" grpId="0"/>
      <p:bldP spid="225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29697" descr="j01235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矩形 29702"/>
          <p:cNvSpPr/>
          <p:nvPr/>
        </p:nvSpPr>
        <p:spPr>
          <a:xfrm>
            <a:off x="3886200" y="1219200"/>
            <a:ext cx="4572000" cy="3810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 fontScale="57500" lnSpcReduction="10000"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990033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000082">
                        <a:alpha val="100000"/>
                      </a:srgbClr>
                    </a:gs>
                    <a:gs pos="30000">
                      <a:srgbClr val="66008F">
                        <a:alpha val="100000"/>
                      </a:srgbClr>
                    </a:gs>
                    <a:gs pos="64999">
                      <a:srgbClr val="BA0066">
                        <a:alpha val="100000"/>
                      </a:srgbClr>
                    </a:gs>
                    <a:gs pos="89999">
                      <a:srgbClr val="FF0000">
                        <a:alpha val="100000"/>
                      </a:srgbClr>
                    </a:gs>
                    <a:gs pos="100000">
                      <a:srgbClr val="FF8200">
                        <a:alpha val="100000"/>
                      </a:srgbClr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Homework</a:t>
            </a:r>
          </a:p>
        </p:txBody>
      </p:sp>
      <p:sp>
        <p:nvSpPr>
          <p:cNvPr id="29704" name="文本框 29703"/>
          <p:cNvSpPr txBox="1"/>
          <p:nvPr/>
        </p:nvSpPr>
        <p:spPr>
          <a:xfrm>
            <a:off x="3287713" y="2205038"/>
            <a:ext cx="6172200" cy="2584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3600" b="1" dirty="0">
                <a:solidFill>
                  <a:srgbClr val="993366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3600" b="1" dirty="0">
                <a:solidFill>
                  <a:srgbClr val="993366"/>
                </a:solidFill>
                <a:latin typeface="宋体" panose="02010600030101010101" pitchFamily="2" charset="-122"/>
              </a:rPr>
              <a:t>请用英语说出自己的家庭电话，或是父母的移动电话号码，家中商品条形码等数字。</a:t>
            </a:r>
            <a:endParaRPr lang="zh-CN" altLang="en-US" sz="3600" b="1" dirty="0">
              <a:solidFill>
                <a:srgbClr val="993366"/>
              </a:solidFill>
              <a:latin typeface="宋体" panose="02010600030101010101" pitchFamily="2" charset="-122"/>
              <a:cs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endParaRPr lang="zh-CN" altLang="en-US" sz="3600" b="1">
              <a:solidFill>
                <a:srgbClr val="993366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39937" descr="1113123274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7536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39" name="矩形 39938"/>
          <p:cNvSpPr/>
          <p:nvPr/>
        </p:nvSpPr>
        <p:spPr>
          <a:xfrm>
            <a:off x="4876800" y="838200"/>
            <a:ext cx="2590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5889"/>
              </a:avLst>
            </a:prstTxWarp>
            <a:normAutofit/>
          </a:bodyPr>
          <a:lstStyle/>
          <a:p>
            <a:pPr algn="ctr"/>
            <a:r>
              <a:rPr lang="zh-CN" altLang="en-US" sz="6000" b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楷体_GB2312" charset="0"/>
                <a:ea typeface="楷体_GB2312" charset="0"/>
              </a:rPr>
              <a:t>Bye!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src.baidu.com/imgad/pic/item/0e2442a7d933c895c8ee6b41da1373f0820200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863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44621" y="1071546"/>
            <a:ext cx="5827843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i="1" dirty="0" smtClean="0">
                <a:solidFill>
                  <a:srgbClr val="FF0000"/>
                </a:solidFill>
              </a:rPr>
              <a:t>Warm up:</a:t>
            </a:r>
          </a:p>
          <a:p>
            <a:r>
              <a:rPr lang="en-US" altLang="zh-CN" sz="4000" b="1" i="1" dirty="0" smtClean="0"/>
              <a:t>Hello/Hi!</a:t>
            </a:r>
          </a:p>
          <a:p>
            <a:r>
              <a:rPr lang="en-US" altLang="zh-CN" sz="4000" b="1" i="1" dirty="0" smtClean="0"/>
              <a:t>Good morning/afternoon!</a:t>
            </a:r>
          </a:p>
          <a:p>
            <a:r>
              <a:rPr lang="en-US" altLang="zh-CN" sz="4000" b="1" i="1" dirty="0" smtClean="0"/>
              <a:t>How do you do!</a:t>
            </a:r>
          </a:p>
          <a:p>
            <a:r>
              <a:rPr lang="en-US" altLang="zh-CN" sz="4000" b="1" i="1" dirty="0" smtClean="0"/>
              <a:t>-How are you ?</a:t>
            </a:r>
          </a:p>
          <a:p>
            <a:r>
              <a:rPr lang="en-US" altLang="zh-CN" sz="4000" b="1" i="1" dirty="0" smtClean="0"/>
              <a:t>-I’m fine! Thank you!</a:t>
            </a:r>
          </a:p>
          <a:p>
            <a:r>
              <a:rPr lang="en-US" altLang="zh-CN" sz="4000" b="1" i="1" dirty="0" smtClean="0"/>
              <a:t>-very well. Thank you!</a:t>
            </a:r>
            <a:endParaRPr lang="zh-CN" altLang="en-US" sz="4000" b="1" i="1" dirty="0"/>
          </a:p>
        </p:txBody>
      </p:sp>
    </p:spTree>
  </p:cSld>
  <p:clrMapOvr>
    <a:masterClrMapping/>
  </p:clrMapOvr>
  <p:transition>
    <p:fade thruBlk="1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src.baidu.com/imgad/pic/item/0e2442a7d933c895c8ee6b41da1373f0820200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1"/>
            <a:ext cx="9143999" cy="68579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67108" y="2714620"/>
            <a:ext cx="6643702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i="1" dirty="0" smtClean="0">
                <a:solidFill>
                  <a:srgbClr val="C00000"/>
                </a:solidFill>
              </a:rPr>
              <a:t>Let’s sing!</a:t>
            </a:r>
            <a:endParaRPr lang="zh-CN" altLang="en-US" sz="8000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67108" y="4214818"/>
            <a:ext cx="521497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/>
              <a:t>One Little Fingers!</a:t>
            </a:r>
            <a:endParaRPr lang="en-US" sz="4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7" name="图片 29716" descr="2011618124168081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18" name="矩形 16417"/>
          <p:cNvSpPr/>
          <p:nvPr/>
        </p:nvSpPr>
        <p:spPr>
          <a:xfrm>
            <a:off x="5232400" y="1412875"/>
            <a:ext cx="1871663" cy="3810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19" name="矩形 16418"/>
          <p:cNvSpPr/>
          <p:nvPr/>
        </p:nvSpPr>
        <p:spPr>
          <a:xfrm>
            <a:off x="3071813" y="2781300"/>
            <a:ext cx="3382962" cy="21336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20" name="矩形 16419"/>
          <p:cNvSpPr/>
          <p:nvPr/>
        </p:nvSpPr>
        <p:spPr>
          <a:xfrm>
            <a:off x="1703388" y="4221163"/>
            <a:ext cx="6172200" cy="10668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21" name="矩形 16420"/>
          <p:cNvSpPr/>
          <p:nvPr/>
        </p:nvSpPr>
        <p:spPr>
          <a:xfrm>
            <a:off x="7032625" y="3068638"/>
            <a:ext cx="1676400" cy="16002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22" name="矩形 16421"/>
          <p:cNvSpPr/>
          <p:nvPr/>
        </p:nvSpPr>
        <p:spPr>
          <a:xfrm>
            <a:off x="7824788" y="4581525"/>
            <a:ext cx="2209800" cy="6858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6413" name="图片 16412" descr="do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063" y="1706563"/>
            <a:ext cx="1512887" cy="1409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直接连接符 16385"/>
          <p:cNvSpPr/>
          <p:nvPr/>
        </p:nvSpPr>
        <p:spPr>
          <a:xfrm>
            <a:off x="5232400" y="1557338"/>
            <a:ext cx="0" cy="1223962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87" name="直接连接符 16386"/>
          <p:cNvSpPr/>
          <p:nvPr/>
        </p:nvSpPr>
        <p:spPr>
          <a:xfrm>
            <a:off x="5232400" y="1484313"/>
            <a:ext cx="1800225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88" name="直接连接符 16387"/>
          <p:cNvSpPr/>
          <p:nvPr/>
        </p:nvSpPr>
        <p:spPr>
          <a:xfrm>
            <a:off x="7104063" y="1484313"/>
            <a:ext cx="0" cy="1584325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89" name="直接连接符 16388"/>
          <p:cNvSpPr/>
          <p:nvPr/>
        </p:nvSpPr>
        <p:spPr>
          <a:xfrm>
            <a:off x="3071813" y="2781300"/>
            <a:ext cx="20955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0" name="直接连接符 16389"/>
          <p:cNvSpPr/>
          <p:nvPr/>
        </p:nvSpPr>
        <p:spPr>
          <a:xfrm>
            <a:off x="3071813" y="2708275"/>
            <a:ext cx="0" cy="1495425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1" name="直接连接符 16390"/>
          <p:cNvSpPr/>
          <p:nvPr/>
        </p:nvSpPr>
        <p:spPr>
          <a:xfrm>
            <a:off x="7032625" y="3068638"/>
            <a:ext cx="16764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2" name="直接连接符 16391"/>
          <p:cNvSpPr/>
          <p:nvPr/>
        </p:nvSpPr>
        <p:spPr>
          <a:xfrm flipH="1">
            <a:off x="1703388" y="4221163"/>
            <a:ext cx="14478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3" name="直接连接符 16392"/>
          <p:cNvSpPr/>
          <p:nvPr/>
        </p:nvSpPr>
        <p:spPr>
          <a:xfrm>
            <a:off x="1703388" y="4221163"/>
            <a:ext cx="0" cy="11430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4" name="直接连接符 16393"/>
          <p:cNvSpPr/>
          <p:nvPr/>
        </p:nvSpPr>
        <p:spPr>
          <a:xfrm>
            <a:off x="1774825" y="5229225"/>
            <a:ext cx="85344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5" name="直接连接符 16394"/>
          <p:cNvSpPr/>
          <p:nvPr/>
        </p:nvSpPr>
        <p:spPr>
          <a:xfrm>
            <a:off x="8688388" y="3068638"/>
            <a:ext cx="0" cy="1512887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6" name="直接连接符 16395"/>
          <p:cNvSpPr/>
          <p:nvPr/>
        </p:nvSpPr>
        <p:spPr>
          <a:xfrm>
            <a:off x="8688388" y="4581525"/>
            <a:ext cx="16002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7" name="直接连接符 16396"/>
          <p:cNvSpPr/>
          <p:nvPr/>
        </p:nvSpPr>
        <p:spPr>
          <a:xfrm>
            <a:off x="10056813" y="4581525"/>
            <a:ext cx="0" cy="6858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8" name="直接连接符 16397"/>
          <p:cNvSpPr/>
          <p:nvPr/>
        </p:nvSpPr>
        <p:spPr>
          <a:xfrm>
            <a:off x="9048750" y="5229225"/>
            <a:ext cx="8382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9" name="矩形 16398"/>
          <p:cNvSpPr/>
          <p:nvPr/>
        </p:nvSpPr>
        <p:spPr>
          <a:xfrm>
            <a:off x="5951538" y="1700213"/>
            <a:ext cx="792162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4400" b="1" i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Mangal" panose="02040503050203030202" charset="0"/>
                <a:ea typeface="Mangal" panose="02040503050203030202" charset="0"/>
              </a:rPr>
              <a:t>1</a:t>
            </a:r>
          </a:p>
        </p:txBody>
      </p:sp>
      <p:sp>
        <p:nvSpPr>
          <p:cNvPr id="16400" name="矩形 16399"/>
          <p:cNvSpPr/>
          <p:nvPr/>
        </p:nvSpPr>
        <p:spPr>
          <a:xfrm>
            <a:off x="8759825" y="4652963"/>
            <a:ext cx="1295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algn="ctr"/>
            <a:r>
              <a:rPr lang="zh-CN" altLang="en-US" sz="3600" b="1" i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Mangal" panose="02040503050203030202" charset="0"/>
                <a:ea typeface="Mangal" panose="02040503050203030202" charset="0"/>
              </a:rPr>
              <a:t>5</a:t>
            </a:r>
          </a:p>
        </p:txBody>
      </p:sp>
      <p:sp>
        <p:nvSpPr>
          <p:cNvPr id="16401" name="矩形 16400"/>
          <p:cNvSpPr/>
          <p:nvPr/>
        </p:nvSpPr>
        <p:spPr>
          <a:xfrm>
            <a:off x="7319963" y="3500438"/>
            <a:ext cx="1295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7500"/>
          </a:bodyPr>
          <a:lstStyle/>
          <a:p>
            <a:pPr algn="ctr"/>
            <a:r>
              <a:rPr lang="zh-CN" altLang="en-US" sz="3600" b="1" i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Mangal" panose="02040503050203030202" charset="0"/>
                <a:ea typeface="Mangal" panose="02040503050203030202" charset="0"/>
              </a:rPr>
              <a:t>3</a:t>
            </a:r>
          </a:p>
        </p:txBody>
      </p:sp>
      <p:sp>
        <p:nvSpPr>
          <p:cNvPr id="16402" name="矩形 16401"/>
          <p:cNvSpPr/>
          <p:nvPr/>
        </p:nvSpPr>
        <p:spPr>
          <a:xfrm>
            <a:off x="1847850" y="4365625"/>
            <a:ext cx="1295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7500"/>
          </a:bodyPr>
          <a:lstStyle/>
          <a:p>
            <a:pPr algn="ctr"/>
            <a:r>
              <a:rPr lang="zh-CN" altLang="en-US" sz="3600" b="1" i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Mangal" panose="02040503050203030202" charset="0"/>
                <a:ea typeface="Mangal" panose="02040503050203030202" charset="0"/>
              </a:rPr>
              <a:t>4</a:t>
            </a:r>
          </a:p>
        </p:txBody>
      </p:sp>
      <p:sp>
        <p:nvSpPr>
          <p:cNvPr id="16403" name="矩形 16402"/>
          <p:cNvSpPr/>
          <p:nvPr/>
        </p:nvSpPr>
        <p:spPr>
          <a:xfrm>
            <a:off x="3216275" y="2997200"/>
            <a:ext cx="1295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7500"/>
          </a:bodyPr>
          <a:lstStyle/>
          <a:p>
            <a:pPr algn="ctr"/>
            <a:r>
              <a:rPr lang="zh-CN" altLang="en-US" sz="3600" b="1" i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Mangal" panose="02040503050203030202" charset="0"/>
                <a:ea typeface="Mangal" panose="02040503050203030202" charset="0"/>
              </a:rPr>
              <a:t>2</a:t>
            </a:r>
          </a:p>
        </p:txBody>
      </p:sp>
      <p:pic>
        <p:nvPicPr>
          <p:cNvPr id="16405" name="图片 16404" descr="AG00399_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75" y="1052513"/>
            <a:ext cx="2667000" cy="1779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8" name="图片 16407" descr="气球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-242887"/>
            <a:ext cx="1712913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9" name="图片 16408" descr="balloon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2850" y="188913"/>
            <a:ext cx="2217738" cy="2686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7" name="图片 29706" descr="xsgs38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8388" y="2636838"/>
            <a:ext cx="1316037" cy="193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9" name="图片 29708" descr="u=226039765,1459714490&amp;fm=0&amp;gp=0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000" y="2492375"/>
            <a:ext cx="1655763" cy="1646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10" name="图片 29709" descr="200511051548318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16500" y="-531812"/>
            <a:ext cx="2376488" cy="2252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15361"/>
          <p:cNvSpPr txBox="1"/>
          <p:nvPr/>
        </p:nvSpPr>
        <p:spPr>
          <a:xfrm>
            <a:off x="8229600" y="1905000"/>
            <a:ext cx="198120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buClrTx/>
            </a:pPr>
            <a:r>
              <a:rPr lang="en-US" altLang="zh-CN" sz="9600" b="1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</a:rPr>
              <a:t>6</a:t>
            </a:r>
          </a:p>
          <a:p>
            <a:pPr algn="ctr">
              <a:buClrTx/>
            </a:pPr>
            <a:r>
              <a:rPr lang="en-US" altLang="zh-CN" sz="9600" b="1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</a:rPr>
              <a:t>six</a:t>
            </a:r>
          </a:p>
        </p:txBody>
      </p:sp>
      <p:sp>
        <p:nvSpPr>
          <p:cNvPr id="15363" name="动作按钮: 前进或下一项 15362">
            <a:hlinkClick r:id="" action="ppaction://hlinkshowjump?jump=nextslide"/>
          </p:cNvPr>
          <p:cNvSpPr/>
          <p:nvPr/>
        </p:nvSpPr>
        <p:spPr>
          <a:xfrm>
            <a:off x="9829800" y="6248400"/>
            <a:ext cx="533400" cy="381000"/>
          </a:xfrm>
          <a:prstGeom prst="actionButtonForwardNext">
            <a:avLst/>
          </a:prstGeom>
          <a:gradFill rotWithShape="0">
            <a:gsLst>
              <a:gs pos="0">
                <a:srgbClr val="B891FD"/>
              </a:gs>
              <a:gs pos="100000">
                <a:srgbClr val="80008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FF99C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64" name="动作按钮: 后退或前一项 15363">
            <a:hlinkClick r:id="" action="ppaction://hlinkshowjump?jump=previousslide"/>
          </p:cNvPr>
          <p:cNvSpPr/>
          <p:nvPr/>
        </p:nvSpPr>
        <p:spPr>
          <a:xfrm>
            <a:off x="8991600" y="6248400"/>
            <a:ext cx="533400" cy="381000"/>
          </a:xfrm>
          <a:prstGeom prst="actionButtonBackPrevious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33CCC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5365" name="图片 15364" descr="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219200"/>
            <a:ext cx="5792788" cy="3943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'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17409"/>
          <p:cNvSpPr txBox="1"/>
          <p:nvPr/>
        </p:nvSpPr>
        <p:spPr>
          <a:xfrm>
            <a:off x="7316153" y="2667000"/>
            <a:ext cx="3027045" cy="304609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buClrTx/>
            </a:pPr>
            <a:r>
              <a:rPr lang="en-US" altLang="zh-CN" sz="96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7</a:t>
            </a:r>
          </a:p>
          <a:p>
            <a:pPr algn="ctr">
              <a:buClrTx/>
            </a:pPr>
            <a:r>
              <a:rPr lang="en-US" altLang="zh-CN" sz="96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seven</a:t>
            </a:r>
          </a:p>
        </p:txBody>
      </p:sp>
      <p:sp>
        <p:nvSpPr>
          <p:cNvPr id="17411" name="动作按钮: 前进或下一项 17410">
            <a:hlinkClick r:id="" action="ppaction://hlinkshowjump?jump=nextslide"/>
          </p:cNvPr>
          <p:cNvSpPr/>
          <p:nvPr/>
        </p:nvSpPr>
        <p:spPr>
          <a:xfrm>
            <a:off x="9829800" y="6248400"/>
            <a:ext cx="533400" cy="381000"/>
          </a:xfrm>
          <a:prstGeom prst="actionButtonForwardNext">
            <a:avLst/>
          </a:prstGeom>
          <a:gradFill rotWithShape="0">
            <a:gsLst>
              <a:gs pos="0">
                <a:srgbClr val="B891FD"/>
              </a:gs>
              <a:gs pos="100000">
                <a:srgbClr val="80008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FF99C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2" name="动作按钮: 后退或前一项 17411">
            <a:hlinkClick r:id="" action="ppaction://hlinkshowjump?jump=previousslide"/>
          </p:cNvPr>
          <p:cNvSpPr/>
          <p:nvPr/>
        </p:nvSpPr>
        <p:spPr>
          <a:xfrm>
            <a:off x="8991600" y="6248400"/>
            <a:ext cx="533400" cy="381000"/>
          </a:xfrm>
          <a:prstGeom prst="actionButtonBackPrevious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33CCC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7413" name="图片 174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550" y="504825"/>
            <a:ext cx="1616075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图片 174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788" y="3200400"/>
            <a:ext cx="1617662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图片 174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5225" y="504825"/>
            <a:ext cx="1616075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图片 174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463" y="3200400"/>
            <a:ext cx="1617662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7" name="图片 174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533400"/>
            <a:ext cx="1617663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8" name="图片 174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0825" y="3228975"/>
            <a:ext cx="1616075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9" name="图片 174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5788" y="533400"/>
            <a:ext cx="1617662" cy="2667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'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18433"/>
          <p:cNvSpPr txBox="1"/>
          <p:nvPr/>
        </p:nvSpPr>
        <p:spPr>
          <a:xfrm>
            <a:off x="9428480" y="3362960"/>
            <a:ext cx="278003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buClrTx/>
            </a:pPr>
            <a:r>
              <a:rPr lang="en-US" altLang="zh-CN" sz="9600" b="1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8</a:t>
            </a:r>
          </a:p>
          <a:p>
            <a:pPr algn="ctr">
              <a:buClrTx/>
            </a:pPr>
            <a:r>
              <a:rPr lang="en-US" altLang="zh-CN" sz="9600" b="1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eight</a:t>
            </a:r>
            <a:endParaRPr lang="en-US" altLang="zh-CN" sz="2400">
              <a:latin typeface="Times New Roman" panose="02020603050405020304" pitchFamily="2" charset="0"/>
            </a:endParaRPr>
          </a:p>
        </p:txBody>
      </p:sp>
      <p:sp>
        <p:nvSpPr>
          <p:cNvPr id="18435" name="动作按钮: 前进或下一项 18434">
            <a:hlinkClick r:id="" action="ppaction://hlinkshowjump?jump=nextslide"/>
          </p:cNvPr>
          <p:cNvSpPr/>
          <p:nvPr/>
        </p:nvSpPr>
        <p:spPr>
          <a:xfrm>
            <a:off x="9829800" y="6248400"/>
            <a:ext cx="533400" cy="381000"/>
          </a:xfrm>
          <a:prstGeom prst="actionButtonForwardNext">
            <a:avLst/>
          </a:prstGeom>
          <a:gradFill rotWithShape="0">
            <a:gsLst>
              <a:gs pos="0">
                <a:srgbClr val="B891FD"/>
              </a:gs>
              <a:gs pos="100000">
                <a:srgbClr val="80008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FF99C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6" name="动作按钮: 后退或前一项 18435">
            <a:hlinkClick r:id="" action="ppaction://hlinkshowjump?jump=previousslide"/>
          </p:cNvPr>
          <p:cNvSpPr/>
          <p:nvPr/>
        </p:nvSpPr>
        <p:spPr>
          <a:xfrm>
            <a:off x="8991600" y="6248400"/>
            <a:ext cx="533400" cy="381000"/>
          </a:xfrm>
          <a:prstGeom prst="actionButtonBackPrevious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33CCC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8437" name="图片 184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52400"/>
            <a:ext cx="2095500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图片 184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52400"/>
            <a:ext cx="2286000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图片 184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52400"/>
            <a:ext cx="2173288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0" name="图片 184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152400"/>
            <a:ext cx="2286000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1" name="图片 184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563" y="2238375"/>
            <a:ext cx="2095500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2" name="图片 184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963" y="2238375"/>
            <a:ext cx="2286000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3" name="图片 184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963" y="2238375"/>
            <a:ext cx="2173287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4" name="图片 184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563" y="2238375"/>
            <a:ext cx="2286000" cy="2095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8'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19457"/>
          <p:cNvSpPr txBox="1"/>
          <p:nvPr/>
        </p:nvSpPr>
        <p:spPr>
          <a:xfrm>
            <a:off x="7010400" y="2971800"/>
            <a:ext cx="411480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buClrTx/>
            </a:pPr>
            <a:r>
              <a:rPr lang="en-US" altLang="zh-CN" sz="9600" b="1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9</a:t>
            </a:r>
          </a:p>
          <a:p>
            <a:pPr algn="ctr">
              <a:buClrTx/>
            </a:pPr>
            <a:r>
              <a:rPr lang="en-US" altLang="zh-CN" sz="9600" b="1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nine</a:t>
            </a:r>
            <a:endParaRPr lang="en-US" altLang="zh-CN" sz="2400">
              <a:latin typeface="Times New Roman" panose="02020603050405020304" pitchFamily="2" charset="0"/>
            </a:endParaRPr>
          </a:p>
        </p:txBody>
      </p:sp>
      <p:sp>
        <p:nvSpPr>
          <p:cNvPr id="19459" name="动作按钮: 前进或下一项 19458">
            <a:hlinkClick r:id="" action="ppaction://hlinkshowjump?jump=nextslide"/>
          </p:cNvPr>
          <p:cNvSpPr/>
          <p:nvPr/>
        </p:nvSpPr>
        <p:spPr>
          <a:xfrm>
            <a:off x="9829800" y="6248400"/>
            <a:ext cx="533400" cy="381000"/>
          </a:xfrm>
          <a:prstGeom prst="actionButtonForwardNext">
            <a:avLst/>
          </a:prstGeom>
          <a:gradFill rotWithShape="0">
            <a:gsLst>
              <a:gs pos="0">
                <a:srgbClr val="B891FD"/>
              </a:gs>
              <a:gs pos="100000">
                <a:srgbClr val="80008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FF99C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0" name="动作按钮: 后退或前一项 19459">
            <a:hlinkClick r:id="" action="ppaction://hlinkshowjump?jump=previousslide"/>
          </p:cNvPr>
          <p:cNvSpPr/>
          <p:nvPr/>
        </p:nvSpPr>
        <p:spPr>
          <a:xfrm>
            <a:off x="8991600" y="6248400"/>
            <a:ext cx="533400" cy="381000"/>
          </a:xfrm>
          <a:prstGeom prst="actionButtonBackPrevious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33CCC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9461" name="图片 8" descr="elepha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28600"/>
            <a:ext cx="2133600" cy="1827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图片 8" descr="elepha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28600"/>
            <a:ext cx="2133600" cy="1827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图片 8" descr="elepha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04800"/>
            <a:ext cx="2133600" cy="1827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4" name="图片 8" descr="elepha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962400"/>
            <a:ext cx="2133600" cy="1827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5" name="图片 8" descr="elepha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981200"/>
            <a:ext cx="2133600" cy="1827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6" name="图片 8" descr="elepha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981200"/>
            <a:ext cx="2133600" cy="1827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7" name="图片 8" descr="elepha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057400"/>
            <a:ext cx="2133600" cy="1827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8" name="图片 8" descr="elepha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886200"/>
            <a:ext cx="2133600" cy="1827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9" name="图片 8" descr="elepha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038600"/>
            <a:ext cx="2133600" cy="1827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9'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20481"/>
          <p:cNvSpPr txBox="1"/>
          <p:nvPr/>
        </p:nvSpPr>
        <p:spPr>
          <a:xfrm>
            <a:off x="6172200" y="3202305"/>
            <a:ext cx="556260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buClrTx/>
            </a:pPr>
            <a:r>
              <a:rPr lang="en-US" altLang="zh-CN" sz="9600" b="1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10</a:t>
            </a:r>
          </a:p>
          <a:p>
            <a:pPr algn="ctr">
              <a:buClrTx/>
            </a:pPr>
            <a:r>
              <a:rPr lang="en-US" altLang="zh-CN" sz="9600" b="1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ten</a:t>
            </a:r>
            <a:endParaRPr lang="en-US" altLang="zh-CN" sz="9600">
              <a:latin typeface="Times New Roman" panose="02020603050405020304" pitchFamily="2" charset="0"/>
            </a:endParaRPr>
          </a:p>
        </p:txBody>
      </p:sp>
      <p:sp>
        <p:nvSpPr>
          <p:cNvPr id="20483" name="动作按钮: 后退或前一项 20482">
            <a:hlinkClick r:id="" action="ppaction://hlinkshowjump?jump=previousslide"/>
          </p:cNvPr>
          <p:cNvSpPr/>
          <p:nvPr/>
        </p:nvSpPr>
        <p:spPr>
          <a:xfrm>
            <a:off x="9753600" y="6248400"/>
            <a:ext cx="533400" cy="381000"/>
          </a:xfrm>
          <a:prstGeom prst="actionButtonBackPrevious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33CCC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0484" name="图片 3" descr="be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76200"/>
            <a:ext cx="2209800" cy="165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图片 3" descr="be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76200"/>
            <a:ext cx="2209800" cy="165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6" name="图片 3" descr="be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76200"/>
            <a:ext cx="2257425" cy="165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7" name="图片 3" descr="be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76200"/>
            <a:ext cx="2409825" cy="165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8" name="图片 3" descr="be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5" y="1720850"/>
            <a:ext cx="2209800" cy="165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9" name="图片 3" descr="be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425" y="1720850"/>
            <a:ext cx="2209800" cy="165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0" name="图片 3" descr="be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025" y="1720850"/>
            <a:ext cx="2255838" cy="165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1" name="图片 3" descr="be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825" y="1720850"/>
            <a:ext cx="2409825" cy="165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2" name="图片 3" descr="be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913" y="3381375"/>
            <a:ext cx="2209800" cy="1649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3" name="图片 3" descr="be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713" y="3379788"/>
            <a:ext cx="2209800" cy="1651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0'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行云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251</Words>
  <Application>Microsoft Office PowerPoint</Application>
  <PresentationFormat>宽屏</PresentationFormat>
  <Paragraphs>71</Paragraphs>
  <Slides>19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黑体</vt:lpstr>
      <vt:lpstr>楷体_GB2312</vt:lpstr>
      <vt:lpstr>宋体</vt:lpstr>
      <vt:lpstr>Arial</vt:lpstr>
      <vt:lpstr>Arial Black</vt:lpstr>
      <vt:lpstr>Calibri</vt:lpstr>
      <vt:lpstr>Mangal</vt:lpstr>
      <vt:lpstr>Times New Roman</vt:lpstr>
      <vt:lpstr>默认设计模板</vt:lpstr>
      <vt:lpstr>1_默认设计模板</vt:lpstr>
      <vt:lpstr>2_默认设计模板</vt:lpstr>
      <vt:lpstr>1_Office 主题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计算下列算式,用英语说出其答案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Astrazeneca</dc:creator>
  <cp:lastModifiedBy>admin</cp:lastModifiedBy>
  <cp:revision>3</cp:revision>
  <dcterms:created xsi:type="dcterms:W3CDTF">2018-01-03T11:41:00Z</dcterms:created>
  <dcterms:modified xsi:type="dcterms:W3CDTF">2018-01-17T01:14:29Z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