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8" r:id="rId3"/>
    <p:sldId id="279" r:id="rId4"/>
    <p:sldId id="268" r:id="rId5"/>
    <p:sldId id="269" r:id="rId6"/>
    <p:sldId id="261" r:id="rId7"/>
    <p:sldId id="270" r:id="rId8"/>
    <p:sldId id="259" r:id="rId9"/>
    <p:sldId id="260" r:id="rId10"/>
    <p:sldId id="271" r:id="rId11"/>
    <p:sldId id="272" r:id="rId12"/>
    <p:sldId id="267" r:id="rId13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CC00"/>
    <a:srgbClr val="FF5050"/>
    <a:srgbClr val="CC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14" d="100"/>
          <a:sy n="114" d="100"/>
        </p:scale>
        <p:origin x="-15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8674" name="页眉占位符 2867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fontAlgn="base"/>
            <a:r>
              <a:rPr lang="zh-CN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lang="zh-CN" altLang="en-US" sz="1200" strike="noStrike" noProof="1" dirty="0"/>
          </a:p>
        </p:txBody>
      </p:sp>
      <p:sp>
        <p:nvSpPr>
          <p:cNvPr id="28675" name="日期占位符 2867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fontAlgn="base"/>
            <a:endParaRPr lang="zh-CN" altLang="en-US" sz="1200" strike="noStrike" noProof="1" dirty="0"/>
          </a:p>
        </p:txBody>
      </p:sp>
      <p:sp>
        <p:nvSpPr>
          <p:cNvPr id="28676" name="页脚占位符 2867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fontAlgn="base"/>
            <a:r>
              <a:rPr lang="zh-CN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lang="zh-CN" altLang="en-US" sz="1200" strike="noStrike" noProof="1" dirty="0"/>
          </a:p>
        </p:txBody>
      </p:sp>
      <p:sp>
        <p:nvSpPr>
          <p:cNvPr id="28677" name="灯片编号占位符 28676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fontAlgn="base"/>
            <a:fld id="{9A0DB2DC-4C9A-4742-B13C-FB6460FD3503}" type="slidenum">
              <a:rPr lang="zh-CN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lvl="0" eaLnBrk="1" fontAlgn="base" hangingPunct="1"/>
            <a:r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lang="en-US" altLang="zh-CN" sz="1200" strike="noStrike" noProof="1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lvl="0" algn="r" eaLnBrk="1" fontAlgn="base" hangingPunct="1"/>
            <a:endParaRPr lang="en-US" altLang="zh-CN" sz="1200" strike="noStrike" noProof="1" dirty="0"/>
          </a:p>
        </p:txBody>
      </p:sp>
      <p:sp>
        <p:nvSpPr>
          <p:cNvPr id="3076" name="Rectangle 4"/>
          <p:cNvSpPr>
            <a:spLocks noRo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p>
            <a:pPr lvl="0" eaLnBrk="1" fontAlgn="base" hangingPunct="1"/>
            <a:r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</a:t>
            </a:r>
            <a:endParaRPr lang="en-US" altLang="zh-CN" sz="1200" strike="noStrike" noProof="1" dirty="0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r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绿色圃中小学教育网http://www.lspjy.com绿色圃中小学教育网http://www.lspjy.com</a:t>
            </a:r>
            <a:endParaRPr lang="en-US" altLang="zh-CN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r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绿色圃中小学教育网http://www.lspjy.com绿色圃中小学教育网http://www.lspjy.com</a:t>
            </a:r>
            <a:endParaRPr lang="en-US" altLang="zh-CN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r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绿色圃中小学教育网http://www.lspjy.com绿色圃中小学教育网http://www.lspjy.com</a:t>
            </a:r>
            <a:endParaRPr lang="en-US" altLang="zh-CN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r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绿色圃中小学教育网http://www.lspjy.com绿色圃中小学教育网http://www.lspjy.com</a:t>
            </a:r>
            <a:endParaRPr lang="en-US" altLang="zh-CN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r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绿色圃中小学教育网http://www.lspjy.com绿色圃中小学教育网http://www.lspjy.com</a:t>
            </a:r>
            <a:endParaRPr lang="en-US" altLang="zh-CN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r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绿色圃中小学教育网http://www.lspjy.com绿色圃中小学教育网http://www.lspjy.com</a:t>
            </a:r>
            <a:endParaRPr lang="en-US" altLang="zh-CN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r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绿色圃中小学教育网http://www.lspjy.com绿色圃中小学教育网http://www.lspjy.com</a:t>
            </a:r>
            <a:endParaRPr lang="en-US" altLang="zh-CN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r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绿色圃中小学教育网http://www.lspjy.com绿色圃中小学教育网http://www.lspjy.com</a:t>
            </a:r>
            <a:endParaRPr lang="en-US" altLang="zh-CN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r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绿色圃中小学教育网http://www.lspjy.com绿色圃中小学教育网http://www.lspjy.com</a:t>
            </a:r>
            <a:endParaRPr lang="en-US" altLang="zh-CN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r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绿色圃中小学教育网http://www.lspjy.com绿色圃中小学教育网http://www.lspjy.com</a:t>
            </a:r>
            <a:endParaRPr lang="en-US" altLang="zh-CN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r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绿色圃中小学教育网http://www.lspjy.com绿色圃中小学教育网http://www.lspjy.com</a:t>
            </a:r>
            <a:endParaRPr lang="en-US" altLang="zh-CN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lvl="0" eaLnBrk="1" fontAlgn="base" hangingPunct="1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lvl="0" eaLnBrk="1" fontAlgn="base" hangingPunct="1"/>
            <a:r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绿色圃中小学教育网http://www.lspjy.com绿色圃中小学教育网http://www.lspjy.com</a:t>
            </a:r>
            <a:endParaRPr lang="en-US" altLang="zh-CN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.emf"/><Relationship Id="rId2" Type="http://schemas.microsoft.com/office/2007/relationships/media" Target="file:///C:\Documents%20and%20Settings\Administrator\&#26700;&#38754;\&#22826;&#38451;&#26368;&#32418;.wav" TargetMode="External"/><Relationship Id="rId1" Type="http://schemas.openxmlformats.org/officeDocument/2006/relationships/audio" Target="file:///C:\Documents%20and%20Settings\Administrator\&#26700;&#38754;\&#22826;&#38451;&#26368;&#32418;.wav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hyperlink" Target="http://dytjl.nease.net/msf/1.ht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标题 2"/>
          <p:cNvSpPr>
            <a:spLocks noGrp="1" noRot="1"/>
          </p:cNvSpPr>
          <p:nvPr>
            <p:ph type="title"/>
          </p:nvPr>
        </p:nvSpPr>
        <p:spPr>
          <a:ln/>
        </p:spPr>
        <p:txBody>
          <a:bodyPr wrap="square" lIns="91440" tIns="45720" rIns="91440" bIns="45720" anchor="ctr"/>
          <a:p>
            <a:pPr eaLnBrk="1" hangingPunct="1"/>
            <a:r>
              <a:rPr lang="zh-CN" altLang="en-US" dirty="0"/>
              <a:t>歌曲欣赏</a:t>
            </a:r>
            <a:endParaRPr lang="zh-CN" altLang="en-US" dirty="0"/>
          </a:p>
        </p:txBody>
      </p:sp>
      <p:sp>
        <p:nvSpPr>
          <p:cNvPr id="2" name="文本占位符 8194"/>
          <p:cNvSpPr>
            <a:spLocks noGrp="1" noRot="1"/>
          </p:cNvSpPr>
          <p:nvPr>
            <p:ph idx="1"/>
          </p:nvPr>
        </p:nvSpPr>
        <p:spPr>
          <a:ln/>
        </p:spPr>
        <p:txBody>
          <a:bodyPr wrap="square" lIns="91440" tIns="45720" rIns="91440" bIns="45720" anchor="t"/>
          <a:p>
            <a:pPr eaLnBrk="1" hangingPunct="1"/>
            <a:r>
              <a:rPr lang="zh-CN" altLang="en-US" sz="5400" dirty="0"/>
              <a:t>说说你都听到了什么？</a:t>
            </a:r>
            <a:endParaRPr lang="zh-CN" altLang="en-US" sz="5400" dirty="0"/>
          </a:p>
          <a:p>
            <a:pPr eaLnBrk="1" hangingPunct="1"/>
            <a:endParaRPr lang="zh-CN" altLang="en-US" dirty="0"/>
          </a:p>
          <a:p>
            <a:pPr eaLnBrk="1" hangingPunct="1"/>
            <a:r>
              <a:rPr lang="zh-CN" altLang="en-US" sz="5400" dirty="0"/>
              <a:t>你知道毛主席是什么人吗？</a:t>
            </a:r>
            <a:endParaRPr lang="zh-CN" altLang="en-US" sz="5400" dirty="0"/>
          </a:p>
        </p:txBody>
      </p:sp>
      <p:pic>
        <p:nvPicPr>
          <p:cNvPr id="4099" name="太阳最红.wav" descr="太阳最红">
            <a:hlinkClick r:id="" action="ppaction://media"/>
          </p:cNvPr>
          <p:cNvPicPr>
            <a:picLocks noRot="1"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019925" y="6021388"/>
            <a:ext cx="619125" cy="619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0" name="日期占位符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 wrap="square" lIns="91440" tIns="45720" rIns="91440" bIns="45720"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indent="0">
              <a:buFont typeface="Arial" panose="020B0604020202020204" pitchFamily="34" charset="0"/>
              <a:buChar char="•"/>
            </a:pPr>
            <a:endParaRPr lang="en-US" altLang="en-US" sz="1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0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" fill="hold"/>
                                        <p:tgtEl>
                                          <p:spTgt spid="40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9"/>
                  </p:tgtEl>
                </p:cond>
              </p:nextCondLst>
            </p:seq>
            <p:audio>
              <p:cMediaNode vol="80000">
                <p:cTn id="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99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Rectangle 2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936625"/>
          </a:xfrm>
          <a:ln/>
        </p:spPr>
        <p:txBody>
          <a:bodyPr wrap="square" lIns="91440" tIns="45720" rIns="91440" bIns="45720" anchor="ctr"/>
          <a:p>
            <a:pPr eaLnBrk="1" hangingPunct="1"/>
            <a:r>
              <a:rPr lang="zh-CN" altLang="en-US" sz="5400" dirty="0"/>
              <a:t>作   业：</a:t>
            </a:r>
            <a:endParaRPr lang="zh-CN" altLang="en-US" sz="5400" dirty="0"/>
          </a:p>
        </p:txBody>
      </p:sp>
      <p:sp>
        <p:nvSpPr>
          <p:cNvPr id="13314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wrap="square" lIns="91440" tIns="45720" rIns="91440" bIns="45720" anchor="t"/>
          <a:p>
            <a:pPr eaLnBrk="1" hangingPunct="1">
              <a:buNone/>
            </a:pPr>
            <a:endParaRPr lang="en-US" altLang="zh-CN" sz="4400"/>
          </a:p>
          <a:p>
            <a:pPr eaLnBrk="1" hangingPunct="1">
              <a:buNone/>
            </a:pPr>
            <a:r>
              <a:rPr lang="en-US" altLang="zh-CN" sz="4400"/>
              <a:t>        </a:t>
            </a:r>
            <a:r>
              <a:rPr lang="zh-CN" altLang="en-US" sz="4400" b="1" dirty="0">
                <a:solidFill>
                  <a:srgbClr val="CC0099"/>
                </a:solidFill>
              </a:rPr>
              <a:t>课后搜集毛主席的故事，讲给同学听。</a:t>
            </a:r>
            <a:endParaRPr lang="zh-CN" altLang="en-US" sz="4400" b="1" dirty="0">
              <a:solidFill>
                <a:srgbClr val="CC0099"/>
              </a:solidFill>
            </a:endParaRPr>
          </a:p>
          <a:p>
            <a:pPr eaLnBrk="1" hangingPunct="1">
              <a:buNone/>
            </a:pPr>
            <a:endParaRPr lang="en-US" altLang="zh-CN" sz="4400" b="1">
              <a:solidFill>
                <a:srgbClr val="CC0099"/>
              </a:solidFill>
            </a:endParaRPr>
          </a:p>
        </p:txBody>
      </p:sp>
      <p:sp>
        <p:nvSpPr>
          <p:cNvPr id="13315" name="矩形 11268"/>
          <p:cNvSpPr/>
          <p:nvPr/>
        </p:nvSpPr>
        <p:spPr>
          <a:xfrm>
            <a:off x="0" y="0"/>
            <a:ext cx="309563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316" name="矩形 11269"/>
          <p:cNvSpPr/>
          <p:nvPr/>
        </p:nvSpPr>
        <p:spPr>
          <a:xfrm>
            <a:off x="1476375" y="6021388"/>
            <a:ext cx="696913" cy="1079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1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http://</a:t>
            </a:r>
            <a:r>
              <a:rPr lang="en-US" altLang="zh-CN" sz="100" err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lspjy.com</a:t>
            </a:r>
            <a:r>
              <a:rPr lang="zh-CN" altLang="en-US" sz="1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绿色圃中小学教育网</a:t>
            </a:r>
            <a:r>
              <a:rPr lang="en-US" altLang="zh-CN" sz="1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http://</a:t>
            </a:r>
            <a:r>
              <a:rPr lang="en-US" altLang="zh-CN" sz="100" err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www.lspjy.com</a:t>
            </a:r>
            <a:r>
              <a:rPr lang="en-US" altLang="zh-CN" sz="1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zh-CN" altLang="en-US" sz="1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绿色圃中学资源网</a:t>
            </a:r>
            <a:r>
              <a:rPr lang="en-US" altLang="zh-CN" sz="1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http://</a:t>
            </a:r>
            <a:r>
              <a:rPr lang="en-US" altLang="zh-CN" sz="100" err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cz.lspjy.com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317" name="矩形 11270"/>
          <p:cNvSpPr/>
          <p:nvPr/>
        </p:nvSpPr>
        <p:spPr>
          <a:xfrm>
            <a:off x="900113" y="4076700"/>
            <a:ext cx="5400675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WordArt 4"/>
          <p:cNvSpPr>
            <a:spLocks noTextEdit="1"/>
          </p:cNvSpPr>
          <p:nvPr/>
        </p:nvSpPr>
        <p:spPr>
          <a:xfrm>
            <a:off x="2700338" y="1628775"/>
            <a:ext cx="3887787" cy="2879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6000" b="1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再见</a:t>
            </a:r>
            <a:endParaRPr lang="zh-CN" altLang="en-US" sz="6000" b="1"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文本占位符 50178"/>
          <p:cNvSpPr>
            <a:spLocks noGrp="1" noRot="1"/>
          </p:cNvSpPr>
          <p:nvPr>
            <p:ph idx="1"/>
          </p:nvPr>
        </p:nvSpPr>
        <p:spPr>
          <a:ln/>
        </p:spPr>
        <p:txBody>
          <a:bodyPr wrap="square" lIns="91440" tIns="45720" rIns="91440" bIns="45720" anchor="t"/>
          <a:p>
            <a:pPr eaLnBrk="1" hangingPunct="1"/>
            <a:endParaRPr lang="zh-CN" altLang="zh-CN" dirty="0"/>
          </a:p>
        </p:txBody>
      </p:sp>
      <p:pic>
        <p:nvPicPr>
          <p:cNvPr id="5122" name="标题 50179" descr="101">
            <a:hlinkClick r:id="rId1"/>
          </p:cNvPr>
          <p:cNvPicPr>
            <a:picLocks noGrp="1" noRot="1" noChangeAspect="1"/>
          </p:cNvPicPr>
          <p:nvPr>
            <p:ph type="title"/>
          </p:nvPr>
        </p:nvPicPr>
        <p:blipFill>
          <a:blip r:embed="rId2"/>
          <a:stretch>
            <a:fillRect/>
          </a:stretch>
        </p:blipFill>
        <p:spPr>
          <a:xfrm>
            <a:off x="2051050" y="115888"/>
            <a:ext cx="4922838" cy="6669087"/>
          </a:xfrm>
          <a:ln/>
        </p:spPr>
      </p:pic>
      <p:sp>
        <p:nvSpPr>
          <p:cNvPr id="5123" name="日期占位符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 wrap="square" lIns="91440" tIns="45720" rIns="91440" bIns="45720"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indent="0">
              <a:buFont typeface="Arial" panose="020B0604020202020204" pitchFamily="34" charset="0"/>
              <a:buChar char="•"/>
            </a:pPr>
            <a:endParaRPr lang="en-US" altLang="en-US" sz="1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Rectangle 2"/>
          <p:cNvSpPr>
            <a:spLocks noGrp="1"/>
          </p:cNvSpPr>
          <p:nvPr>
            <p:ph type="title"/>
          </p:nvPr>
        </p:nvSpPr>
        <p:spPr>
          <a:xfrm>
            <a:off x="1547813" y="765175"/>
            <a:ext cx="5040312" cy="652463"/>
          </a:xfrm>
          <a:ln/>
        </p:spPr>
        <p:txBody>
          <a:bodyPr wrap="square" lIns="91440" tIns="45720" rIns="91440" bIns="45720" anchor="ctr"/>
          <a:p>
            <a:pPr eaLnBrk="1" hangingPunct="1"/>
            <a:endParaRPr lang="zh-CN" altLang="zh-CN" sz="4000" b="1" dirty="0">
              <a:solidFill>
                <a:schemeClr val="accent2"/>
              </a:solidFill>
            </a:endParaRPr>
          </a:p>
        </p:txBody>
      </p:sp>
      <p:sp>
        <p:nvSpPr>
          <p:cNvPr id="6146" name="Rectangle 3"/>
          <p:cNvSpPr>
            <a:spLocks noGrp="1"/>
          </p:cNvSpPr>
          <p:nvPr>
            <p:ph idx="1"/>
          </p:nvPr>
        </p:nvSpPr>
        <p:spPr>
          <a:xfrm>
            <a:off x="2771775" y="1600200"/>
            <a:ext cx="5915025" cy="4525963"/>
          </a:xfrm>
          <a:ln/>
        </p:spPr>
        <p:txBody>
          <a:bodyPr wrap="square" lIns="91440" tIns="45720" rIns="91440" bIns="45720" anchor="t"/>
          <a:p>
            <a:pPr marL="0" indent="0" eaLnBrk="1" hangingPunct="1">
              <a:buNone/>
            </a:pPr>
            <a:endParaRPr lang="zh-CN" altLang="zh-CN" dirty="0"/>
          </a:p>
        </p:txBody>
      </p:sp>
      <p:pic>
        <p:nvPicPr>
          <p:cNvPr id="6147" name="Picture 5" descr="au702980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97075" y="290513"/>
            <a:ext cx="5589588" cy="39639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8" name="Rectangle 6"/>
          <p:cNvSpPr/>
          <p:nvPr/>
        </p:nvSpPr>
        <p:spPr>
          <a:xfrm rot="-10800000" flipV="1">
            <a:off x="247650" y="3908425"/>
            <a:ext cx="8204200" cy="29845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800" b="1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毛泽东生平简介</a:t>
            </a:r>
            <a:endParaRPr lang="zh-CN" altLang="en-US" sz="2800" b="1" dirty="0">
              <a:solidFill>
                <a:schemeClr val="accent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毛泽东，湖南湘潭人。生于</a:t>
            </a:r>
            <a:r>
              <a:rPr lang="en-US" altLang="zh-CN" sz="3200" b="1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1893</a:t>
            </a:r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年</a:t>
            </a:r>
            <a:r>
              <a:rPr lang="en-US" altLang="zh-CN" sz="3200" b="1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12</a:t>
            </a:r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月</a:t>
            </a:r>
            <a:r>
              <a:rPr lang="en-US" altLang="zh-CN" sz="3200" b="1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26</a:t>
            </a:r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日，</a:t>
            </a:r>
            <a:r>
              <a:rPr lang="en-US" altLang="zh-CN" sz="3200" b="1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1976</a:t>
            </a:r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年</a:t>
            </a:r>
            <a:r>
              <a:rPr lang="en-US" altLang="zh-CN" sz="3200" b="1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9</a:t>
            </a:r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月</a:t>
            </a:r>
            <a:r>
              <a:rPr lang="en-US" altLang="zh-CN" sz="3200" b="1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9  </a:t>
            </a:r>
            <a:r>
              <a:rPr lang="zh-CN" altLang="en-US" sz="3200" b="1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日去世。他一生为中国人民的解放，为祖国的繁荣富强而奋斗，他是中国人民深深热爱的伟大领袖，中国人民将永远怀念他。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3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页脚占位符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 wrap="square" lIns="91440" tIns="45720" rIns="91440" bIns="45720"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indent="0" algn="ctr"/>
            <a:r>
              <a:rPr lang="en-US" altLang="zh-CN" sz="1400" err="1"/>
              <a:t>绿色圃中小学教育网http://www.lspjy.com</a:t>
            </a:r>
            <a:endParaRPr lang="en-US" altLang="zh-CN" sz="1400"/>
          </a:p>
        </p:txBody>
      </p:sp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wrap="square" lIns="91440" tIns="45720" rIns="91440" bIns="45720" anchor="ctr"/>
          <a:p>
            <a:pPr eaLnBrk="1" hangingPunct="1"/>
            <a:endParaRPr lang="zh-CN" altLang="zh-CN" dirty="0"/>
          </a:p>
        </p:txBody>
      </p:sp>
      <p:pic>
        <p:nvPicPr>
          <p:cNvPr id="7171" name="Picture 4" descr="2004916143226761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ln/>
        </p:spPr>
      </p:pic>
      <p:sp>
        <p:nvSpPr>
          <p:cNvPr id="7172" name="Text Box 5"/>
          <p:cNvSpPr txBox="1"/>
          <p:nvPr/>
        </p:nvSpPr>
        <p:spPr>
          <a:xfrm>
            <a:off x="1187450" y="2205038"/>
            <a:ext cx="6480175" cy="10985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6600" b="1" dirty="0">
                <a:solidFill>
                  <a:srgbClr val="FFFF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吃水不忘挖井人</a:t>
            </a:r>
            <a:endParaRPr lang="zh-CN" altLang="en-US" sz="6600" b="1" dirty="0">
              <a:solidFill>
                <a:srgbClr val="FFFF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3" name="Text Box 6"/>
          <p:cNvSpPr txBox="1"/>
          <p:nvPr/>
        </p:nvSpPr>
        <p:spPr>
          <a:xfrm>
            <a:off x="1979613" y="5229225"/>
            <a:ext cx="4465637" cy="706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FF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执教人：王丽娟</a:t>
            </a:r>
            <a:endParaRPr lang="zh-CN" altLang="en-US" sz="4000" b="1" dirty="0">
              <a:solidFill>
                <a:srgbClr val="FFFF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wrap="square" lIns="91440" tIns="45720" rIns="91440" bIns="45720" anchor="ctr"/>
          <a:p>
            <a:pPr eaLnBrk="1" hangingPunct="1"/>
            <a:r>
              <a:rPr lang="zh-CN" altLang="en-US" sz="6000" b="1" dirty="0"/>
              <a:t>读 一 读</a:t>
            </a:r>
            <a:endParaRPr lang="zh-CN" altLang="en-US" sz="6000" b="1" dirty="0"/>
          </a:p>
        </p:txBody>
      </p:sp>
      <p:sp>
        <p:nvSpPr>
          <p:cNvPr id="7171" name="Rectangle 3"/>
          <p:cNvSpPr>
            <a:spLocks noGrp="1"/>
          </p:cNvSpPr>
          <p:nvPr>
            <p:ph idx="1"/>
          </p:nvPr>
        </p:nvSpPr>
        <p:spPr>
          <a:xfrm>
            <a:off x="395288" y="1628775"/>
            <a:ext cx="8518525" cy="4321175"/>
          </a:xfrm>
          <a:ln/>
        </p:spPr>
        <p:txBody>
          <a:bodyPr wrap="square" lIns="91440" tIns="45720" rIns="91440" bIns="45720" anchor="t"/>
          <a:p>
            <a:pPr eaLnBrk="1" hangingPunct="1">
              <a:buNone/>
            </a:pPr>
            <a:r>
              <a:rPr lang="en-US" altLang="zh-CN" sz="1800"/>
              <a:t>    </a:t>
            </a:r>
            <a:r>
              <a:rPr lang="en-US" altLang="zh-CN" b="1" err="1"/>
              <a:t>wàng</a:t>
            </a:r>
            <a:r>
              <a:rPr lang="en-US" altLang="zh-CN" b="1"/>
              <a:t>      </a:t>
            </a:r>
            <a:r>
              <a:rPr lang="en-US" altLang="zh-CN" b="1" err="1"/>
              <a:t>wā</a:t>
            </a:r>
            <a:r>
              <a:rPr lang="en-US" altLang="zh-CN" b="1"/>
              <a:t>      </a:t>
            </a:r>
            <a:r>
              <a:rPr lang="en-US" altLang="zh-CN" b="1" err="1"/>
              <a:t>jǐnɡ</a:t>
            </a:r>
            <a:r>
              <a:rPr lang="en-US" altLang="zh-CN" b="1"/>
              <a:t>    </a:t>
            </a:r>
            <a:r>
              <a:rPr lang="en-US" altLang="zh-CN" b="1" err="1"/>
              <a:t>Xí</a:t>
            </a:r>
            <a:r>
              <a:rPr lang="en-US" altLang="zh-CN" b="1"/>
              <a:t>       </a:t>
            </a:r>
            <a:r>
              <a:rPr lang="en-US" altLang="zh-CN" b="1" err="1"/>
              <a:t>dǎo</a:t>
            </a:r>
            <a:r>
              <a:rPr lang="en-US" altLang="zh-CN" b="1"/>
              <a:t>        </a:t>
            </a:r>
            <a:r>
              <a:rPr lang="en-US" altLang="zh-CN" b="1" err="1"/>
              <a:t>gé</a:t>
            </a:r>
            <a:r>
              <a:rPr lang="en-US" altLang="zh-CN" b="1"/>
              <a:t>   </a:t>
            </a:r>
            <a:endParaRPr lang="en-US" altLang="zh-CN" b="1"/>
          </a:p>
          <a:p>
            <a:pPr eaLnBrk="1" hangingPunct="1">
              <a:buNone/>
            </a:pPr>
            <a:r>
              <a:rPr lang="en-US" altLang="zh-CN" b="1"/>
              <a:t>    </a:t>
            </a:r>
            <a:r>
              <a:rPr lang="zh-CN" altLang="en-US" b="1" dirty="0"/>
              <a:t>忘           挖       井       席      导           革</a:t>
            </a:r>
            <a:endParaRPr lang="zh-CN" altLang="en-US" b="1" dirty="0"/>
          </a:p>
          <a:p>
            <a:pPr eaLnBrk="1" hangingPunct="1">
              <a:buNone/>
            </a:pPr>
            <a:r>
              <a:rPr lang="zh-CN" altLang="en-US" b="1" dirty="0"/>
              <a:t>  </a:t>
            </a:r>
            <a:r>
              <a:rPr lang="en-US" altLang="zh-CN" b="1" err="1"/>
              <a:t>zhàn</a:t>
            </a:r>
            <a:r>
              <a:rPr lang="en-US" altLang="zh-CN" b="1"/>
              <a:t>      </a:t>
            </a:r>
            <a:r>
              <a:rPr lang="en-US" altLang="zh-CN" b="1" err="1"/>
              <a:t>shì</a:t>
            </a:r>
            <a:r>
              <a:rPr lang="en-US" altLang="zh-CN" b="1"/>
              <a:t>       </a:t>
            </a:r>
            <a:r>
              <a:rPr lang="en-US" altLang="zh-CN" b="1" err="1"/>
              <a:t>jiě</a:t>
            </a:r>
            <a:r>
              <a:rPr lang="en-US" altLang="zh-CN" b="1"/>
              <a:t>       </a:t>
            </a:r>
            <a:r>
              <a:rPr lang="en-US" altLang="zh-CN" b="1" err="1"/>
              <a:t>kè</a:t>
            </a:r>
            <a:r>
              <a:rPr lang="en-US" altLang="zh-CN" b="1"/>
              <a:t>       </a:t>
            </a:r>
            <a:r>
              <a:rPr lang="en-US" altLang="zh-CN" b="1" err="1"/>
              <a:t>niàn</a:t>
            </a:r>
            <a:r>
              <a:rPr lang="en-US" altLang="zh-CN" b="1"/>
              <a:t>    </a:t>
            </a:r>
            <a:r>
              <a:rPr lang="en-US" altLang="zh-CN" b="1" err="1"/>
              <a:t>mìng</a:t>
            </a:r>
            <a:endParaRPr lang="en-US" altLang="zh-CN" b="1"/>
          </a:p>
          <a:p>
            <a:pPr eaLnBrk="1" hangingPunct="1">
              <a:buNone/>
            </a:pPr>
            <a:r>
              <a:rPr lang="en-US" altLang="zh-CN" b="1"/>
              <a:t>    </a:t>
            </a:r>
            <a:r>
              <a:rPr lang="zh-CN" altLang="en-US" b="1" dirty="0"/>
              <a:t>战         士        解       刻        念         命</a:t>
            </a:r>
            <a:endParaRPr lang="zh-CN" altLang="en-US" b="1" dirty="0"/>
          </a:p>
          <a:p>
            <a:pPr eaLnBrk="1" hangingPunct="1"/>
            <a:endParaRPr lang="zh-CN" altLang="en-US" b="1" dirty="0"/>
          </a:p>
          <a:p>
            <a:pPr eaLnBrk="1" hangingPunct="1"/>
            <a:endParaRPr lang="zh-CN" altLang="en-US" b="1" dirty="0"/>
          </a:p>
          <a:p>
            <a:pPr eaLnBrk="1" hangingPunct="1">
              <a:buNone/>
            </a:pPr>
            <a:r>
              <a:rPr lang="zh-CN" altLang="en-US" b="1" dirty="0"/>
              <a:t>     </a:t>
            </a:r>
            <a:endParaRPr lang="zh-CN" altLang="en-US" b="1" dirty="0"/>
          </a:p>
          <a:p>
            <a:pPr eaLnBrk="1" hangingPunct="1">
              <a:buNone/>
            </a:pPr>
            <a:r>
              <a:rPr lang="zh-CN" altLang="en-US" b="1" dirty="0"/>
              <a:t>  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0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charRg st="0" end="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56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charRg st="56" end="10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109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charRg st="109" end="1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163" end="2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charRg st="163" end="2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217" end="2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charRg st="217" end="2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223" end="2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charRg st="223" end="2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wrap="square" lIns="91440" tIns="45720" rIns="91440" bIns="45720" anchor="ctr"/>
          <a:p>
            <a:pPr eaLnBrk="1" hangingPunct="1"/>
            <a:endParaRPr lang="zh-CN" altLang="zh-CN" dirty="0"/>
          </a:p>
        </p:txBody>
      </p:sp>
      <p:sp>
        <p:nvSpPr>
          <p:cNvPr id="19459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wrap="square" lIns="91440" tIns="45720" rIns="91440" bIns="45720" anchor="t"/>
          <a:p>
            <a:pPr eaLnBrk="1" hangingPunct="1">
              <a:buNone/>
            </a:pPr>
            <a:r>
              <a:rPr lang="zh-CN" altLang="en-US" sz="4000" b="1" dirty="0"/>
              <a:t>忘      挖       井       席       导        革</a:t>
            </a:r>
            <a:endParaRPr lang="zh-CN" altLang="en-US" sz="4000" b="1" dirty="0"/>
          </a:p>
          <a:p>
            <a:pPr eaLnBrk="1" hangingPunct="1">
              <a:buNone/>
            </a:pPr>
            <a:endParaRPr lang="zh-CN" altLang="en-US" sz="4000" b="1" dirty="0"/>
          </a:p>
          <a:p>
            <a:pPr eaLnBrk="1" hangingPunct="1">
              <a:buNone/>
            </a:pPr>
            <a:r>
              <a:rPr lang="zh-CN" altLang="en-US" sz="4000" b="1" dirty="0"/>
              <a:t>战      士       解       刻        念       命</a:t>
            </a:r>
            <a:endParaRPr lang="zh-CN" altLang="en-US" sz="4000" b="1" dirty="0"/>
          </a:p>
          <a:p>
            <a:pPr eaLnBrk="1" hangingPunct="1"/>
            <a:endParaRPr lang="zh-CN" altLang="en-US" sz="4000" b="1" dirty="0"/>
          </a:p>
          <a:p>
            <a:pPr eaLnBrk="1" hangingPunct="1"/>
            <a:endParaRPr lang="en-US" altLang="zh-CN" sz="4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0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charRg st="0" end="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43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charRg st="43" end="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0" y="274638"/>
            <a:ext cx="8229600" cy="1143000"/>
          </a:xfrm>
          <a:ln/>
        </p:spPr>
        <p:txBody>
          <a:bodyPr wrap="square" lIns="91440" tIns="45720" rIns="91440" bIns="45720" anchor="ctr"/>
          <a:p>
            <a:pPr eaLnBrk="1" hangingPunct="1"/>
            <a:r>
              <a:rPr lang="zh-CN" altLang="en-US" sz="7200" b="1" dirty="0">
                <a:solidFill>
                  <a:srgbClr val="CC0099"/>
                </a:solidFill>
              </a:rPr>
              <a:t>我 会 认</a:t>
            </a:r>
            <a:endParaRPr lang="zh-CN" altLang="en-US" sz="7200" b="1" dirty="0">
              <a:solidFill>
                <a:srgbClr val="CC0099"/>
              </a:solidFill>
            </a:endParaRPr>
          </a:p>
        </p:txBody>
      </p:sp>
      <p:sp>
        <p:nvSpPr>
          <p:cNvPr id="5123" name="Rectangle 3"/>
          <p:cNvSpPr>
            <a:spLocks noGrp="1"/>
          </p:cNvSpPr>
          <p:nvPr>
            <p:ph type="body"/>
          </p:nvPr>
        </p:nvSpPr>
        <p:spPr>
          <a:xfrm>
            <a:off x="468313" y="1557338"/>
            <a:ext cx="8229600" cy="4525962"/>
          </a:xfrm>
          <a:ln/>
        </p:spPr>
        <p:txBody>
          <a:bodyPr wrap="square" lIns="91440" tIns="45720" rIns="91440" bIns="45720" anchor="t"/>
          <a:p>
            <a:pPr eaLnBrk="1" hangingPunct="1">
              <a:buNone/>
            </a:pPr>
            <a:r>
              <a:rPr lang="zh-CN" altLang="en-US" sz="5400" b="1" dirty="0">
                <a:solidFill>
                  <a:srgbClr val="FF5050"/>
                </a:solidFill>
              </a:rPr>
              <a:t>忘</a:t>
            </a:r>
            <a:r>
              <a:rPr lang="zh-CN" altLang="en-US" sz="5400" b="1" dirty="0"/>
              <a:t>记</a:t>
            </a:r>
            <a:r>
              <a:rPr lang="zh-CN" altLang="en-US" sz="5400" b="1" dirty="0">
                <a:solidFill>
                  <a:srgbClr val="FF5050"/>
                </a:solidFill>
              </a:rPr>
              <a:t>　挖井　</a:t>
            </a:r>
            <a:r>
              <a:rPr lang="zh-CN" altLang="en-US" sz="5400" b="1" dirty="0"/>
              <a:t>主</a:t>
            </a:r>
            <a:r>
              <a:rPr lang="zh-CN" altLang="en-US" sz="5400" b="1" dirty="0">
                <a:solidFill>
                  <a:srgbClr val="FF5050"/>
                </a:solidFill>
              </a:rPr>
              <a:t>席　</a:t>
            </a:r>
            <a:r>
              <a:rPr lang="zh-CN" altLang="en-US" sz="5400" b="1" dirty="0"/>
              <a:t>领</a:t>
            </a:r>
            <a:r>
              <a:rPr lang="zh-CN" altLang="en-US" sz="5400" b="1" dirty="0">
                <a:solidFill>
                  <a:srgbClr val="FF5050"/>
                </a:solidFill>
              </a:rPr>
              <a:t>导</a:t>
            </a:r>
            <a:endParaRPr lang="zh-CN" altLang="en-US" sz="5400" b="1" dirty="0">
              <a:solidFill>
                <a:srgbClr val="FF5050"/>
              </a:solidFill>
            </a:endParaRPr>
          </a:p>
          <a:p>
            <a:pPr eaLnBrk="1" hangingPunct="1">
              <a:buNone/>
            </a:pPr>
            <a:endParaRPr lang="zh-CN" altLang="en-US" sz="5400" b="1" dirty="0">
              <a:solidFill>
                <a:srgbClr val="FF5050"/>
              </a:solidFill>
            </a:endParaRPr>
          </a:p>
          <a:p>
            <a:pPr eaLnBrk="1" hangingPunct="1">
              <a:buNone/>
            </a:pPr>
            <a:r>
              <a:rPr lang="zh-CN" altLang="en-US" sz="5400" b="1" dirty="0">
                <a:solidFill>
                  <a:srgbClr val="FF5050"/>
                </a:solidFill>
              </a:rPr>
              <a:t>革命　解</a:t>
            </a:r>
            <a:r>
              <a:rPr lang="zh-CN" altLang="en-US" sz="5400" b="1" dirty="0"/>
              <a:t>开</a:t>
            </a:r>
            <a:r>
              <a:rPr lang="zh-CN" altLang="en-US" sz="5400" b="1" dirty="0">
                <a:solidFill>
                  <a:srgbClr val="FF5050"/>
                </a:solidFill>
              </a:rPr>
              <a:t>　</a:t>
            </a:r>
            <a:r>
              <a:rPr lang="zh-CN" altLang="en-US" sz="5400" b="1" dirty="0"/>
              <a:t>时</a:t>
            </a:r>
            <a:r>
              <a:rPr lang="zh-CN" altLang="en-US" sz="5400" b="1" dirty="0">
                <a:solidFill>
                  <a:srgbClr val="FF5050"/>
                </a:solidFill>
              </a:rPr>
              <a:t>刻    想念　</a:t>
            </a:r>
            <a:endParaRPr lang="zh-CN" altLang="en-US" sz="5400" b="1" dirty="0">
              <a:solidFill>
                <a:srgbClr val="FF5050"/>
              </a:solidFill>
            </a:endParaRPr>
          </a:p>
          <a:p>
            <a:pPr eaLnBrk="1" hangingPunct="1">
              <a:buNone/>
            </a:pPr>
            <a:r>
              <a:rPr lang="zh-CN" altLang="en-US" sz="5400" b="1" dirty="0">
                <a:solidFill>
                  <a:srgbClr val="FF5050"/>
                </a:solidFill>
              </a:rPr>
              <a:t>　</a:t>
            </a:r>
            <a:endParaRPr lang="zh-CN" altLang="en-US" sz="5400" b="1" dirty="0">
              <a:solidFill>
                <a:srgbClr val="FF5050"/>
              </a:solidFill>
            </a:endParaRPr>
          </a:p>
          <a:p>
            <a:pPr eaLnBrk="1" hangingPunct="1"/>
            <a:endParaRPr lang="en-US" altLang="zh-CN" sz="5400" b="1">
              <a:solidFill>
                <a:srgbClr val="FF5050"/>
              </a:solidFill>
            </a:endParaRPr>
          </a:p>
        </p:txBody>
      </p:sp>
      <p:sp>
        <p:nvSpPr>
          <p:cNvPr id="10243" name="矩形 8196"/>
          <p:cNvSpPr/>
          <p:nvPr/>
        </p:nvSpPr>
        <p:spPr>
          <a:xfrm>
            <a:off x="1476375" y="6021388"/>
            <a:ext cx="696913" cy="1079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1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http://</a:t>
            </a:r>
            <a:r>
              <a:rPr lang="en-US" altLang="zh-CN" sz="100" err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lspjy.com</a:t>
            </a:r>
            <a:r>
              <a:rPr lang="zh-CN" altLang="en-US" sz="1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绿色圃中小学教育网</a:t>
            </a:r>
            <a:r>
              <a:rPr lang="en-US" altLang="zh-CN" sz="1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http://</a:t>
            </a:r>
            <a:r>
              <a:rPr lang="en-US" altLang="zh-CN" sz="100" err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www.lspjy.com</a:t>
            </a:r>
            <a:r>
              <a:rPr lang="en-US" altLang="zh-CN" sz="1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zh-CN" altLang="en-US" sz="1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绿色圃中学资源网</a:t>
            </a:r>
            <a:r>
              <a:rPr lang="en-US" altLang="zh-CN" sz="10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http://</a:t>
            </a:r>
            <a:r>
              <a:rPr lang="en-US" altLang="zh-CN" sz="100" err="1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cz.lspjy.com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charRg st="13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charRg st="13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charRg st="29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charRg st="29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0" y="274638"/>
            <a:ext cx="8229600" cy="1143000"/>
          </a:xfrm>
          <a:ln/>
        </p:spPr>
        <p:txBody>
          <a:bodyPr wrap="square" lIns="91440" tIns="45720" rIns="91440" bIns="45720" anchor="ctr"/>
          <a:p>
            <a:pPr eaLnBrk="1" hangingPunct="1"/>
            <a:r>
              <a:rPr lang="zh-CN" altLang="en-US" sz="7200" b="1" dirty="0">
                <a:solidFill>
                  <a:schemeClr val="hlink"/>
                </a:solidFill>
              </a:rPr>
              <a:t>思   考：</a:t>
            </a:r>
            <a:endParaRPr lang="zh-CN" altLang="en-US" sz="7200" b="1" dirty="0">
              <a:solidFill>
                <a:schemeClr val="hlink"/>
              </a:solidFill>
            </a:endParaRPr>
          </a:p>
        </p:txBody>
      </p:sp>
      <p:sp>
        <p:nvSpPr>
          <p:cNvPr id="6147" name="Rectangle 3"/>
          <p:cNvSpPr>
            <a:spLocks noGrp="1"/>
          </p:cNvSpPr>
          <p:nvPr>
            <p:ph type="body"/>
          </p:nvPr>
        </p:nvSpPr>
        <p:spPr>
          <a:xfrm>
            <a:off x="1476375" y="2332038"/>
            <a:ext cx="8229600" cy="3617912"/>
          </a:xfrm>
          <a:ln/>
        </p:spPr>
        <p:txBody>
          <a:bodyPr wrap="square" lIns="91440" tIns="45720" rIns="91440" bIns="45720" anchor="t"/>
          <a:p>
            <a:pPr eaLnBrk="1" hangingPunct="1">
              <a:spcBef>
                <a:spcPct val="50000"/>
              </a:spcBef>
              <a:buNone/>
            </a:pPr>
            <a:r>
              <a:rPr lang="zh-CN" altLang="en-US" sz="4800" b="1" dirty="0">
                <a:solidFill>
                  <a:schemeClr val="tx2"/>
                </a:solidFill>
              </a:rPr>
              <a:t>谁是挖井人？</a:t>
            </a:r>
            <a:endParaRPr lang="zh-CN" altLang="en-US" sz="48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50000"/>
              </a:spcBef>
              <a:buNone/>
            </a:pPr>
            <a:endParaRPr lang="zh-CN" altLang="en-US" sz="48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zh-CN" altLang="en-US" sz="4800" b="1" dirty="0">
                <a:solidFill>
                  <a:schemeClr val="tx2"/>
                </a:solidFill>
              </a:rPr>
              <a:t>谁不忘挖井人？</a:t>
            </a:r>
            <a:endParaRPr lang="zh-CN" altLang="en-US" sz="48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50000"/>
              </a:spcBef>
              <a:buNone/>
            </a:pPr>
            <a:endParaRPr lang="en-US" altLang="zh-CN" sz="4800" b="1">
              <a:solidFill>
                <a:schemeClr val="tx2"/>
              </a:solidFill>
            </a:endParaRPr>
          </a:p>
        </p:txBody>
      </p:sp>
      <p:pic>
        <p:nvPicPr>
          <p:cNvPr id="11267" name="Picture 4" descr="小女孩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00788" y="908050"/>
            <a:ext cx="1966912" cy="32797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8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charRg st="8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wrap="square" lIns="91440" tIns="45720" rIns="91440" bIns="45720" anchor="ctr"/>
          <a:p>
            <a:pPr eaLnBrk="1" hangingPunct="1"/>
            <a:r>
              <a:rPr lang="zh-CN" altLang="en-US" sz="4000" dirty="0"/>
              <a:t>的深情，领悟了志士仁人面对山河破碎而壮志难</a:t>
            </a:r>
            <a:r>
              <a:rPr lang="en-US" altLang="zh-CN" sz="4000" err="1"/>
              <a:t>chóu</a:t>
            </a:r>
            <a:r>
              <a:rPr lang="en-US" altLang="zh-CN" sz="4000"/>
              <a:t>(    )</a:t>
            </a:r>
            <a:r>
              <a:rPr lang="zh-CN" altLang="en-US" sz="4000" dirty="0"/>
              <a:t>的忧愤，爱国之情油然而生。</a:t>
            </a:r>
            <a:br>
              <a:rPr lang="zh-CN" altLang="en-US" sz="4000" dirty="0"/>
            </a:br>
            <a:r>
              <a:rPr lang="zh-CN" altLang="en-US" sz="4000" dirty="0"/>
              <a:t> </a:t>
            </a:r>
            <a:br>
              <a:rPr lang="zh-CN" altLang="en-US" sz="4000" dirty="0"/>
            </a:br>
            <a:r>
              <a:rPr lang="zh-CN" altLang="en-US" sz="4000" dirty="0"/>
              <a:t> </a:t>
            </a:r>
            <a:br>
              <a:rPr lang="zh-CN" altLang="en-US" sz="4000" dirty="0"/>
            </a:br>
            <a:r>
              <a:rPr lang="zh-CN" altLang="en-US" sz="4000" dirty="0"/>
              <a:t> </a:t>
            </a:r>
            <a:br>
              <a:rPr lang="zh-CN" altLang="en-US" sz="4000" dirty="0"/>
            </a:br>
            <a:r>
              <a:rPr lang="zh-CN" altLang="en-US" sz="4000" dirty="0"/>
              <a:t> </a:t>
            </a:r>
            <a:br>
              <a:rPr lang="zh-CN" altLang="en-US" sz="4000" dirty="0"/>
            </a:br>
            <a:r>
              <a:rPr lang="zh-CN" altLang="en-US" sz="4000" dirty="0"/>
              <a:t> </a:t>
            </a:r>
            <a:br>
              <a:rPr lang="zh-CN" altLang="en-US" sz="4000" dirty="0"/>
            </a:br>
            <a:r>
              <a:rPr lang="zh-CN" altLang="en-US" sz="4000" dirty="0"/>
              <a:t> </a:t>
            </a:r>
            <a:br>
              <a:rPr lang="zh-CN" altLang="en-US" sz="4000" dirty="0"/>
            </a:br>
            <a:r>
              <a:rPr lang="zh-CN" altLang="en-US" sz="4000" dirty="0"/>
              <a:t> </a:t>
            </a:r>
            <a:br>
              <a:rPr lang="zh-CN" altLang="en-US" sz="4000" dirty="0"/>
            </a:br>
            <a:r>
              <a:rPr lang="zh-CN" altLang="en-US" sz="4000" dirty="0"/>
              <a:t> </a:t>
            </a:r>
            <a:br>
              <a:rPr lang="zh-CN" altLang="en-US" sz="4000" dirty="0"/>
            </a:br>
            <a:r>
              <a:rPr lang="zh-CN" altLang="en-US" sz="4000" dirty="0"/>
              <a:t> </a:t>
            </a:r>
            <a:br>
              <a:rPr lang="zh-CN" altLang="en-US" sz="4000" dirty="0"/>
            </a:br>
            <a:r>
              <a:rPr lang="zh-CN" altLang="en-US" sz="4000" dirty="0"/>
              <a:t> </a:t>
            </a:r>
            <a:br>
              <a:rPr lang="zh-CN" altLang="en-US" sz="4000" dirty="0"/>
            </a:br>
            <a:r>
              <a:rPr lang="zh-CN" altLang="en-US" sz="4000" dirty="0"/>
              <a:t> </a:t>
            </a:r>
            <a:br>
              <a:rPr lang="zh-CN" altLang="en-US" sz="4000" dirty="0"/>
            </a:br>
            <a:r>
              <a:rPr lang="zh-CN" altLang="en-US" sz="4000" dirty="0"/>
              <a:t> </a:t>
            </a:r>
            <a:br>
              <a:rPr lang="zh-CN" altLang="en-US" sz="4000" dirty="0"/>
            </a:br>
            <a:r>
              <a:rPr lang="zh-CN" altLang="en-US" sz="4000" dirty="0"/>
              <a:t> </a:t>
            </a:r>
            <a:br>
              <a:rPr lang="zh-CN" altLang="en-US" sz="4000" dirty="0"/>
            </a:br>
            <a:r>
              <a:rPr lang="zh-CN" altLang="en-US" sz="4000" dirty="0"/>
              <a:t> </a:t>
            </a:r>
            <a:br>
              <a:rPr lang="zh-CN" altLang="en-US" sz="4000" dirty="0"/>
            </a:br>
            <a:r>
              <a:rPr lang="zh-CN" altLang="en-US" sz="4000" dirty="0"/>
              <a:t> </a:t>
            </a:r>
            <a:br>
              <a:rPr lang="zh-CN" altLang="en-US" sz="4000" dirty="0"/>
            </a:br>
            <a:r>
              <a:rPr lang="zh-CN" altLang="en-US" sz="4000" dirty="0"/>
              <a:t> </a:t>
            </a:r>
            <a:endParaRPr lang="zh-CN" altLang="en-US" sz="4000" dirty="0"/>
          </a:p>
        </p:txBody>
      </p:sp>
      <p:pic>
        <p:nvPicPr>
          <p:cNvPr id="12290" name="Picture 8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68313" y="1628775"/>
            <a:ext cx="3609975" cy="3557588"/>
          </a:xfrm>
          <a:ln/>
        </p:spPr>
      </p:pic>
      <p:pic>
        <p:nvPicPr>
          <p:cNvPr id="1229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363" y="1628775"/>
            <a:ext cx="3527425" cy="35290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2" name="Text Box 11"/>
          <p:cNvSpPr txBox="1"/>
          <p:nvPr/>
        </p:nvSpPr>
        <p:spPr>
          <a:xfrm>
            <a:off x="684213" y="84138"/>
            <a:ext cx="2103437" cy="10668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endParaRPr lang="en-US" altLang="zh-CN" sz="3200">
              <a:solidFill>
                <a:srgbClr val="CC00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200" dirty="0">
                <a:solidFill>
                  <a:srgbClr val="CC00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我会写：</a:t>
            </a:r>
            <a:endParaRPr lang="zh-CN" altLang="en-US" sz="3200" dirty="0">
              <a:solidFill>
                <a:srgbClr val="CC00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293" name="矩形 10246"/>
          <p:cNvSpPr/>
          <p:nvPr/>
        </p:nvSpPr>
        <p:spPr>
          <a:xfrm>
            <a:off x="0" y="0"/>
            <a:ext cx="309563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790</Words>
  <Application>WPS 演示</Application>
  <PresentationFormat/>
  <Paragraphs>62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Arial</vt:lpstr>
      <vt:lpstr>宋体</vt:lpstr>
      <vt:lpstr>Wingdings</vt:lpstr>
      <vt:lpstr>微软雅黑</vt:lpstr>
      <vt:lpstr>Arial Unicode MS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绿色圃中小学教育网http://www.lspjy.com</dc:title>
  <dc:creator>绿色圃中小学教育网http://www.lspjy.com</dc:creator>
  <cp:keywords>绿色圃中小学教育网http:/www.lspjy.com</cp:keywords>
  <dc:description>绿色圃中小学教育网http://www.lspjy.com</dc:description>
  <dc:subject>绿色圃中小学教育网http://www.lspjy.com</dc:subject>
  <cp:lastModifiedBy>卢坤</cp:lastModifiedBy>
  <cp:revision>20</cp:revision>
  <dcterms:created xsi:type="dcterms:W3CDTF">2009-04-06T00:33:36Z</dcterms:created>
  <dcterms:modified xsi:type="dcterms:W3CDTF">2018-03-07T03:08:09Z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