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文本框 8"/>
          <p:cNvSpPr txBox="1"/>
          <p:nvPr/>
        </p:nvSpPr>
        <p:spPr>
          <a:xfrm>
            <a:off x="1195070" y="1090295"/>
            <a:ext cx="9561195" cy="14325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6600">
                <a:ln/>
                <a:solidFill>
                  <a:schemeClr val="accent4"/>
                </a:solidFill>
              </a:rPr>
              <a:t>  </a:t>
            </a:r>
            <a:r>
              <a:rPr lang="zh-CN" altLang="en-US" sz="880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废物利用手工制作</a:t>
            </a:r>
            <a:endParaRPr lang="zh-CN" altLang="en-US" sz="880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1635" y="3403600"/>
            <a:ext cx="6254750" cy="14325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l"/>
            <a:r>
              <a:rPr lang="zh-CN" altLang="en-US" sz="8800">
                <a:ln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老玉米笔筒</a:t>
            </a:r>
            <a:endParaRPr lang="zh-CN" altLang="en-US" sz="8800">
              <a:ln/>
              <a:solidFill>
                <a:srgbClr val="FFFF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2" name="图片 11" descr="94_140929164745_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93485" y="2418080"/>
            <a:ext cx="5142865" cy="48971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94_140929164745_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926715" y="1047115"/>
            <a:ext cx="6290945" cy="64573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>
                <a:solidFill>
                  <a:srgbClr val="FFFF00"/>
                </a:solidFill>
              </a:rPr>
              <a:t>1</a:t>
            </a:r>
            <a:r>
              <a:rPr lang="zh-CN" altLang="en-US">
                <a:solidFill>
                  <a:srgbClr val="FFFF00"/>
                </a:solidFill>
              </a:rPr>
              <a:t>、</a:t>
            </a:r>
            <a:r>
              <a:rPr lang="zh-CN" altLang="en-US">
                <a:solidFill>
                  <a:srgbClr val="FFFF00"/>
                </a:solidFill>
              </a:rPr>
              <a:t>准备</a:t>
            </a:r>
            <a:r>
              <a:rPr lang="en-US" altLang="zh-CN">
                <a:solidFill>
                  <a:srgbClr val="FFFF00"/>
                </a:solidFill>
              </a:rPr>
              <a:t>:</a:t>
            </a:r>
            <a:r>
              <a:rPr lang="zh-CN" altLang="en-US">
                <a:solidFill>
                  <a:srgbClr val="FFFF00"/>
                </a:solidFill>
              </a:rPr>
              <a:t>塑料矿泉水瓶、泡泡包装膜、牛皮包装纸、双面胶、剪刀、黄色颜料和水粉笔</a:t>
            </a:r>
            <a:endParaRPr lang="zh-CN" altLang="en-US">
              <a:solidFill>
                <a:srgbClr val="FFFF00"/>
              </a:solidFill>
            </a:endParaRPr>
          </a:p>
        </p:txBody>
      </p:sp>
      <p:pic>
        <p:nvPicPr>
          <p:cNvPr id="4" name="内容占位符 3" descr="94_140929164757_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642235" y="1832610"/>
            <a:ext cx="6831330" cy="53676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87525"/>
          </a:xfrm>
        </p:spPr>
        <p:txBody>
          <a:bodyPr>
            <a:normAutofit fontScale="90000"/>
          </a:bodyPr>
          <a:p>
            <a:r>
              <a:rPr lang="en-US" altLang="zh-CN">
                <a:solidFill>
                  <a:srgbClr val="FFFF00"/>
                </a:solidFill>
              </a:rPr>
              <a:t>2</a:t>
            </a:r>
            <a:r>
              <a:rPr lang="zh-CN" altLang="en-US">
                <a:solidFill>
                  <a:srgbClr val="FFFF00"/>
                </a:solidFill>
              </a:rPr>
              <a:t>、剪去水瓶颈部。剪裁泡泡膜，宽度要多过瓶子的高度，长度要能包裹住瓶身，贴上双面胶</a:t>
            </a:r>
            <a:endParaRPr lang="zh-CN" altLang="en-US">
              <a:solidFill>
                <a:srgbClr val="FFFF00"/>
              </a:solidFill>
            </a:endParaRPr>
          </a:p>
        </p:txBody>
      </p:sp>
      <p:pic>
        <p:nvPicPr>
          <p:cNvPr id="4" name="内容占位符 3" descr="94_140929164805_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596515" y="2072005"/>
            <a:ext cx="6892290" cy="5067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>
                <a:solidFill>
                  <a:srgbClr val="FFFF00"/>
                </a:solidFill>
              </a:rPr>
              <a:t>3</a:t>
            </a:r>
            <a:r>
              <a:rPr lang="zh-CN" altLang="en-US">
                <a:solidFill>
                  <a:srgbClr val="FFFF00"/>
                </a:solidFill>
              </a:rPr>
              <a:t>、泡泡膜包裹瓶身，多出来的泡泡膜向瓶口里面折并贴紧，防止塑料瓶口划破手。</a:t>
            </a:r>
            <a:endParaRPr lang="zh-CN" altLang="en-US">
              <a:solidFill>
                <a:srgbClr val="FFFF00"/>
              </a:solidFill>
            </a:endParaRPr>
          </a:p>
        </p:txBody>
      </p:sp>
      <p:pic>
        <p:nvPicPr>
          <p:cNvPr id="4" name="内容占位符 3" descr="94_140929164813_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672080" y="1578610"/>
            <a:ext cx="6680835" cy="60096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>
                <a:solidFill>
                  <a:srgbClr val="FFFF00"/>
                </a:solidFill>
              </a:rPr>
              <a:t>4</a:t>
            </a:r>
            <a:r>
              <a:rPr lang="zh-CN" altLang="en-US">
                <a:solidFill>
                  <a:srgbClr val="FFFF00"/>
                </a:solidFill>
              </a:rPr>
              <a:t>、将黄色水粉颜料刷在泡泡膜上，底部可以留出一些距离不用刷，放在通风处待干</a:t>
            </a:r>
            <a:endParaRPr lang="zh-CN" altLang="en-US">
              <a:solidFill>
                <a:srgbClr val="FFFF00"/>
              </a:solidFill>
            </a:endParaRPr>
          </a:p>
        </p:txBody>
      </p:sp>
      <p:pic>
        <p:nvPicPr>
          <p:cNvPr id="4" name="内容占位符 3" descr="94_140929164821_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791460" y="1691005"/>
            <a:ext cx="6247765" cy="53441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olidFill>
                  <a:srgbClr val="FFFF00"/>
                </a:solidFill>
              </a:rPr>
              <a:t>5</a:t>
            </a:r>
            <a:r>
              <a:rPr lang="zh-CN" altLang="en-US">
                <a:solidFill>
                  <a:srgbClr val="FFFF00"/>
                </a:solidFill>
              </a:rPr>
              <a:t>、牛皮纸裁剪出八片叶子的形状</a:t>
            </a:r>
            <a:endParaRPr lang="zh-CN" altLang="en-US">
              <a:solidFill>
                <a:srgbClr val="FFFF00"/>
              </a:solidFill>
            </a:endParaRPr>
          </a:p>
        </p:txBody>
      </p:sp>
      <p:pic>
        <p:nvPicPr>
          <p:cNvPr id="4" name="内容占位符 3" descr="94_140929164828_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651760" y="1521460"/>
            <a:ext cx="6229985" cy="53860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>
                <a:solidFill>
                  <a:srgbClr val="FFFF00"/>
                </a:solidFill>
              </a:rPr>
              <a:t>6</a:t>
            </a:r>
            <a:r>
              <a:rPr lang="zh-CN" altLang="en-US">
                <a:solidFill>
                  <a:srgbClr val="FFFF00"/>
                </a:solidFill>
              </a:rPr>
              <a:t>、先将四片牛皮纸叶片用双面胶贴在颜料干透的瓶身上</a:t>
            </a:r>
            <a:endParaRPr lang="zh-CN" altLang="en-US">
              <a:solidFill>
                <a:srgbClr val="FFFF00"/>
              </a:solidFill>
            </a:endParaRPr>
          </a:p>
        </p:txBody>
      </p:sp>
      <p:pic>
        <p:nvPicPr>
          <p:cNvPr id="4" name="内容占位符 3" descr="94_140929164835_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837180" y="1584325"/>
            <a:ext cx="6212840" cy="558419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olidFill>
                  <a:srgbClr val="FFFF00"/>
                </a:solidFill>
              </a:rPr>
              <a:t>7</a:t>
            </a:r>
            <a:r>
              <a:rPr lang="zh-CN" altLang="en-US">
                <a:solidFill>
                  <a:srgbClr val="FFFF00"/>
                </a:solidFill>
              </a:rPr>
              <a:t>、每两片叶子的缝隙处再贴一圈叶片</a:t>
            </a:r>
            <a:endParaRPr lang="zh-CN" altLang="en-US">
              <a:solidFill>
                <a:srgbClr val="FFFF00"/>
              </a:solidFill>
            </a:endParaRPr>
          </a:p>
        </p:txBody>
      </p:sp>
      <p:pic>
        <p:nvPicPr>
          <p:cNvPr id="4" name="内容占位符 3" descr="94_140929164842_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880995" y="1567180"/>
            <a:ext cx="6000115" cy="557085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>
                <a:solidFill>
                  <a:srgbClr val="FFFF00"/>
                </a:solidFill>
              </a:rPr>
              <a:t>8</a:t>
            </a:r>
            <a:r>
              <a:rPr lang="zh-CN" altLang="en-US">
                <a:solidFill>
                  <a:srgbClr val="FFFF00"/>
                </a:solidFill>
              </a:rPr>
              <a:t>、将贴好的叶片向下拉一下，露出玉米粒</a:t>
            </a:r>
            <a:endParaRPr lang="zh-CN" altLang="en-US">
              <a:solidFill>
                <a:srgbClr val="FFFF00"/>
              </a:solidFill>
            </a:endParaRPr>
          </a:p>
        </p:txBody>
      </p:sp>
      <p:pic>
        <p:nvPicPr>
          <p:cNvPr id="4" name="内容占位符 3" descr="94_140929164850_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095625" y="2072005"/>
            <a:ext cx="5739765" cy="51263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WPS 演示</Application>
  <PresentationFormat>宽屏</PresentationFormat>
  <Paragraphs>20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Arial</vt:lpstr>
      <vt:lpstr>宋体</vt:lpstr>
      <vt:lpstr>Wingdings</vt:lpstr>
      <vt:lpstr>Calibri Light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2017-09-10T04:14:22Z</dcterms:created>
  <dcterms:modified xsi:type="dcterms:W3CDTF">2017-09-10T05:32:55Z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2052-10.1.0.6207</vt:lpwstr>
  </property>
</Properties>
</file>