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46" autoAdjust="0"/>
  </p:normalViewPr>
  <p:slideViewPr>
    <p:cSldViewPr>
      <p:cViewPr varScale="1">
        <p:scale>
          <a:sx n="71" d="100"/>
          <a:sy n="71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2018-08-20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043608" y="-93249"/>
            <a:ext cx="72008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en-US" altLang="zh-CN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                        </a:t>
            </a:r>
            <a:r>
              <a:rPr kumimoji="0" lang="zh-CN" altLang="en-US" sz="24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小学二年级数学教学设计</a:t>
            </a:r>
            <a:endParaRPr kumimoji="0" lang="zh-CN" altLang="en-US" sz="9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	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教材分析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  本节内容是在学生已初步认识长方形、正方形、三角形的基础上教学的。它们与我们的实际生活有着密切的联系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我们的身边很多物体上都有角。教材也是根据生活，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引导学生观察实物，从实物中认识出角。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zh-CN" altLang="en-US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学情分析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  在学生初步感知角的基础上，通过实际操作，获得直接感观，为形成角的空间观念打下基础。由于每个学生的认知水平有差异，在学习中可能会出现部分学生对角的张口越大角就越大理解不下，不知道角的大小与边长无关。由于学生的理解来自于他们生活中的感知，小学数学的学习是一项重要智力活动，因而教师应引导学生通过讨论、直观、亲身体验来获得直接的经验，在此基础上进行正确的抽象和概括，形成概念和法则，应用到教学中去。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教学目标 知识目标：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  结合生活情景，使学生初步认识角；知道角的各部分的名称；初步学会用直尺画角。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09900" algn="l"/>
              </a:tabLs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能力目标：通过观察、合作、操作等数学活动，培养学生的观察能力、实践能力、抽象能力，建立空间观念，发展学生的形象思维。 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755576" y="-13480"/>
            <a:ext cx="7560840" cy="669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3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情感目标：通过实践活动，是学生获得成功的体验，建立自信，让学生感受数学无处不在。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教学重点和难点 ；重点：根据角的特点辨认角。 难点：决定角大小的因素。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创设情景，引入新课：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师：同学们，这是什么图形？（师自制的教具：长方形、正方形、三角形、圆形等） （生辨认各种图形）。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师：同学们已经认识了许多图形，你们能用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4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根小棒摆一个我们学过的图形吗？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生：能。（同桌合作摆一个学过的图形）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师：摆好了吗？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生：好了。（小组代表汇报）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师：现在拿走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1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根小棒，再摆一摆又会是什么图形？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生：三角形。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师：接着再拿走一根，像这样的图形又叫什么图形？（稍停）像这样的图形就叫做角。今天这节课我们就一起来认识角这位新朋友。（板题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读题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激励）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二、观察实践，探究新知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: 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1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、（出示课件）校园情境图。 </a:t>
            </a:r>
          </a:p>
          <a:p>
            <a:pPr marL="0" marR="0" lvl="0" indent="203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   师：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请仔细看图，你了解到那些信息？ （学生反馈信息，有的同学在做操、有的踢球、老师带着三角板准备上课、老爷爷用剪刀修剪花木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......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） 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899592" y="83858"/>
            <a:ext cx="7416824" cy="668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师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: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校园里真热闹，你们能找出我们刚刚认识的新朋友角吗？ （生说出自己找到的角） 过渡：同学们观察的真仔细，在图中发现了这么多的角，角就是这样的，大家看清楚了吗？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2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、（出示课件）生活中的角。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A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、学生观察发现角。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B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、老师介绍角。 过渡：刚才我们在校园里找到了许多角，在生活中认识以一些角，你们能从身边找到那些角？ （生举例）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3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、折角。（学生用准备好的不同形状的纸试着折一个角，折好了把角举起了，让大家欣赏。并指明说你是怎样折的？谁折的和他不一样？）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4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、摸角。（把折好的角，用手摸一摸，感受感受。并指明说，你摸的是角的什么地方？有何感受？）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5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、玩角。请同学们拿出准备好的活动角，玩一玩，发现了什么？ 角的两边张口越大，角越大，反之，角的张口越小，角越小。 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6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、猜角。猜一猜哪个角大？猜一猜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演示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结论（角的大小与边的长短无关）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7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、创造角。（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4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人小组合作，用准备好的学具创造一个角）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8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、画角。（课件演示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师板演示范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学生试画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评价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——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加深画法）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 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 </a:t>
            </a:r>
            <a:endParaRPr kumimoji="0" lang="zh-CN" altLang="en-US" sz="1600" b="0" i="0" u="none" strike="noStrike" cap="none" normalizeH="0" baseline="0" dirty="0" smtClean="0">
              <a:ln>
                <a:noFill/>
              </a:ln>
              <a:solidFill>
                <a:srgbClr val="444444"/>
              </a:solidFill>
              <a:effectLst/>
              <a:latin typeface="Tahoma" pitchFamily="34" charset="0"/>
              <a:ea typeface="宋体" pitchFamily="2" charset="-122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9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、巩固练习。（课件出示：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①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判断；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②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下图中有几个角；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③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有两层意思：首先，学生欣赏一组美丽图片，启发引导学生角在生活中广泛性，通过观察与发现，用灵巧的小手去创</a:t>
            </a:r>
            <a:r>
              <a:rPr kumimoji="0" lang="zh-CN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55576" y="891251"/>
            <a:ext cx="777686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造，就一定能学到更多的有关角的数学知识；其次，设计课外作业，有兴趣的学生设计一幅简单的角的图案，用上角的知识，或者回家后找出家中的一些角，指给家人看看。任选一题。）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三、总结提升：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/>
                <a:ea typeface="宋体" pitchFamily="2" charset="-122"/>
                <a:cs typeface="Tahoma" pitchFamily="34" charset="0"/>
              </a:rPr>
              <a:t> </a:t>
            </a:r>
            <a:endParaRPr kumimoji="0" lang="zh-CN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希望同学</a:t>
            </a: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ahoma" pitchFamily="34" charset="0"/>
                <a:ea typeface="宋体" pitchFamily="2" charset="-122"/>
                <a:cs typeface="Tahoma" pitchFamily="34" charset="0"/>
              </a:rPr>
              <a:t>们通过这节课能认识角，掌握角，把握角的变化规律。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893</Words>
  <Application>Microsoft Office PowerPoint</Application>
  <PresentationFormat>全屏显示(4:3)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幻灯片 1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2</cp:revision>
  <dcterms:created xsi:type="dcterms:W3CDTF">2018-08-20T06:50:08Z</dcterms:created>
  <dcterms:modified xsi:type="dcterms:W3CDTF">2018-08-20T07:05:33Z</dcterms:modified>
</cp:coreProperties>
</file>