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7"/>
  </p:notesMasterIdLst>
  <p:sldIdLst>
    <p:sldId id="383" r:id="rId5"/>
    <p:sldId id="331" r:id="rId6"/>
    <p:sldId id="312" r:id="rId8"/>
    <p:sldId id="332" r:id="rId9"/>
    <p:sldId id="399" r:id="rId10"/>
    <p:sldId id="375" r:id="rId11"/>
    <p:sldId id="282" r:id="rId12"/>
    <p:sldId id="338" r:id="rId13"/>
    <p:sldId id="339" r:id="rId14"/>
    <p:sldId id="376" r:id="rId15"/>
    <p:sldId id="291" r:id="rId16"/>
    <p:sldId id="266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5050"/>
    <a:srgbClr val="0066FF"/>
    <a:srgbClr val="FF6600"/>
    <a:srgbClr val="33CC33"/>
    <a:srgbClr val="FFFF00"/>
    <a:srgbClr val="31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11"/>
    <p:restoredTop sz="94660"/>
  </p:normalViewPr>
  <p:slideViewPr>
    <p:cSldViewPr showGuides="1">
      <p:cViewPr>
        <p:scale>
          <a:sx n="61" d="100"/>
          <a:sy n="61" d="100"/>
        </p:scale>
        <p:origin x="-864" y="-168"/>
      </p:cViewPr>
      <p:guideLst>
        <p:guide orient="horz" pos="162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989513"/>
            <a:ext cx="9144000" cy="1920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6" descr="58905afd3778f9fbb801a0c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0"/>
            <a:ext cx="7172325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776" y="1574073"/>
            <a:ext cx="6712676" cy="98901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700" b="0" i="0">
                <a:ln w="1460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776" y="2641912"/>
            <a:ext cx="6712676" cy="31752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90058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05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1" cy="85725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2" y="1200151"/>
            <a:ext cx="822960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67970" marR="0" lvl="0" indent="-26797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/>
            </a:pP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2" y="205984"/>
            <a:ext cx="8229601" cy="4388644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989513"/>
            <a:ext cx="9144000" cy="1920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6" descr="58905afd3778f9fbb801a0c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0"/>
            <a:ext cx="7172325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776" y="1574073"/>
            <a:ext cx="6712676" cy="98901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700" b="0" i="0">
                <a:ln w="1460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776" y="2641912"/>
            <a:ext cx="6712676" cy="31752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90058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05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1" cy="85725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2" y="1200151"/>
            <a:ext cx="822960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67970" marR="0" lvl="0" indent="-26797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/>
            </a:pP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2" y="205984"/>
            <a:ext cx="8229601" cy="4388644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4762"/>
            <a:ext cx="9144000" cy="60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/>
          </p:nvPr>
        </p:nvSpPr>
        <p:spPr>
          <a:xfrm>
            <a:off x="561975" y="809625"/>
            <a:ext cx="8010525" cy="3763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p>
            <a:pPr lvl="0" indent="-26797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67970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A6A6A6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6" name="Title Placeholder 1"/>
          <p:cNvSpPr>
            <a:spLocks noGrp="1"/>
          </p:cNvSpPr>
          <p:nvPr>
            <p:ph type="title"/>
          </p:nvPr>
        </p:nvSpPr>
        <p:spPr>
          <a:xfrm>
            <a:off x="566738" y="128588"/>
            <a:ext cx="8005762" cy="4524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80000"/>
        <a:buFont typeface="Wingdings 2" panose="05020102010507070707" pitchFamily="18" charset="2"/>
        <a:buChar char="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4762"/>
            <a:ext cx="9144000" cy="60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561975" y="809625"/>
            <a:ext cx="8010525" cy="3763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p>
            <a:pPr lvl="0" indent="-26797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67970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A6A6A6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>
          <a:xfrm>
            <a:off x="566738" y="128588"/>
            <a:ext cx="8005762" cy="4524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80000"/>
        <a:buFont typeface="Wingdings 2" panose="05020102010507070707" pitchFamily="18" charset="2"/>
        <a:buChar char="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3.jpe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3.jpe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3.jpe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://pic.51ppt.com.cn/public/upload/share/000/000/017/03/c6f9247935fa2834969bb55651e57772IwXKMQ_468x468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30"/>
            <a:ext cx="9118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01799" y="815707"/>
            <a:ext cx="4572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建始县小学语文</a:t>
            </a:r>
            <a:r>
              <a:rPr lang="en-US" altLang="zh-CN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坊简报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1859" y="2274610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第一期</a:t>
            </a:r>
            <a:endParaRPr lang="zh-CN" altLang="en-US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8513" y="2974885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主编：柳作晶</a:t>
            </a:r>
            <a:endParaRPr lang="en-US" altLang="zh-CN" sz="2000" dirty="0">
              <a:solidFill>
                <a:srgbClr val="00B05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90473" y="3695640"/>
            <a:ext cx="171323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2018</a:t>
            </a:r>
            <a:r>
              <a:rPr lang="zh-CN" altLang="en-US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</a:t>
            </a:r>
            <a:r>
              <a:rPr lang="en-US" altLang="zh-CN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</a:t>
            </a:r>
            <a:r>
              <a:rPr lang="en-US" altLang="zh-CN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25</a:t>
            </a:r>
            <a:r>
              <a:rPr lang="zh-CN" altLang="en-US" sz="2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日</a:t>
            </a:r>
            <a:endParaRPr lang="zh-CN" altLang="en-US" sz="2000" dirty="0">
              <a:solidFill>
                <a:srgbClr val="00B05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1"/>
          <p:cNvSpPr/>
          <p:nvPr/>
        </p:nvSpPr>
        <p:spPr>
          <a:xfrm>
            <a:off x="1000125" y="2004378"/>
            <a:ext cx="7572375" cy="20300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及时关注考核 参与研修活动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请各位参训教师及时了解项目首页“考核方案”。按照考核要求合理安排自己的研修时间并及时提交各类研修作品，同时积极参与平台研修活动，和同行共同交流分享。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endParaRPr lang="zh-CN" altLang="en-US" sz="1400" b="0" dirty="0">
              <a:solidFill>
                <a:srgbClr val="33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2" name="Rectangle 8"/>
          <p:cNvSpPr/>
          <p:nvPr/>
        </p:nvSpPr>
        <p:spPr>
          <a:xfrm>
            <a:off x="857250" y="714375"/>
            <a:ext cx="178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164"/>
          <p:cNvGrpSpPr/>
          <p:nvPr/>
        </p:nvGrpSpPr>
        <p:grpSpPr>
          <a:xfrm>
            <a:off x="6572264" y="642924"/>
            <a:ext cx="1285884" cy="1214428"/>
            <a:chOff x="9948863" y="474663"/>
            <a:chExt cx="1381125" cy="1349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5604" name="图片 2" descr="360截图20181102165302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5"/>
          <p:cNvSpPr/>
          <p:nvPr/>
        </p:nvSpPr>
        <p:spPr>
          <a:xfrm>
            <a:off x="1285875" y="1285875"/>
            <a:ext cx="7354888" cy="3754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可爱的人民教师，大家辛苦啦！在研修、工作两不误的情况下，请一定要注意下面的事情哦！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合理安排作息时间，保持愉快的心情。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劳逸结合，工作间隙注意适当休息，每工作一小时后休息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分钟左右。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电脑室内光线要适宜，保持正确的操作姿势。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注意补充营养，多吃胡萝卜，白菜、豆芽、豆腐、红枣、橘子以及牛奶、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鸡蛋、瘦肉等食物。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注意保持皮肤清洁，尤其是脸部和手的皮肤裸露处多清洁。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可多喝绿茶、菊花茶，对眼睛疲劳、视力模糊有很好的疗效。</a:t>
            </a:r>
            <a:endParaRPr lang="zh-CN" altLang="en-US" sz="12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Rectangle 8"/>
          <p:cNvSpPr/>
          <p:nvPr/>
        </p:nvSpPr>
        <p:spPr>
          <a:xfrm>
            <a:off x="857250" y="642938"/>
            <a:ext cx="178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110"/>
          <p:cNvGrpSpPr/>
          <p:nvPr/>
        </p:nvGrpSpPr>
        <p:grpSpPr>
          <a:xfrm>
            <a:off x="7500958" y="3143254"/>
            <a:ext cx="1286416" cy="1829487"/>
            <a:chOff x="1116013" y="2541588"/>
            <a:chExt cx="1622425" cy="14604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42"/>
            <p:cNvSpPr/>
            <p:nvPr/>
          </p:nvSpPr>
          <p:spPr bwMode="auto">
            <a:xfrm>
              <a:off x="1116013" y="3187700"/>
              <a:ext cx="1622425" cy="814387"/>
            </a:xfrm>
            <a:custGeom>
              <a:avLst/>
              <a:gdLst>
                <a:gd name="T0" fmla="*/ 1022 w 1022"/>
                <a:gd name="T1" fmla="*/ 0 h 513"/>
                <a:gd name="T2" fmla="*/ 951 w 1022"/>
                <a:gd name="T3" fmla="*/ 0 h 513"/>
                <a:gd name="T4" fmla="*/ 887 w 1022"/>
                <a:gd name="T5" fmla="*/ 0 h 513"/>
                <a:gd name="T6" fmla="*/ 123 w 1022"/>
                <a:gd name="T7" fmla="*/ 0 h 513"/>
                <a:gd name="T8" fmla="*/ 59 w 1022"/>
                <a:gd name="T9" fmla="*/ 0 h 513"/>
                <a:gd name="T10" fmla="*/ 0 w 1022"/>
                <a:gd name="T11" fmla="*/ 0 h 513"/>
                <a:gd name="T12" fmla="*/ 0 w 1022"/>
                <a:gd name="T13" fmla="*/ 61 h 513"/>
                <a:gd name="T14" fmla="*/ 59 w 1022"/>
                <a:gd name="T15" fmla="*/ 61 h 513"/>
                <a:gd name="T16" fmla="*/ 59 w 1022"/>
                <a:gd name="T17" fmla="*/ 513 h 513"/>
                <a:gd name="T18" fmla="*/ 123 w 1022"/>
                <a:gd name="T19" fmla="*/ 513 h 513"/>
                <a:gd name="T20" fmla="*/ 123 w 1022"/>
                <a:gd name="T21" fmla="*/ 61 h 513"/>
                <a:gd name="T22" fmla="*/ 887 w 1022"/>
                <a:gd name="T23" fmla="*/ 61 h 513"/>
                <a:gd name="T24" fmla="*/ 887 w 1022"/>
                <a:gd name="T25" fmla="*/ 513 h 513"/>
                <a:gd name="T26" fmla="*/ 951 w 1022"/>
                <a:gd name="T27" fmla="*/ 513 h 513"/>
                <a:gd name="T28" fmla="*/ 951 w 1022"/>
                <a:gd name="T29" fmla="*/ 61 h 513"/>
                <a:gd name="T30" fmla="*/ 1022 w 1022"/>
                <a:gd name="T31" fmla="*/ 61 h 513"/>
                <a:gd name="T32" fmla="*/ 1022 w 1022"/>
                <a:gd name="T3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2" h="513">
                  <a:moveTo>
                    <a:pt x="1022" y="0"/>
                  </a:moveTo>
                  <a:lnTo>
                    <a:pt x="951" y="0"/>
                  </a:lnTo>
                  <a:lnTo>
                    <a:pt x="887" y="0"/>
                  </a:lnTo>
                  <a:lnTo>
                    <a:pt x="123" y="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9" y="61"/>
                  </a:lnTo>
                  <a:lnTo>
                    <a:pt x="59" y="513"/>
                  </a:lnTo>
                  <a:lnTo>
                    <a:pt x="123" y="513"/>
                  </a:lnTo>
                  <a:lnTo>
                    <a:pt x="123" y="61"/>
                  </a:lnTo>
                  <a:lnTo>
                    <a:pt x="887" y="61"/>
                  </a:lnTo>
                  <a:lnTo>
                    <a:pt x="887" y="513"/>
                  </a:lnTo>
                  <a:lnTo>
                    <a:pt x="951" y="513"/>
                  </a:lnTo>
                  <a:lnTo>
                    <a:pt x="951" y="61"/>
                  </a:lnTo>
                  <a:lnTo>
                    <a:pt x="1022" y="61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43"/>
            <p:cNvSpPr>
              <a:spLocks noEditPoints="1"/>
            </p:cNvSpPr>
            <p:nvPr/>
          </p:nvSpPr>
          <p:spPr bwMode="auto">
            <a:xfrm>
              <a:off x="2378075" y="2541588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35 w 222"/>
                <a:gd name="T11" fmla="*/ 59 h 69"/>
                <a:gd name="T12" fmla="*/ 9 w 222"/>
                <a:gd name="T13" fmla="*/ 59 h 69"/>
                <a:gd name="T14" fmla="*/ 9 w 222"/>
                <a:gd name="T15" fmla="*/ 9 h 69"/>
                <a:gd name="T16" fmla="*/ 35 w 222"/>
                <a:gd name="T17" fmla="*/ 9 h 69"/>
                <a:gd name="T18" fmla="*/ 35 w 222"/>
                <a:gd name="T19" fmla="*/ 59 h 69"/>
                <a:gd name="T20" fmla="*/ 56 w 222"/>
                <a:gd name="T21" fmla="*/ 55 h 69"/>
                <a:gd name="T22" fmla="*/ 47 w 222"/>
                <a:gd name="T23" fmla="*/ 55 h 69"/>
                <a:gd name="T24" fmla="*/ 47 w 222"/>
                <a:gd name="T25" fmla="*/ 19 h 69"/>
                <a:gd name="T26" fmla="*/ 56 w 222"/>
                <a:gd name="T27" fmla="*/ 19 h 69"/>
                <a:gd name="T28" fmla="*/ 56 w 222"/>
                <a:gd name="T29" fmla="*/ 55 h 69"/>
                <a:gd name="T30" fmla="*/ 73 w 222"/>
                <a:gd name="T31" fmla="*/ 55 h 69"/>
                <a:gd name="T32" fmla="*/ 64 w 222"/>
                <a:gd name="T33" fmla="*/ 55 h 69"/>
                <a:gd name="T34" fmla="*/ 64 w 222"/>
                <a:gd name="T35" fmla="*/ 19 h 69"/>
                <a:gd name="T36" fmla="*/ 73 w 222"/>
                <a:gd name="T37" fmla="*/ 19 h 69"/>
                <a:gd name="T38" fmla="*/ 73 w 222"/>
                <a:gd name="T39" fmla="*/ 55 h 69"/>
                <a:gd name="T40" fmla="*/ 215 w 222"/>
                <a:gd name="T41" fmla="*/ 59 h 69"/>
                <a:gd name="T42" fmla="*/ 90 w 222"/>
                <a:gd name="T43" fmla="*/ 59 h 69"/>
                <a:gd name="T44" fmla="*/ 90 w 222"/>
                <a:gd name="T45" fmla="*/ 9 h 69"/>
                <a:gd name="T46" fmla="*/ 215 w 222"/>
                <a:gd name="T47" fmla="*/ 9 h 69"/>
                <a:gd name="T48" fmla="*/ 215 w 222"/>
                <a:gd name="T4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35" y="59"/>
                  </a:moveTo>
                  <a:lnTo>
                    <a:pt x="9" y="59"/>
                  </a:lnTo>
                  <a:lnTo>
                    <a:pt x="9" y="9"/>
                  </a:lnTo>
                  <a:lnTo>
                    <a:pt x="35" y="9"/>
                  </a:lnTo>
                  <a:lnTo>
                    <a:pt x="35" y="59"/>
                  </a:lnTo>
                  <a:close/>
                  <a:moveTo>
                    <a:pt x="56" y="55"/>
                  </a:moveTo>
                  <a:lnTo>
                    <a:pt x="47" y="55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56" y="55"/>
                  </a:lnTo>
                  <a:close/>
                  <a:moveTo>
                    <a:pt x="73" y="55"/>
                  </a:moveTo>
                  <a:lnTo>
                    <a:pt x="64" y="55"/>
                  </a:lnTo>
                  <a:lnTo>
                    <a:pt x="64" y="19"/>
                  </a:lnTo>
                  <a:lnTo>
                    <a:pt x="73" y="19"/>
                  </a:lnTo>
                  <a:lnTo>
                    <a:pt x="73" y="55"/>
                  </a:lnTo>
                  <a:close/>
                  <a:moveTo>
                    <a:pt x="215" y="59"/>
                  </a:moveTo>
                  <a:lnTo>
                    <a:pt x="90" y="59"/>
                  </a:lnTo>
                  <a:lnTo>
                    <a:pt x="90" y="9"/>
                  </a:lnTo>
                  <a:lnTo>
                    <a:pt x="215" y="9"/>
                  </a:lnTo>
                  <a:lnTo>
                    <a:pt x="215" y="59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44"/>
            <p:cNvSpPr>
              <a:spLocks noEditPoints="1"/>
            </p:cNvSpPr>
            <p:nvPr/>
          </p:nvSpPr>
          <p:spPr bwMode="auto">
            <a:xfrm>
              <a:off x="2378075" y="2676525"/>
              <a:ext cx="352425" cy="106362"/>
            </a:xfrm>
            <a:custGeom>
              <a:avLst/>
              <a:gdLst>
                <a:gd name="T0" fmla="*/ 222 w 222"/>
                <a:gd name="T1" fmla="*/ 0 h 67"/>
                <a:gd name="T2" fmla="*/ 191 w 222"/>
                <a:gd name="T3" fmla="*/ 0 h 67"/>
                <a:gd name="T4" fmla="*/ 165 w 222"/>
                <a:gd name="T5" fmla="*/ 0 h 67"/>
                <a:gd name="T6" fmla="*/ 0 w 222"/>
                <a:gd name="T7" fmla="*/ 0 h 67"/>
                <a:gd name="T8" fmla="*/ 0 w 222"/>
                <a:gd name="T9" fmla="*/ 67 h 67"/>
                <a:gd name="T10" fmla="*/ 222 w 222"/>
                <a:gd name="T11" fmla="*/ 67 h 67"/>
                <a:gd name="T12" fmla="*/ 222 w 222"/>
                <a:gd name="T13" fmla="*/ 0 h 67"/>
                <a:gd name="T14" fmla="*/ 222 w 222"/>
                <a:gd name="T15" fmla="*/ 0 h 67"/>
                <a:gd name="T16" fmla="*/ 35 w 222"/>
                <a:gd name="T17" fmla="*/ 60 h 67"/>
                <a:gd name="T18" fmla="*/ 9 w 222"/>
                <a:gd name="T19" fmla="*/ 60 h 67"/>
                <a:gd name="T20" fmla="*/ 9 w 222"/>
                <a:gd name="T21" fmla="*/ 10 h 67"/>
                <a:gd name="T22" fmla="*/ 35 w 222"/>
                <a:gd name="T23" fmla="*/ 10 h 67"/>
                <a:gd name="T24" fmla="*/ 35 w 222"/>
                <a:gd name="T25" fmla="*/ 60 h 67"/>
                <a:gd name="T26" fmla="*/ 64 w 222"/>
                <a:gd name="T27" fmla="*/ 50 h 67"/>
                <a:gd name="T28" fmla="*/ 54 w 222"/>
                <a:gd name="T29" fmla="*/ 50 h 67"/>
                <a:gd name="T30" fmla="*/ 54 w 222"/>
                <a:gd name="T31" fmla="*/ 17 h 67"/>
                <a:gd name="T32" fmla="*/ 64 w 222"/>
                <a:gd name="T33" fmla="*/ 17 h 67"/>
                <a:gd name="T34" fmla="*/ 64 w 222"/>
                <a:gd name="T35" fmla="*/ 50 h 67"/>
                <a:gd name="T36" fmla="*/ 80 w 222"/>
                <a:gd name="T37" fmla="*/ 50 h 67"/>
                <a:gd name="T38" fmla="*/ 71 w 222"/>
                <a:gd name="T39" fmla="*/ 50 h 67"/>
                <a:gd name="T40" fmla="*/ 71 w 222"/>
                <a:gd name="T41" fmla="*/ 17 h 67"/>
                <a:gd name="T42" fmla="*/ 80 w 222"/>
                <a:gd name="T43" fmla="*/ 17 h 67"/>
                <a:gd name="T44" fmla="*/ 80 w 222"/>
                <a:gd name="T45" fmla="*/ 50 h 67"/>
                <a:gd name="T46" fmla="*/ 165 w 222"/>
                <a:gd name="T47" fmla="*/ 60 h 67"/>
                <a:gd name="T48" fmla="*/ 99 w 222"/>
                <a:gd name="T49" fmla="*/ 60 h 67"/>
                <a:gd name="T50" fmla="*/ 99 w 222"/>
                <a:gd name="T51" fmla="*/ 10 h 67"/>
                <a:gd name="T52" fmla="*/ 165 w 222"/>
                <a:gd name="T53" fmla="*/ 10 h 67"/>
                <a:gd name="T54" fmla="*/ 165 w 222"/>
                <a:gd name="T55" fmla="*/ 60 h 67"/>
                <a:gd name="T56" fmla="*/ 182 w 222"/>
                <a:gd name="T57" fmla="*/ 50 h 67"/>
                <a:gd name="T58" fmla="*/ 172 w 222"/>
                <a:gd name="T59" fmla="*/ 50 h 67"/>
                <a:gd name="T60" fmla="*/ 172 w 222"/>
                <a:gd name="T61" fmla="*/ 17 h 67"/>
                <a:gd name="T62" fmla="*/ 182 w 222"/>
                <a:gd name="T63" fmla="*/ 17 h 67"/>
                <a:gd name="T64" fmla="*/ 182 w 222"/>
                <a:gd name="T65" fmla="*/ 50 h 67"/>
                <a:gd name="T66" fmla="*/ 215 w 222"/>
                <a:gd name="T67" fmla="*/ 60 h 67"/>
                <a:gd name="T68" fmla="*/ 191 w 222"/>
                <a:gd name="T69" fmla="*/ 60 h 67"/>
                <a:gd name="T70" fmla="*/ 191 w 222"/>
                <a:gd name="T71" fmla="*/ 10 h 67"/>
                <a:gd name="T72" fmla="*/ 215 w 222"/>
                <a:gd name="T73" fmla="*/ 10 h 67"/>
                <a:gd name="T74" fmla="*/ 215 w 222"/>
                <a:gd name="T75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191" y="0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22" y="67"/>
                  </a:lnTo>
                  <a:lnTo>
                    <a:pt x="222" y="0"/>
                  </a:lnTo>
                  <a:lnTo>
                    <a:pt x="222" y="0"/>
                  </a:lnTo>
                  <a:close/>
                  <a:moveTo>
                    <a:pt x="3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35" y="10"/>
                  </a:lnTo>
                  <a:lnTo>
                    <a:pt x="35" y="60"/>
                  </a:lnTo>
                  <a:close/>
                  <a:moveTo>
                    <a:pt x="64" y="50"/>
                  </a:moveTo>
                  <a:lnTo>
                    <a:pt x="54" y="50"/>
                  </a:lnTo>
                  <a:lnTo>
                    <a:pt x="54" y="17"/>
                  </a:lnTo>
                  <a:lnTo>
                    <a:pt x="64" y="17"/>
                  </a:lnTo>
                  <a:lnTo>
                    <a:pt x="64" y="50"/>
                  </a:lnTo>
                  <a:close/>
                  <a:moveTo>
                    <a:pt x="80" y="50"/>
                  </a:moveTo>
                  <a:lnTo>
                    <a:pt x="71" y="50"/>
                  </a:lnTo>
                  <a:lnTo>
                    <a:pt x="71" y="17"/>
                  </a:lnTo>
                  <a:lnTo>
                    <a:pt x="80" y="17"/>
                  </a:lnTo>
                  <a:lnTo>
                    <a:pt x="80" y="50"/>
                  </a:lnTo>
                  <a:close/>
                  <a:moveTo>
                    <a:pt x="165" y="60"/>
                  </a:moveTo>
                  <a:lnTo>
                    <a:pt x="99" y="60"/>
                  </a:lnTo>
                  <a:lnTo>
                    <a:pt x="99" y="10"/>
                  </a:lnTo>
                  <a:lnTo>
                    <a:pt x="165" y="10"/>
                  </a:lnTo>
                  <a:lnTo>
                    <a:pt x="165" y="60"/>
                  </a:lnTo>
                  <a:close/>
                  <a:moveTo>
                    <a:pt x="182" y="50"/>
                  </a:moveTo>
                  <a:lnTo>
                    <a:pt x="172" y="50"/>
                  </a:lnTo>
                  <a:lnTo>
                    <a:pt x="172" y="17"/>
                  </a:lnTo>
                  <a:lnTo>
                    <a:pt x="182" y="17"/>
                  </a:lnTo>
                  <a:lnTo>
                    <a:pt x="182" y="50"/>
                  </a:lnTo>
                  <a:close/>
                  <a:moveTo>
                    <a:pt x="215" y="60"/>
                  </a:moveTo>
                  <a:lnTo>
                    <a:pt x="191" y="60"/>
                  </a:lnTo>
                  <a:lnTo>
                    <a:pt x="191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2378075" y="2933700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215 w 222"/>
                <a:gd name="T11" fmla="*/ 60 h 69"/>
                <a:gd name="T12" fmla="*/ 9 w 222"/>
                <a:gd name="T13" fmla="*/ 60 h 69"/>
                <a:gd name="T14" fmla="*/ 9 w 222"/>
                <a:gd name="T15" fmla="*/ 10 h 69"/>
                <a:gd name="T16" fmla="*/ 215 w 222"/>
                <a:gd name="T17" fmla="*/ 10 h 69"/>
                <a:gd name="T18" fmla="*/ 215 w 222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2509838" y="2990850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2509838" y="2968625"/>
              <a:ext cx="179387" cy="1428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2378075" y="2805113"/>
              <a:ext cx="352425" cy="106362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0 h 67"/>
                <a:gd name="T4" fmla="*/ 0 w 222"/>
                <a:gd name="T5" fmla="*/ 67 h 67"/>
                <a:gd name="T6" fmla="*/ 222 w 222"/>
                <a:gd name="T7" fmla="*/ 67 h 67"/>
                <a:gd name="T8" fmla="*/ 222 w 222"/>
                <a:gd name="T9" fmla="*/ 0 h 67"/>
                <a:gd name="T10" fmla="*/ 215 w 222"/>
                <a:gd name="T11" fmla="*/ 60 h 67"/>
                <a:gd name="T12" fmla="*/ 9 w 222"/>
                <a:gd name="T13" fmla="*/ 60 h 67"/>
                <a:gd name="T14" fmla="*/ 9 w 222"/>
                <a:gd name="T15" fmla="*/ 10 h 67"/>
                <a:gd name="T16" fmla="*/ 215 w 222"/>
                <a:gd name="T17" fmla="*/ 10 h 67"/>
                <a:gd name="T18" fmla="*/ 215 w 222"/>
                <a:gd name="T1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222" y="67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463800" y="2832100"/>
              <a:ext cx="15875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2438400" y="283210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51"/>
            <p:cNvSpPr>
              <a:spLocks noEditPoints="1"/>
            </p:cNvSpPr>
            <p:nvPr/>
          </p:nvSpPr>
          <p:spPr bwMode="auto">
            <a:xfrm>
              <a:off x="2378075" y="3062288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215 w 222"/>
                <a:gd name="T11" fmla="*/ 60 h 69"/>
                <a:gd name="T12" fmla="*/ 9 w 222"/>
                <a:gd name="T13" fmla="*/ 60 h 69"/>
                <a:gd name="T14" fmla="*/ 9 w 222"/>
                <a:gd name="T15" fmla="*/ 10 h 69"/>
                <a:gd name="T16" fmla="*/ 215 w 222"/>
                <a:gd name="T17" fmla="*/ 10 h 69"/>
                <a:gd name="T18" fmla="*/ 215 w 222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2463800" y="3089275"/>
              <a:ext cx="15875" cy="555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2438400" y="3089275"/>
              <a:ext cx="14287" cy="555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4"/>
            <p:cNvSpPr>
              <a:spLocks noEditPoints="1"/>
            </p:cNvSpPr>
            <p:nvPr/>
          </p:nvSpPr>
          <p:spPr bwMode="auto">
            <a:xfrm>
              <a:off x="2238375" y="2813050"/>
              <a:ext cx="109537" cy="358775"/>
            </a:xfrm>
            <a:custGeom>
              <a:avLst/>
              <a:gdLst>
                <a:gd name="T0" fmla="*/ 69 w 69"/>
                <a:gd name="T1" fmla="*/ 0 h 226"/>
                <a:gd name="T2" fmla="*/ 0 w 69"/>
                <a:gd name="T3" fmla="*/ 0 h 226"/>
                <a:gd name="T4" fmla="*/ 0 w 69"/>
                <a:gd name="T5" fmla="*/ 33 h 226"/>
                <a:gd name="T6" fmla="*/ 0 w 69"/>
                <a:gd name="T7" fmla="*/ 60 h 226"/>
                <a:gd name="T8" fmla="*/ 0 w 69"/>
                <a:gd name="T9" fmla="*/ 226 h 226"/>
                <a:gd name="T10" fmla="*/ 69 w 69"/>
                <a:gd name="T11" fmla="*/ 226 h 226"/>
                <a:gd name="T12" fmla="*/ 69 w 69"/>
                <a:gd name="T13" fmla="*/ 0 h 226"/>
                <a:gd name="T14" fmla="*/ 59 w 69"/>
                <a:gd name="T15" fmla="*/ 217 h 226"/>
                <a:gd name="T16" fmla="*/ 10 w 69"/>
                <a:gd name="T17" fmla="*/ 217 h 226"/>
                <a:gd name="T18" fmla="*/ 10 w 69"/>
                <a:gd name="T19" fmla="*/ 190 h 226"/>
                <a:gd name="T20" fmla="*/ 59 w 69"/>
                <a:gd name="T21" fmla="*/ 190 h 226"/>
                <a:gd name="T22" fmla="*/ 59 w 69"/>
                <a:gd name="T23" fmla="*/ 217 h 226"/>
                <a:gd name="T24" fmla="*/ 52 w 69"/>
                <a:gd name="T25" fmla="*/ 162 h 226"/>
                <a:gd name="T26" fmla="*/ 52 w 69"/>
                <a:gd name="T27" fmla="*/ 171 h 226"/>
                <a:gd name="T28" fmla="*/ 17 w 69"/>
                <a:gd name="T29" fmla="*/ 171 h 226"/>
                <a:gd name="T30" fmla="*/ 17 w 69"/>
                <a:gd name="T31" fmla="*/ 162 h 226"/>
                <a:gd name="T32" fmla="*/ 52 w 69"/>
                <a:gd name="T33" fmla="*/ 162 h 226"/>
                <a:gd name="T34" fmla="*/ 17 w 69"/>
                <a:gd name="T35" fmla="*/ 155 h 226"/>
                <a:gd name="T36" fmla="*/ 17 w 69"/>
                <a:gd name="T37" fmla="*/ 145 h 226"/>
                <a:gd name="T38" fmla="*/ 52 w 69"/>
                <a:gd name="T39" fmla="*/ 145 h 226"/>
                <a:gd name="T40" fmla="*/ 52 w 69"/>
                <a:gd name="T41" fmla="*/ 155 h 226"/>
                <a:gd name="T42" fmla="*/ 17 w 69"/>
                <a:gd name="T43" fmla="*/ 155 h 226"/>
                <a:gd name="T44" fmla="*/ 59 w 69"/>
                <a:gd name="T45" fmla="*/ 126 h 226"/>
                <a:gd name="T46" fmla="*/ 10 w 69"/>
                <a:gd name="T47" fmla="*/ 126 h 226"/>
                <a:gd name="T48" fmla="*/ 10 w 69"/>
                <a:gd name="T49" fmla="*/ 60 h 226"/>
                <a:gd name="T50" fmla="*/ 59 w 69"/>
                <a:gd name="T51" fmla="*/ 60 h 226"/>
                <a:gd name="T52" fmla="*/ 59 w 69"/>
                <a:gd name="T53" fmla="*/ 126 h 226"/>
                <a:gd name="T54" fmla="*/ 17 w 69"/>
                <a:gd name="T55" fmla="*/ 52 h 226"/>
                <a:gd name="T56" fmla="*/ 17 w 69"/>
                <a:gd name="T57" fmla="*/ 43 h 226"/>
                <a:gd name="T58" fmla="*/ 52 w 69"/>
                <a:gd name="T59" fmla="*/ 43 h 226"/>
                <a:gd name="T60" fmla="*/ 52 w 69"/>
                <a:gd name="T61" fmla="*/ 52 h 226"/>
                <a:gd name="T62" fmla="*/ 17 w 69"/>
                <a:gd name="T63" fmla="*/ 52 h 226"/>
                <a:gd name="T64" fmla="*/ 59 w 69"/>
                <a:gd name="T65" fmla="*/ 33 h 226"/>
                <a:gd name="T66" fmla="*/ 10 w 69"/>
                <a:gd name="T67" fmla="*/ 33 h 226"/>
                <a:gd name="T68" fmla="*/ 10 w 69"/>
                <a:gd name="T69" fmla="*/ 10 h 226"/>
                <a:gd name="T70" fmla="*/ 59 w 69"/>
                <a:gd name="T71" fmla="*/ 10 h 226"/>
                <a:gd name="T72" fmla="*/ 59 w 69"/>
                <a:gd name="T73" fmla="*/ 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226">
                  <a:moveTo>
                    <a:pt x="69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60"/>
                  </a:lnTo>
                  <a:lnTo>
                    <a:pt x="0" y="226"/>
                  </a:lnTo>
                  <a:lnTo>
                    <a:pt x="69" y="226"/>
                  </a:lnTo>
                  <a:lnTo>
                    <a:pt x="69" y="0"/>
                  </a:lnTo>
                  <a:close/>
                  <a:moveTo>
                    <a:pt x="59" y="217"/>
                  </a:moveTo>
                  <a:lnTo>
                    <a:pt x="10" y="217"/>
                  </a:lnTo>
                  <a:lnTo>
                    <a:pt x="10" y="190"/>
                  </a:lnTo>
                  <a:lnTo>
                    <a:pt x="59" y="190"/>
                  </a:lnTo>
                  <a:lnTo>
                    <a:pt x="59" y="217"/>
                  </a:lnTo>
                  <a:close/>
                  <a:moveTo>
                    <a:pt x="52" y="162"/>
                  </a:moveTo>
                  <a:lnTo>
                    <a:pt x="52" y="171"/>
                  </a:lnTo>
                  <a:lnTo>
                    <a:pt x="17" y="171"/>
                  </a:lnTo>
                  <a:lnTo>
                    <a:pt x="17" y="162"/>
                  </a:lnTo>
                  <a:lnTo>
                    <a:pt x="52" y="162"/>
                  </a:lnTo>
                  <a:close/>
                  <a:moveTo>
                    <a:pt x="17" y="155"/>
                  </a:moveTo>
                  <a:lnTo>
                    <a:pt x="17" y="145"/>
                  </a:lnTo>
                  <a:lnTo>
                    <a:pt x="52" y="145"/>
                  </a:lnTo>
                  <a:lnTo>
                    <a:pt x="52" y="155"/>
                  </a:lnTo>
                  <a:lnTo>
                    <a:pt x="17" y="155"/>
                  </a:lnTo>
                  <a:close/>
                  <a:moveTo>
                    <a:pt x="59" y="126"/>
                  </a:moveTo>
                  <a:lnTo>
                    <a:pt x="10" y="126"/>
                  </a:lnTo>
                  <a:lnTo>
                    <a:pt x="10" y="60"/>
                  </a:lnTo>
                  <a:lnTo>
                    <a:pt x="59" y="60"/>
                  </a:lnTo>
                  <a:lnTo>
                    <a:pt x="59" y="126"/>
                  </a:lnTo>
                  <a:close/>
                  <a:moveTo>
                    <a:pt x="17" y="52"/>
                  </a:moveTo>
                  <a:lnTo>
                    <a:pt x="17" y="43"/>
                  </a:lnTo>
                  <a:lnTo>
                    <a:pt x="52" y="43"/>
                  </a:lnTo>
                  <a:lnTo>
                    <a:pt x="52" y="52"/>
                  </a:lnTo>
                  <a:lnTo>
                    <a:pt x="17" y="52"/>
                  </a:lnTo>
                  <a:close/>
                  <a:moveTo>
                    <a:pt x="59" y="33"/>
                  </a:moveTo>
                  <a:lnTo>
                    <a:pt x="10" y="33"/>
                  </a:lnTo>
                  <a:lnTo>
                    <a:pt x="10" y="10"/>
                  </a:lnTo>
                  <a:lnTo>
                    <a:pt x="59" y="10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/>
          </p:nvSpPr>
          <p:spPr bwMode="auto">
            <a:xfrm>
              <a:off x="1120775" y="3065463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134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134 w 224"/>
                <a:gd name="T17" fmla="*/ 10 h 69"/>
                <a:gd name="T18" fmla="*/ 134 w 224"/>
                <a:gd name="T19" fmla="*/ 60 h 69"/>
                <a:gd name="T20" fmla="*/ 160 w 224"/>
                <a:gd name="T21" fmla="*/ 50 h 69"/>
                <a:gd name="T22" fmla="*/ 151 w 224"/>
                <a:gd name="T23" fmla="*/ 50 h 69"/>
                <a:gd name="T24" fmla="*/ 151 w 224"/>
                <a:gd name="T25" fmla="*/ 17 h 69"/>
                <a:gd name="T26" fmla="*/ 160 w 224"/>
                <a:gd name="T27" fmla="*/ 17 h 69"/>
                <a:gd name="T28" fmla="*/ 160 w 224"/>
                <a:gd name="T29" fmla="*/ 50 h 69"/>
                <a:gd name="T30" fmla="*/ 177 w 224"/>
                <a:gd name="T31" fmla="*/ 50 h 69"/>
                <a:gd name="T32" fmla="*/ 167 w 224"/>
                <a:gd name="T33" fmla="*/ 50 h 69"/>
                <a:gd name="T34" fmla="*/ 167 w 224"/>
                <a:gd name="T35" fmla="*/ 17 h 69"/>
                <a:gd name="T36" fmla="*/ 177 w 224"/>
                <a:gd name="T37" fmla="*/ 17 h 69"/>
                <a:gd name="T38" fmla="*/ 177 w 224"/>
                <a:gd name="T39" fmla="*/ 50 h 69"/>
                <a:gd name="T40" fmla="*/ 177 w 224"/>
                <a:gd name="T41" fmla="*/ 50 h 69"/>
                <a:gd name="T42" fmla="*/ 215 w 224"/>
                <a:gd name="T43" fmla="*/ 60 h 69"/>
                <a:gd name="T44" fmla="*/ 189 w 224"/>
                <a:gd name="T45" fmla="*/ 60 h 69"/>
                <a:gd name="T46" fmla="*/ 189 w 224"/>
                <a:gd name="T47" fmla="*/ 10 h 69"/>
                <a:gd name="T48" fmla="*/ 215 w 224"/>
                <a:gd name="T49" fmla="*/ 10 h 69"/>
                <a:gd name="T50" fmla="*/ 215 w 224"/>
                <a:gd name="T5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134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134" y="10"/>
                  </a:lnTo>
                  <a:lnTo>
                    <a:pt x="134" y="60"/>
                  </a:lnTo>
                  <a:close/>
                  <a:moveTo>
                    <a:pt x="160" y="50"/>
                  </a:moveTo>
                  <a:lnTo>
                    <a:pt x="151" y="50"/>
                  </a:lnTo>
                  <a:lnTo>
                    <a:pt x="151" y="17"/>
                  </a:lnTo>
                  <a:lnTo>
                    <a:pt x="160" y="17"/>
                  </a:lnTo>
                  <a:lnTo>
                    <a:pt x="160" y="50"/>
                  </a:lnTo>
                  <a:close/>
                  <a:moveTo>
                    <a:pt x="177" y="50"/>
                  </a:moveTo>
                  <a:lnTo>
                    <a:pt x="167" y="50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7" y="50"/>
                  </a:lnTo>
                  <a:lnTo>
                    <a:pt x="177" y="50"/>
                  </a:lnTo>
                  <a:close/>
                  <a:moveTo>
                    <a:pt x="215" y="60"/>
                  </a:moveTo>
                  <a:lnTo>
                    <a:pt x="189" y="60"/>
                  </a:lnTo>
                  <a:lnTo>
                    <a:pt x="18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6"/>
            <p:cNvSpPr>
              <a:spLocks noEditPoints="1"/>
            </p:cNvSpPr>
            <p:nvPr/>
          </p:nvSpPr>
          <p:spPr bwMode="auto">
            <a:xfrm>
              <a:off x="1120775" y="2933700"/>
              <a:ext cx="355600" cy="109537"/>
            </a:xfrm>
            <a:custGeom>
              <a:avLst/>
              <a:gdLst>
                <a:gd name="T0" fmla="*/ 25 w 95"/>
                <a:gd name="T1" fmla="*/ 29 h 29"/>
                <a:gd name="T2" fmla="*/ 95 w 95"/>
                <a:gd name="T3" fmla="*/ 29 h 29"/>
                <a:gd name="T4" fmla="*/ 95 w 95"/>
                <a:gd name="T5" fmla="*/ 0 h 29"/>
                <a:gd name="T6" fmla="*/ 0 w 95"/>
                <a:gd name="T7" fmla="*/ 0 h 29"/>
                <a:gd name="T8" fmla="*/ 0 w 95"/>
                <a:gd name="T9" fmla="*/ 29 h 29"/>
                <a:gd name="T10" fmla="*/ 14 w 95"/>
                <a:gd name="T11" fmla="*/ 29 h 29"/>
                <a:gd name="T12" fmla="*/ 25 w 95"/>
                <a:gd name="T13" fmla="*/ 29 h 29"/>
                <a:gd name="T14" fmla="*/ 80 w 95"/>
                <a:gd name="T15" fmla="*/ 4 h 29"/>
                <a:gd name="T16" fmla="*/ 91 w 95"/>
                <a:gd name="T17" fmla="*/ 4 h 29"/>
                <a:gd name="T18" fmla="*/ 91 w 95"/>
                <a:gd name="T19" fmla="*/ 25 h 29"/>
                <a:gd name="T20" fmla="*/ 80 w 95"/>
                <a:gd name="T21" fmla="*/ 25 h 29"/>
                <a:gd name="T22" fmla="*/ 80 w 95"/>
                <a:gd name="T23" fmla="*/ 4 h 29"/>
                <a:gd name="T24" fmla="*/ 68 w 95"/>
                <a:gd name="T25" fmla="*/ 7 h 29"/>
                <a:gd name="T26" fmla="*/ 72 w 95"/>
                <a:gd name="T27" fmla="*/ 7 h 29"/>
                <a:gd name="T28" fmla="*/ 72 w 95"/>
                <a:gd name="T29" fmla="*/ 22 h 29"/>
                <a:gd name="T30" fmla="*/ 68 w 95"/>
                <a:gd name="T31" fmla="*/ 22 h 29"/>
                <a:gd name="T32" fmla="*/ 68 w 95"/>
                <a:gd name="T33" fmla="*/ 7 h 29"/>
                <a:gd name="T34" fmla="*/ 61 w 95"/>
                <a:gd name="T35" fmla="*/ 7 h 29"/>
                <a:gd name="T36" fmla="*/ 65 w 95"/>
                <a:gd name="T37" fmla="*/ 7 h 29"/>
                <a:gd name="T38" fmla="*/ 65 w 95"/>
                <a:gd name="T39" fmla="*/ 22 h 29"/>
                <a:gd name="T40" fmla="*/ 61 w 95"/>
                <a:gd name="T41" fmla="*/ 22 h 29"/>
                <a:gd name="T42" fmla="*/ 61 w 95"/>
                <a:gd name="T43" fmla="*/ 7 h 29"/>
                <a:gd name="T44" fmla="*/ 25 w 95"/>
                <a:gd name="T45" fmla="*/ 4 h 29"/>
                <a:gd name="T46" fmla="*/ 53 w 95"/>
                <a:gd name="T47" fmla="*/ 4 h 29"/>
                <a:gd name="T48" fmla="*/ 53 w 95"/>
                <a:gd name="T49" fmla="*/ 25 h 29"/>
                <a:gd name="T50" fmla="*/ 25 w 95"/>
                <a:gd name="T51" fmla="*/ 25 h 29"/>
                <a:gd name="T52" fmla="*/ 25 w 95"/>
                <a:gd name="T53" fmla="*/ 4 h 29"/>
                <a:gd name="T54" fmla="*/ 18 w 95"/>
                <a:gd name="T55" fmla="*/ 7 h 29"/>
                <a:gd name="T56" fmla="*/ 22 w 95"/>
                <a:gd name="T57" fmla="*/ 7 h 29"/>
                <a:gd name="T58" fmla="*/ 22 w 95"/>
                <a:gd name="T59" fmla="*/ 22 h 29"/>
                <a:gd name="T60" fmla="*/ 18 w 95"/>
                <a:gd name="T61" fmla="*/ 22 h 29"/>
                <a:gd name="T62" fmla="*/ 18 w 95"/>
                <a:gd name="T63" fmla="*/ 7 h 29"/>
                <a:gd name="T64" fmla="*/ 4 w 95"/>
                <a:gd name="T65" fmla="*/ 4 h 29"/>
                <a:gd name="T66" fmla="*/ 14 w 95"/>
                <a:gd name="T67" fmla="*/ 4 h 29"/>
                <a:gd name="T68" fmla="*/ 14 w 95"/>
                <a:gd name="T69" fmla="*/ 25 h 29"/>
                <a:gd name="T70" fmla="*/ 4 w 95"/>
                <a:gd name="T71" fmla="*/ 25 h 29"/>
                <a:gd name="T72" fmla="*/ 4 w 95"/>
                <a:gd name="T7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29">
                  <a:moveTo>
                    <a:pt x="25" y="29"/>
                  </a:moveTo>
                  <a:cubicBezTo>
                    <a:pt x="95" y="29"/>
                    <a:pt x="95" y="29"/>
                    <a:pt x="95" y="2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25" y="29"/>
                    <a:pt x="25" y="29"/>
                  </a:cubicBezTo>
                  <a:close/>
                  <a:moveTo>
                    <a:pt x="80" y="4"/>
                  </a:moveTo>
                  <a:cubicBezTo>
                    <a:pt x="91" y="4"/>
                    <a:pt x="91" y="4"/>
                    <a:pt x="91" y="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0" y="25"/>
                    <a:pt x="80" y="25"/>
                    <a:pt x="80" y="25"/>
                  </a:cubicBezTo>
                  <a:lnTo>
                    <a:pt x="80" y="4"/>
                  </a:lnTo>
                  <a:close/>
                  <a:moveTo>
                    <a:pt x="68" y="7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68" y="7"/>
                  </a:lnTo>
                  <a:close/>
                  <a:moveTo>
                    <a:pt x="61" y="7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61" y="7"/>
                  </a:lnTo>
                  <a:close/>
                  <a:moveTo>
                    <a:pt x="25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4"/>
                  </a:lnTo>
                  <a:close/>
                  <a:moveTo>
                    <a:pt x="18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lnTo>
                    <a:pt x="18" y="7"/>
                  </a:lnTo>
                  <a:close/>
                  <a:moveTo>
                    <a:pt x="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7"/>
            <p:cNvSpPr>
              <a:spLocks noEditPoints="1"/>
            </p:cNvSpPr>
            <p:nvPr/>
          </p:nvSpPr>
          <p:spPr bwMode="auto">
            <a:xfrm>
              <a:off x="1120775" y="2676525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215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215 w 224"/>
                <a:gd name="T17" fmla="*/ 10 h 69"/>
                <a:gd name="T18" fmla="*/ 215 w 224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1165225" y="2711450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1162050" y="2738438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60"/>
            <p:cNvSpPr>
              <a:spLocks noEditPoints="1"/>
            </p:cNvSpPr>
            <p:nvPr/>
          </p:nvSpPr>
          <p:spPr bwMode="auto">
            <a:xfrm>
              <a:off x="1120775" y="2805113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215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215 w 224"/>
                <a:gd name="T17" fmla="*/ 10 h 69"/>
                <a:gd name="T18" fmla="*/ 215 w 224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1371600" y="2832100"/>
              <a:ext cx="14287" cy="5715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1401763" y="283210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3"/>
            <p:cNvSpPr>
              <a:spLocks noEditPoints="1"/>
            </p:cNvSpPr>
            <p:nvPr/>
          </p:nvSpPr>
          <p:spPr bwMode="auto">
            <a:xfrm>
              <a:off x="1120775" y="2544763"/>
              <a:ext cx="355600" cy="109537"/>
            </a:xfrm>
            <a:custGeom>
              <a:avLst/>
              <a:gdLst>
                <a:gd name="T0" fmla="*/ 95 w 95"/>
                <a:gd name="T1" fmla="*/ 0 h 29"/>
                <a:gd name="T2" fmla="*/ 0 w 95"/>
                <a:gd name="T3" fmla="*/ 0 h 29"/>
                <a:gd name="T4" fmla="*/ 0 w 95"/>
                <a:gd name="T5" fmla="*/ 29 h 29"/>
                <a:gd name="T6" fmla="*/ 95 w 95"/>
                <a:gd name="T7" fmla="*/ 29 h 29"/>
                <a:gd name="T8" fmla="*/ 95 w 95"/>
                <a:gd name="T9" fmla="*/ 0 h 29"/>
                <a:gd name="T10" fmla="*/ 91 w 95"/>
                <a:gd name="T11" fmla="*/ 25 h 29"/>
                <a:gd name="T12" fmla="*/ 4 w 95"/>
                <a:gd name="T13" fmla="*/ 25 h 29"/>
                <a:gd name="T14" fmla="*/ 4 w 95"/>
                <a:gd name="T15" fmla="*/ 4 h 29"/>
                <a:gd name="T16" fmla="*/ 91 w 95"/>
                <a:gd name="T17" fmla="*/ 4 h 29"/>
                <a:gd name="T18" fmla="*/ 91 w 95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29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0"/>
                    <a:pt x="95" y="0"/>
                  </a:cubicBezTo>
                  <a:close/>
                  <a:moveTo>
                    <a:pt x="91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1" y="4"/>
                    <a:pt x="91" y="4"/>
                    <a:pt x="91" y="4"/>
                  </a:cubicBezTo>
                  <a:lnTo>
                    <a:pt x="91" y="2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371600" y="257175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65"/>
            <p:cNvSpPr>
              <a:spLocks noChangeArrowheads="1"/>
            </p:cNvSpPr>
            <p:nvPr/>
          </p:nvSpPr>
          <p:spPr bwMode="auto">
            <a:xfrm>
              <a:off x="1401763" y="257175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1552575" y="2563813"/>
              <a:ext cx="509587" cy="608012"/>
            </a:xfrm>
            <a:custGeom>
              <a:avLst/>
              <a:gdLst>
                <a:gd name="T0" fmla="*/ 119 w 136"/>
                <a:gd name="T1" fmla="*/ 146 h 161"/>
                <a:gd name="T2" fmla="*/ 103 w 136"/>
                <a:gd name="T3" fmla="*/ 146 h 161"/>
                <a:gd name="T4" fmla="*/ 103 w 136"/>
                <a:gd name="T5" fmla="*/ 138 h 161"/>
                <a:gd name="T6" fmla="*/ 83 w 136"/>
                <a:gd name="T7" fmla="*/ 138 h 161"/>
                <a:gd name="T8" fmla="*/ 83 w 136"/>
                <a:gd name="T9" fmla="*/ 146 h 161"/>
                <a:gd name="T10" fmla="*/ 17 w 136"/>
                <a:gd name="T11" fmla="*/ 146 h 161"/>
                <a:gd name="T12" fmla="*/ 30 w 136"/>
                <a:gd name="T13" fmla="*/ 20 h 161"/>
                <a:gd name="T14" fmla="*/ 68 w 136"/>
                <a:gd name="T15" fmla="*/ 10 h 161"/>
                <a:gd name="T16" fmla="*/ 90 w 136"/>
                <a:gd name="T17" fmla="*/ 32 h 161"/>
                <a:gd name="T18" fmla="*/ 81 w 136"/>
                <a:gd name="T19" fmla="*/ 33 h 161"/>
                <a:gd name="T20" fmla="*/ 82 w 136"/>
                <a:gd name="T21" fmla="*/ 47 h 161"/>
                <a:gd name="T22" fmla="*/ 68 w 136"/>
                <a:gd name="T23" fmla="*/ 48 h 161"/>
                <a:gd name="T24" fmla="*/ 60 w 136"/>
                <a:gd name="T25" fmla="*/ 92 h 161"/>
                <a:gd name="T26" fmla="*/ 136 w 136"/>
                <a:gd name="T27" fmla="*/ 85 h 161"/>
                <a:gd name="T28" fmla="*/ 120 w 136"/>
                <a:gd name="T29" fmla="*/ 43 h 161"/>
                <a:gd name="T30" fmla="*/ 108 w 136"/>
                <a:gd name="T31" fmla="*/ 44 h 161"/>
                <a:gd name="T32" fmla="*/ 107 w 136"/>
                <a:gd name="T33" fmla="*/ 30 h 161"/>
                <a:gd name="T34" fmla="*/ 96 w 136"/>
                <a:gd name="T35" fmla="*/ 31 h 161"/>
                <a:gd name="T36" fmla="*/ 69 w 136"/>
                <a:gd name="T37" fmla="*/ 4 h 161"/>
                <a:gd name="T38" fmla="*/ 26 w 136"/>
                <a:gd name="T39" fmla="*/ 16 h 161"/>
                <a:gd name="T40" fmla="*/ 11 w 136"/>
                <a:gd name="T41" fmla="*/ 146 h 161"/>
                <a:gd name="T42" fmla="*/ 0 w 136"/>
                <a:gd name="T43" fmla="*/ 146 h 161"/>
                <a:gd name="T44" fmla="*/ 0 w 136"/>
                <a:gd name="T45" fmla="*/ 161 h 161"/>
                <a:gd name="T46" fmla="*/ 119 w 136"/>
                <a:gd name="T47" fmla="*/ 161 h 161"/>
                <a:gd name="T48" fmla="*/ 119 w 136"/>
                <a:gd name="T49" fmla="*/ 146 h 161"/>
                <a:gd name="T50" fmla="*/ 119 w 136"/>
                <a:gd name="T51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61">
                  <a:moveTo>
                    <a:pt x="119" y="146"/>
                  </a:moveTo>
                  <a:cubicBezTo>
                    <a:pt x="103" y="146"/>
                    <a:pt x="103" y="146"/>
                    <a:pt x="103" y="146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5" y="115"/>
                    <a:pt x="10" y="39"/>
                    <a:pt x="30" y="20"/>
                  </a:cubicBezTo>
                  <a:cubicBezTo>
                    <a:pt x="41" y="10"/>
                    <a:pt x="55" y="6"/>
                    <a:pt x="68" y="10"/>
                  </a:cubicBezTo>
                  <a:cubicBezTo>
                    <a:pt x="78" y="14"/>
                    <a:pt x="87" y="22"/>
                    <a:pt x="90" y="32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3" y="19"/>
                    <a:pt x="82" y="9"/>
                    <a:pt x="69" y="4"/>
                  </a:cubicBezTo>
                  <a:cubicBezTo>
                    <a:pt x="54" y="0"/>
                    <a:pt x="39" y="4"/>
                    <a:pt x="26" y="16"/>
                  </a:cubicBezTo>
                  <a:cubicBezTo>
                    <a:pt x="4" y="37"/>
                    <a:pt x="8" y="113"/>
                    <a:pt x="1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6"/>
                    <a:pt x="119" y="146"/>
                    <a:pt x="119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878013" y="2903538"/>
              <a:ext cx="90487" cy="49212"/>
            </a:xfrm>
            <a:custGeom>
              <a:avLst/>
              <a:gdLst>
                <a:gd name="T0" fmla="*/ 13 w 24"/>
                <a:gd name="T1" fmla="*/ 13 h 13"/>
                <a:gd name="T2" fmla="*/ 23 w 24"/>
                <a:gd name="T3" fmla="*/ 0 h 13"/>
                <a:gd name="T4" fmla="*/ 0 w 24"/>
                <a:gd name="T5" fmla="*/ 2 h 13"/>
                <a:gd name="T6" fmla="*/ 13 w 2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3" y="13"/>
                  </a:moveTo>
                  <a:cubicBezTo>
                    <a:pt x="19" y="12"/>
                    <a:pt x="24" y="6"/>
                    <a:pt x="23" y="0"/>
                  </a:cubicBezTo>
                  <a:cubicBezTo>
                    <a:pt x="16" y="1"/>
                    <a:pt x="11" y="1"/>
                    <a:pt x="0" y="2"/>
                  </a:cubicBezTo>
                  <a:cubicBezTo>
                    <a:pt x="1" y="9"/>
                    <a:pt x="6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6628" name="图片 2" descr="360截图20181102165302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7858148" y="928676"/>
            <a:ext cx="571504" cy="2663840"/>
          </a:xfrm>
          <a:prstGeom prst="rect">
            <a:avLst/>
          </a:prstGeom>
          <a:noFill/>
          <a:ln>
            <a:noFill/>
          </a:ln>
        </p:spPr>
        <p:txBody>
          <a:bodyPr wrap="none" numCol="1" fromWordArt="1">
            <a:prstTxWarp prst="textPlain">
              <a:avLst>
                <a:gd name="adj" fmla="val 48712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写</a:t>
            </a:r>
            <a:endParaRPr kumimoji="0" lang="en-US" altLang="zh-CN" sz="3600" b="0" i="0" u="none" strike="noStrike" kern="10" cap="none" spc="0" normalizeH="0" baseline="0" noProof="0" dirty="0" smtClean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在</a:t>
            </a:r>
            <a:endParaRPr kumimoji="0" lang="en-US" altLang="zh-CN" sz="3600" b="0" i="0" u="none" strike="noStrike" kern="10" cap="none" spc="0" normalizeH="0" baseline="0" noProof="0" dirty="0" smtClean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卷</a:t>
            </a:r>
            <a:endParaRPr kumimoji="0" lang="en-US" altLang="zh-CN" sz="3600" b="0" i="0" u="none" strike="noStrike" kern="10" cap="none" spc="0" normalizeH="0" baseline="0" noProof="0" dirty="0" smtClean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尾</a:t>
            </a:r>
            <a:endParaRPr kumimoji="0" lang="zh-CN" altLang="en-US" sz="3600" b="0" i="0" u="none" strike="noStrike" kern="10" cap="none" spc="0" normalizeH="0" baseline="0" noProof="0" dirty="0" smtClean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27650" name="Rectangle 6"/>
          <p:cNvSpPr/>
          <p:nvPr/>
        </p:nvSpPr>
        <p:spPr>
          <a:xfrm>
            <a:off x="4214813" y="1527175"/>
            <a:ext cx="3203575" cy="361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不需要太多的语言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去回想已经收获的甘甜。</a:t>
            </a:r>
            <a:endParaRPr lang="zh-CN" altLang="en-US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只要我们曾经耕耘过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不论开始如何的步履蹒跚。</a:t>
            </a:r>
            <a:endParaRPr lang="zh-CN" altLang="en-US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或深或浅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总有那份美丽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清晰地写在里边。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/>
            <a:r>
              <a:rPr lang="zh-CN" altLang="en-US" sz="1900" dirty="0">
                <a:latin typeface="Arial" panose="020B0604020202020204" pitchFamily="34" charset="0"/>
                <a:ea typeface="金桥简行楷" pitchFamily="2" charset="-122"/>
              </a:rPr>
              <a:t>　</a:t>
            </a:r>
            <a:r>
              <a:rPr lang="zh-CN" altLang="en-US" sz="1900" b="0" dirty="0">
                <a:latin typeface="Arial" panose="020B0604020202020204" pitchFamily="34" charset="0"/>
                <a:ea typeface="金桥简行楷" pitchFamily="2" charset="-122"/>
              </a:rPr>
              <a:t> </a:t>
            </a:r>
            <a:endParaRPr lang="zh-CN" altLang="en-US" sz="1900" b="0" dirty="0">
              <a:latin typeface="Arial" panose="020B0604020202020204" pitchFamily="34" charset="0"/>
              <a:ea typeface="金桥简行楷" pitchFamily="2" charset="-122"/>
            </a:endParaRPr>
          </a:p>
        </p:txBody>
      </p:sp>
      <p:pic>
        <p:nvPicPr>
          <p:cNvPr id="27651" name="图片 1" descr="360截图20181102165302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9613" y="49213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zh-CN" altLang="en-US" sz="3200" dirty="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卷首寄语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en-US" altLang="zh-CN" sz="2500" dirty="0" err="1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juanshoujiyu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8" name="图片 1" descr="360截图201811021653024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338" y="615950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Oval 3"/>
          <p:cNvSpPr/>
          <p:nvPr/>
        </p:nvSpPr>
        <p:spPr>
          <a:xfrm>
            <a:off x="5715000" y="1571625"/>
            <a:ext cx="2143125" cy="307181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38100" cap="flat" cmpd="sng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Text Box 5"/>
          <p:cNvSpPr txBox="1"/>
          <p:nvPr/>
        </p:nvSpPr>
        <p:spPr>
          <a:xfrm>
            <a:off x="1071563" y="857250"/>
            <a:ext cx="3643312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研修学习已接近尾声，大家的学习是忙里偷闲；更似一场瑞雪带给教育无限的希望与生机。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亲爱的老师们，为了我们肩负的责任，为了我们神圣的使命，让我们快乐学习、高效工作，把研修工作出色地进行到最后！ 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1600" b="0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TextBox 6"/>
          <p:cNvSpPr txBox="1"/>
          <p:nvPr/>
        </p:nvSpPr>
        <p:spPr>
          <a:xfrm>
            <a:off x="5429250" y="785813"/>
            <a:ext cx="25717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卷首寄语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图片 1" descr="360截图20181102165302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5"/>
          <p:cNvSpPr/>
          <p:nvPr>
            <p:custDataLst>
              <p:tags r:id="rId1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文本框 7"/>
          <p:cNvSpPr txBox="1"/>
          <p:nvPr>
            <p:custDataLst>
              <p:tags r:id="rId4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zh-CN" altLang="en-US" sz="320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学情统计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文本框 11"/>
          <p:cNvSpPr txBox="1"/>
          <p:nvPr>
            <p:custDataLst>
              <p:tags r:id="rId6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en-US" altLang="zh-CN" sz="2500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xueqingtongji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7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  <p:pic>
        <p:nvPicPr>
          <p:cNvPr id="13320" name="图片 3" descr="360截图201811021653024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还未合格的加油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455" y="838200"/>
            <a:ext cx="694245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Box 3"/>
          <p:cNvSpPr txBox="1"/>
          <p:nvPr/>
        </p:nvSpPr>
        <p:spPr>
          <a:xfrm>
            <a:off x="500063" y="642938"/>
            <a:ext cx="76930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学情统计：您还只登录过，没有学习哦！得抓紧了！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图片 1" descr="360截图20181102165302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2133600"/>
            <a:ext cx="713295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6"/>
          <p:cNvSpPr/>
          <p:nvPr/>
        </p:nvSpPr>
        <p:spPr>
          <a:xfrm>
            <a:off x="2805113" y="1177925"/>
            <a:ext cx="3143250" cy="3641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一个人的研修，寂寞而不乏味；</a:t>
            </a:r>
            <a:endParaRPr lang="en-US" altLang="zh-CN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听专家讲座，看教学视频，</a:t>
            </a:r>
            <a:endParaRPr lang="en-US" altLang="zh-CN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学先进理念，拓展教育视野。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一个人的研修，自在而又认真；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忆过往经历，念他人优异，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省自身不足，写下一篇反思。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一个人的研修，平静并着安逸；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沏一壶热茶，啜一盏香茗，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饮一杯孤独，思考未来之路。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一个人的研修，孤独却又幸福；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一壶热茶，一盏夜灯，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一台电脑，研修教育经验；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ts val="2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一页反思，一篇总结，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14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一份计划，期待教育明天！</a:t>
            </a:r>
            <a:endParaRPr lang="zh-CN" altLang="en-US" sz="14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785938" y="500063"/>
            <a:ext cx="4852988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  <a:sym typeface="+mn-ea"/>
              </a:rPr>
              <a:t>一个人的研修，孤单却又满足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  <a:sym typeface="+mn-ea"/>
            </a:endParaRPr>
          </a:p>
        </p:txBody>
      </p:sp>
      <p:pic>
        <p:nvPicPr>
          <p:cNvPr id="21507" name="图片 1" descr="360截图20181102165302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1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zh-CN" altLang="en-US" sz="320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温馨提示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/>
            <a:r>
              <a:rPr lang="en-US" altLang="zh-CN" sz="2500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wenxintishi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6" name="图片 1" descr="360截图201811021653024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1"/>
          <p:cNvSpPr/>
          <p:nvPr/>
        </p:nvSpPr>
        <p:spPr>
          <a:xfrm>
            <a:off x="857250" y="2628899"/>
            <a:ext cx="78460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</a:bodyPr>
          <a:p>
            <a:pPr marL="0" marR="0" indent="4572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国培仅剩</a:t>
            </a:r>
            <a:r>
              <a:rPr kumimoji="0" lang="en-US" altLang="zh-CN" sz="2800" b="0" i="0" u="none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9</a:t>
            </a:r>
            <a:r>
              <a:rPr kumimoji="0" lang="zh-CN" altLang="en-US" sz="2800" b="0" i="0" u="none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天时间，我们的</a:t>
            </a:r>
            <a:r>
              <a:rPr kumimoji="0" lang="zh-CN" altLang="en-US" sz="2800" b="0" i="0" u="sng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研修活动</a:t>
            </a:r>
            <a:r>
              <a:rPr kumimoji="0" lang="zh-CN" altLang="en-US" sz="2800" b="0" i="0" u="none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一定要按活动步骤完成，</a:t>
            </a:r>
            <a:r>
              <a:rPr kumimoji="0" lang="zh-CN" altLang="en-US" sz="2800" b="0" i="0" u="sng" strike="noStrike" kern="1200" cap="none" spc="0" normalizeH="0" baseline="0" noProof="1" dirty="0">
                <a:ln>
                  <a:solidFill>
                    <a:srgbClr val="FF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这样您才有可能得满分哦！</a:t>
            </a:r>
            <a:endParaRPr kumimoji="0" lang="zh-CN" altLang="en-US" sz="2800" b="0" i="0" u="sng" strike="noStrike" kern="1200" cap="none" spc="0" normalizeH="0" baseline="0" noProof="1" dirty="0">
              <a:ln>
                <a:solidFill>
                  <a:srgbClr val="FF000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578" name="Rectangle 8"/>
          <p:cNvSpPr/>
          <p:nvPr/>
        </p:nvSpPr>
        <p:spPr>
          <a:xfrm>
            <a:off x="857250" y="714375"/>
            <a:ext cx="178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164"/>
          <p:cNvGrpSpPr/>
          <p:nvPr/>
        </p:nvGrpSpPr>
        <p:grpSpPr>
          <a:xfrm>
            <a:off x="6572264" y="642924"/>
            <a:ext cx="1285884" cy="1214428"/>
            <a:chOff x="9948863" y="474663"/>
            <a:chExt cx="1381125" cy="1349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580" name="图片 2" descr="360截图20181102165302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579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20181646"/>
</p:tagLst>
</file>

<file path=ppt/tags/tag10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11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12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13.xml><?xml version="1.0" encoding="utf-8"?>
<p:tagLst xmlns:p="http://schemas.openxmlformats.org/presentationml/2006/main">
  <p:tag name="MH" val="20150819162151"/>
  <p:tag name="MH_LIBRARY" val="GRAPHIC"/>
  <p:tag name="MH_ORDER" val="文本框 7"/>
</p:tagLst>
</file>

<file path=ppt/tags/tag14.xml><?xml version="1.0" encoding="utf-8"?>
<p:tagLst xmlns:p="http://schemas.openxmlformats.org/presentationml/2006/main">
  <p:tag name="MH" val="20150819162151"/>
  <p:tag name="MH_LIBRARY" val="GRAPHIC"/>
  <p:tag name="MH_ORDER" val="直接连接符 9"/>
</p:tagLst>
</file>

<file path=ppt/tags/tag15.xml><?xml version="1.0" encoding="utf-8"?>
<p:tagLst xmlns:p="http://schemas.openxmlformats.org/presentationml/2006/main">
  <p:tag name="MH" val="20150819162151"/>
  <p:tag name="MH_LIBRARY" val="GRAPHIC"/>
  <p:tag name="MH_ORDER" val="文本框 11"/>
</p:tagLst>
</file>

<file path=ppt/tags/tag16.xml><?xml version="1.0" encoding="utf-8"?>
<p:tagLst xmlns:p="http://schemas.openxmlformats.org/presentationml/2006/main">
  <p:tag name="MH" val="20150819162151"/>
  <p:tag name="MH_LIBRARY" val="GRAPHIC"/>
  <p:tag name="MH_ORDER" val="任意多边形 16"/>
</p:tagLst>
</file>

<file path=ppt/tags/tag17.xml><?xml version="1.0" encoding="utf-8"?>
<p:tagLst xmlns:p="http://schemas.openxmlformats.org/presentationml/2006/main">
  <p:tag name="MH" val="20150819162151"/>
  <p:tag name="MH_LIBRARY" val="GRAPHIC"/>
</p:tagLst>
</file>

<file path=ppt/tags/tag18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19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2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20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21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22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23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24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25.xml><?xml version="1.0" encoding="utf-8"?>
<p:tagLst xmlns:p="http://schemas.openxmlformats.org/presentationml/2006/main">
  <p:tag name="MH" val="20150819161824"/>
  <p:tag name="MH_LIBRARY" val="GRAPHIC"/>
</p:tagLst>
</file>

<file path=ppt/tags/tag3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4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5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6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7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8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9.xml><?xml version="1.0" encoding="utf-8"?>
<p:tagLst xmlns:p="http://schemas.openxmlformats.org/presentationml/2006/main">
  <p:tag name="MH" val="20150819161824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自定义 364">
      <a:dk1>
        <a:srgbClr val="777777"/>
      </a:dk1>
      <a:lt1>
        <a:sysClr val="window" lastClr="FFFFFF"/>
      </a:lt1>
      <a:dk2>
        <a:srgbClr val="777777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364">
      <a:dk1>
        <a:srgbClr val="777777"/>
      </a:dk1>
      <a:lt1>
        <a:sysClr val="window" lastClr="FFFFFF"/>
      </a:lt1>
      <a:dk2>
        <a:srgbClr val="777777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WPS 演示</Application>
  <PresentationFormat>全屏显示(16:9)</PresentationFormat>
  <Paragraphs>89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Wingdings 2</vt:lpstr>
      <vt:lpstr>Calibri</vt:lpstr>
      <vt:lpstr>微软雅黑</vt:lpstr>
      <vt:lpstr>华文行楷</vt:lpstr>
      <vt:lpstr>Arial Rounded MT Bold</vt:lpstr>
      <vt:lpstr>Tahoma</vt:lpstr>
      <vt:lpstr>华文新魏</vt:lpstr>
      <vt:lpstr>金桥简行楷</vt:lpstr>
      <vt:lpstr>Tempus Sans ITC</vt:lpstr>
      <vt:lpstr>幼圆</vt:lpstr>
      <vt:lpstr>Arial Unicode MS</vt:lpstr>
      <vt:lpstr>自定义设计方案</vt:lpstr>
      <vt:lpstr>A000120141119A01PPBG</vt:lpstr>
      <vt:lpstr>1_A000120141119A01PPBG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未知用户</dc:creator>
  <cp:lastModifiedBy>Administrator</cp:lastModifiedBy>
  <cp:revision>760</cp:revision>
  <dcterms:created xsi:type="dcterms:W3CDTF">2014-09-23T01:41:00Z</dcterms:created>
  <dcterms:modified xsi:type="dcterms:W3CDTF">2018-11-25T07:10:00Z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