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4"/>
  </p:notesMasterIdLst>
  <p:sldIdLst>
    <p:sldId id="256" r:id="rId4"/>
    <p:sldId id="263" r:id="rId5"/>
    <p:sldId id="269" r:id="rId6"/>
    <p:sldId id="271" r:id="rId7"/>
    <p:sldId id="276" r:id="rId8"/>
    <p:sldId id="280" r:id="rId9"/>
    <p:sldId id="279" r:id="rId10"/>
    <p:sldId id="281" r:id="rId11"/>
    <p:sldId id="283" r:id="rId12"/>
    <p:sldId id="284" r:id="rId13"/>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6585CF"/>
    <a:srgbClr val="6600CC"/>
    <a:srgbClr val="FFCC00"/>
    <a:srgbClr val="CC3300"/>
    <a:srgbClr val="FF6600"/>
    <a:srgbClr val="6C9A4E"/>
    <a:srgbClr val="003366"/>
    <a:srgbClr val="A50021"/>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59"/>
        <p:guide pos="2787"/>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notesMaster" Target="notesMasters/notesMaster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D2A48B96-639E-45A3-A0BA-2464DFDB1FAA}"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100" name="幻灯片图像占位符 3"/>
          <p:cNvSpPr>
            <a:spLocks noGrp="1" noRot="1" noChangeAspect="1"/>
          </p:cNvSpPr>
          <p:nvPr>
            <p:ph type="sldImg"/>
          </p:nvPr>
        </p:nvSpPr>
        <p:spPr>
          <a:xfrm>
            <a:off x="1371600" y="1143000"/>
            <a:ext cx="4114800" cy="3086100"/>
          </a:xfrm>
          <a:prstGeom prst="rect">
            <a:avLst/>
          </a:prstGeom>
          <a:noFill/>
          <a:ln w="12700" cap="flat" cmpd="sng">
            <a:solidFill>
              <a:srgbClr val="000000"/>
            </a:solidFill>
            <a:prstDash val="solid"/>
            <a:round/>
            <a:headEnd type="none" w="med" len="med"/>
            <a:tailEnd type="none" w="med" len="med"/>
          </a:ln>
        </p:spPr>
      </p:sp>
      <p:sp>
        <p:nvSpPr>
          <p:cNvPr id="4101" name="备注占位符 4"/>
          <p:cNvSpPr>
            <a:spLocks noGrp="1"/>
          </p:cNvSpPr>
          <p:nvPr>
            <p:ph type="body" sz="quarter"/>
          </p:nvPr>
        </p:nvSpPr>
        <p:spPr>
          <a:xfrm>
            <a:off x="685800" y="4400550"/>
            <a:ext cx="5486400" cy="3600450"/>
          </a:xfrm>
          <a:prstGeom prst="rect">
            <a:avLst/>
          </a:prstGeom>
          <a:noFill/>
          <a:ln w="9525">
            <a:noFill/>
          </a:ln>
        </p:spPr>
        <p:txBody>
          <a:bodyPr lIns="91440" tIns="45720" rIns="91440" bIns="45720" anchor="t"/>
          <a:p>
            <a:pPr lvl="0"/>
            <a:r>
              <a:rPr lang="zh-CN" altLang="en-US"/>
              <a:t>单击此处编辑母版文本样式</a:t>
            </a:r>
            <a:endParaRPr lang="zh-CN" altLang="en-US"/>
          </a:p>
          <a:p>
            <a:pPr lvl="1" indent="0"/>
            <a:r>
              <a:rPr lang="zh-CN" altLang="en-US"/>
              <a:t>第二级</a:t>
            </a:r>
            <a:endParaRPr lang="zh-CN" altLang="en-US"/>
          </a:p>
          <a:p>
            <a:pPr lvl="2" indent="0"/>
            <a:r>
              <a:rPr lang="zh-CN" altLang="en-US"/>
              <a:t>第三级</a:t>
            </a:r>
            <a:endParaRPr lang="zh-CN" altLang="en-US"/>
          </a:p>
          <a:p>
            <a:pPr lvl="3" indent="0"/>
            <a:r>
              <a:rPr lang="zh-CN" altLang="en-US"/>
              <a:t>第四级</a:t>
            </a:r>
            <a:endParaRPr lang="zh-CN" altLang="en-US"/>
          </a:p>
          <a:p>
            <a:pPr lvl="4" indent="0"/>
            <a:r>
              <a:rPr lang="zh-CN" altLang="en-US"/>
              <a:t>第五级</a:t>
            </a:r>
            <a:endParaRPr lang="zh-CN" altLang="en-US"/>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A6837353-30EB-4A48-80EB-173D804AEFBD}"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auto"/>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auto"/>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z="1350" strike="noStrike" noProof="1" smtClean="0"/>
              <a:t>第四级</a:t>
            </a:r>
            <a:endParaRPr lang="zh-CN" altLang="en-US" strike="noStrike" noProof="1" smtClean="0"/>
          </a:p>
          <a:p>
            <a:pPr lvl="4" fontAlgn="auto"/>
            <a:r>
              <a:rPr lang="zh-CN" altLang="en-US" sz="135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auto"/>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28650" y="1825625"/>
            <a:ext cx="3886200" cy="4351338"/>
          </a:xfrm>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z="1350" strike="noStrike" noProof="1" smtClean="0"/>
              <a:t>第四级</a:t>
            </a:r>
            <a:endParaRPr lang="zh-CN" altLang="en-US" strike="noStrike" noProof="1" smtClean="0"/>
          </a:p>
          <a:p>
            <a:pPr lvl="4" fontAlgn="auto"/>
            <a:r>
              <a:rPr lang="zh-CN" altLang="en-US" sz="1350"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z="1350" strike="noStrike" noProof="1" smtClean="0"/>
              <a:t>第四级</a:t>
            </a:r>
            <a:endParaRPr lang="zh-CN" altLang="en-US" strike="noStrike" noProof="1" smtClean="0"/>
          </a:p>
          <a:p>
            <a:pPr lvl="4" fontAlgn="auto"/>
            <a:r>
              <a:rPr lang="zh-CN" altLang="en-US" sz="1350"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auto"/>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z="1350" strike="noStrike" noProof="1" smtClean="0"/>
              <a:t>第四级</a:t>
            </a:r>
            <a:endParaRPr lang="zh-CN" altLang="en-US" strike="noStrike" noProof="1" smtClean="0"/>
          </a:p>
          <a:p>
            <a:pPr lvl="4" fontAlgn="auto"/>
            <a:r>
              <a:rPr lang="zh-CN" altLang="en-US" sz="1350"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auto"/>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z="1350" strike="noStrike" noProof="1" smtClean="0"/>
              <a:t>第四级</a:t>
            </a:r>
            <a:endParaRPr lang="zh-CN" altLang="en-US" strike="noStrike" noProof="1" smtClean="0"/>
          </a:p>
          <a:p>
            <a:pPr lvl="4" fontAlgn="auto"/>
            <a:r>
              <a:rPr lang="zh-CN" altLang="en-US" sz="1350"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auto"/>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auto"/>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auto"/>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28650" y="365125"/>
            <a:ext cx="5800725" cy="5811838"/>
          </a:xfrm>
        </p:spPr>
        <p:txBody>
          <a:bodyPr vert="eaVert"/>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z="1350" strike="noStrike" noProof="1" smtClean="0"/>
              <a:t>第四级</a:t>
            </a:r>
            <a:endParaRPr lang="zh-CN" altLang="en-US" strike="noStrike" noProof="1" smtClean="0"/>
          </a:p>
          <a:p>
            <a:pPr lvl="4" fontAlgn="auto"/>
            <a:r>
              <a:rPr lang="zh-CN" altLang="en-US" sz="1350"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z="1350" strike="noStrike" noProof="1" smtClean="0"/>
              <a:t>第四级</a:t>
            </a:r>
            <a:endParaRPr lang="zh-CN" altLang="en-US" strike="noStrike" noProof="1" smtClean="0"/>
          </a:p>
          <a:p>
            <a:pPr lvl="4" fontAlgn="auto"/>
            <a:r>
              <a:rPr lang="zh-CN" altLang="en-US" sz="1350" strike="noStrike" noProof="1" smtClean="0"/>
              <a:t>第五级</a:t>
            </a:r>
            <a:endParaRPr lang="zh-CN" altLang="en-US" strike="noStrike" noProof="1"/>
          </a:p>
        </p:txBody>
      </p:sp>
      <p:sp>
        <p:nvSpPr>
          <p:cNvPr id="3" name="日期占位符 2"/>
          <p:cNvSpPr>
            <a:spLocks noGrp="1"/>
          </p:cNvSpPr>
          <p:nvPr>
            <p:ph type="dt" sz="half" idx="10"/>
          </p:nvPr>
        </p:nvSpPr>
        <p:spPr>
          <a:xfrm>
            <a:off x="628650" y="6356350"/>
            <a:ext cx="2057400" cy="365125"/>
          </a:xfrm>
          <a:prstGeom prst="rect">
            <a:avLst/>
          </a:prstGeom>
        </p:spPr>
        <p:txBody>
          <a:bodyPr vert="horz" lIns="91440" tIns="45720" rIns="91440" bIns="45720" rtlCol="0" anchor="ctr"/>
          <a:lstStyle/>
          <a:p>
            <a:pPr fontAlgn="base"/>
            <a:fld id="{82F288E0-7875-42C4-84C8-98DBBD3BF4D2}"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p>
            <a:pPr fontAlgn="base"/>
            <a:endParaRPr lang="zh-CN" altLang="en-US" strike="noStrike" noProof="1"/>
          </a:p>
        </p:txBody>
      </p:sp>
      <p:sp>
        <p:nvSpPr>
          <p:cNvPr id="5" name="灯片编号占位符 4"/>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p>
            <a:pPr fontAlgn="base"/>
            <a:fld id="{7D9BB5D0-35E4-459D-AEF3-FE4D7C45CC19}"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1" Type="http://schemas.openxmlformats.org/officeDocument/2006/relationships/theme" Target="../theme/theme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p>
            <a:pPr lvl="0" indent="0"/>
            <a:r>
              <a:rPr lang="zh-CN" altLang="en-US"/>
              <a:t>单击此处编辑母版标题样式</a:t>
            </a:r>
            <a:endParaRPr lang="zh-CN" altLang="en-US"/>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050" name="标题占位符 1"/>
          <p:cNvSpPr>
            <a:spLocks noGrp="1"/>
          </p:cNvSpPr>
          <p:nvPr>
            <p:ph type="title"/>
          </p:nvPr>
        </p:nvSpPr>
        <p:spPr>
          <a:xfrm>
            <a:off x="628650" y="365125"/>
            <a:ext cx="7886700" cy="1325563"/>
          </a:xfrm>
          <a:prstGeom prst="rect">
            <a:avLst/>
          </a:prstGeom>
          <a:noFill/>
          <a:ln w="9525">
            <a:noFill/>
          </a:ln>
        </p:spPr>
        <p:txBody>
          <a:bodyPr lIns="91440" tIns="45720" rIns="91440" bIns="45720" anchor="ctr"/>
          <a:p>
            <a:pPr lvl="0"/>
            <a:r>
              <a:rPr lang="zh-CN" altLang="en-US"/>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z="1350" strike="noStrike" noProof="1" smtClean="0"/>
              <a:t>第四级</a:t>
            </a:r>
            <a:endParaRPr lang="zh-CN" altLang="en-US" strike="noStrike" noProof="1" smtClean="0"/>
          </a:p>
          <a:p>
            <a:pPr lvl="4" fontAlgn="auto"/>
            <a:r>
              <a:rPr lang="zh-CN" altLang="en-US" sz="1350" strike="noStrike" noProof="1" smtClean="0"/>
              <a:t>第五级</a:t>
            </a:r>
            <a:endParaRPr lang="zh-CN" altLang="en-US" strike="noStrike" noProof="1"/>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13.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13.xml"/><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6" name="直接连接符 65"/>
          <p:cNvCxnSpPr/>
          <p:nvPr/>
        </p:nvCxnSpPr>
        <p:spPr>
          <a:xfrm>
            <a:off x="17463" y="717550"/>
            <a:ext cx="9113838" cy="14288"/>
          </a:xfrm>
          <a:prstGeom prst="line">
            <a:avLst/>
          </a:prstGeom>
          <a:ln>
            <a:solidFill>
              <a:schemeClr val="accent2">
                <a:lumMod val="60000"/>
                <a:lumOff val="40000"/>
              </a:schemeClr>
            </a:solidFill>
          </a:ln>
        </p:spPr>
        <p:style>
          <a:lnRef idx="3">
            <a:schemeClr val="accent6"/>
          </a:lnRef>
          <a:fillRef idx="0">
            <a:schemeClr val="accent6"/>
          </a:fillRef>
          <a:effectRef idx="2">
            <a:schemeClr val="accent6"/>
          </a:effectRef>
          <a:fontRef idx="minor">
            <a:schemeClr val="tx1"/>
          </a:fontRef>
        </p:style>
      </p:cxnSp>
      <p:sp>
        <p:nvSpPr>
          <p:cNvPr id="5122" name="文本框 81"/>
          <p:cNvSpPr txBox="1"/>
          <p:nvPr/>
        </p:nvSpPr>
        <p:spPr>
          <a:xfrm>
            <a:off x="1173163" y="1054100"/>
            <a:ext cx="7056437" cy="398463"/>
          </a:xfrm>
          <a:prstGeom prst="rect">
            <a:avLst/>
          </a:prstGeom>
          <a:noFill/>
          <a:ln w="9525">
            <a:noFill/>
          </a:ln>
        </p:spPr>
        <p:txBody>
          <a:bodyPr wrap="square" anchor="t">
            <a:spAutoFit/>
          </a:bodyPr>
          <a:p>
            <a:r>
              <a:rPr lang="zh-CN" altLang="en-US" sz="2000" b="1">
                <a:solidFill>
                  <a:srgbClr val="354775"/>
                </a:solidFill>
                <a:latin typeface="微软雅黑" panose="020B0503020204020204" charset="-122"/>
                <a:ea typeface="微软雅黑" panose="020B0503020204020204" charset="-122"/>
              </a:rPr>
              <a:t>人教</a:t>
            </a:r>
            <a:r>
              <a:rPr lang="en-US" altLang="zh-CN" sz="2000" b="1">
                <a:solidFill>
                  <a:srgbClr val="354775"/>
                </a:solidFill>
                <a:latin typeface="微软雅黑" panose="020B0503020204020204" charset="-122"/>
                <a:ea typeface="微软雅黑" panose="020B0503020204020204" charset="-122"/>
              </a:rPr>
              <a:t>A</a:t>
            </a:r>
            <a:r>
              <a:rPr lang="zh-CN" altLang="en-US" sz="2000" b="1">
                <a:solidFill>
                  <a:srgbClr val="354775"/>
                </a:solidFill>
                <a:latin typeface="微软雅黑" panose="020B0503020204020204" charset="-122"/>
                <a:ea typeface="微软雅黑" panose="020B0503020204020204" charset="-122"/>
              </a:rPr>
              <a:t>版高中数学选修</a:t>
            </a:r>
            <a:r>
              <a:rPr lang="en-US" altLang="zh-CN" sz="2000" b="1">
                <a:solidFill>
                  <a:srgbClr val="354775"/>
                </a:solidFill>
                <a:latin typeface="微软雅黑" panose="020B0503020204020204" charset="-122"/>
                <a:ea typeface="微软雅黑" panose="020B0503020204020204" charset="-122"/>
              </a:rPr>
              <a:t>1-1</a:t>
            </a:r>
            <a:r>
              <a:rPr lang="zh-CN" altLang="en-US" sz="2000" b="1">
                <a:solidFill>
                  <a:srgbClr val="354775"/>
                </a:solidFill>
                <a:latin typeface="微软雅黑" panose="020B0503020204020204" charset="-122"/>
                <a:ea typeface="微软雅黑" panose="020B0503020204020204" charset="-122"/>
              </a:rPr>
              <a:t>第一章《命题及其关系》第二课时</a:t>
            </a:r>
            <a:endParaRPr lang="zh-CN" altLang="en-US" sz="2000" b="1">
              <a:solidFill>
                <a:srgbClr val="354775"/>
              </a:solidFill>
              <a:latin typeface="微软雅黑" panose="020B0503020204020204" charset="-122"/>
              <a:ea typeface="微软雅黑" panose="020B0503020204020204" charset="-122"/>
            </a:endParaRPr>
          </a:p>
        </p:txBody>
      </p:sp>
      <p:sp>
        <p:nvSpPr>
          <p:cNvPr id="5123" name="文本框 82"/>
          <p:cNvSpPr txBox="1"/>
          <p:nvPr/>
        </p:nvSpPr>
        <p:spPr>
          <a:xfrm>
            <a:off x="1173163" y="4897438"/>
            <a:ext cx="4525962" cy="398462"/>
          </a:xfrm>
          <a:prstGeom prst="rect">
            <a:avLst/>
          </a:prstGeom>
          <a:noFill/>
          <a:ln w="9525">
            <a:noFill/>
          </a:ln>
        </p:spPr>
        <p:txBody>
          <a:bodyPr wrap="square" anchor="t">
            <a:spAutoFit/>
          </a:bodyPr>
          <a:p>
            <a:r>
              <a:rPr lang="zh-CN" altLang="en-US" sz="2000" b="1">
                <a:solidFill>
                  <a:srgbClr val="003366"/>
                </a:solidFill>
                <a:latin typeface="微软雅黑" panose="020B0503020204020204" charset="-122"/>
                <a:ea typeface="微软雅黑" panose="020B0503020204020204" charset="-122"/>
              </a:rPr>
              <a:t>武汉大学附属中学             齐黎明</a:t>
            </a:r>
            <a:endParaRPr lang="zh-CN" altLang="en-US" sz="2000" b="1">
              <a:solidFill>
                <a:srgbClr val="003366"/>
              </a:solidFill>
              <a:latin typeface="微软雅黑" panose="020B0503020204020204" charset="-122"/>
              <a:ea typeface="微软雅黑" panose="020B0503020204020204" charset="-122"/>
            </a:endParaRPr>
          </a:p>
        </p:txBody>
      </p:sp>
      <p:sp>
        <p:nvSpPr>
          <p:cNvPr id="84" name="圆角矩形 83"/>
          <p:cNvSpPr/>
          <p:nvPr/>
        </p:nvSpPr>
        <p:spPr>
          <a:xfrm>
            <a:off x="17463" y="19050"/>
            <a:ext cx="2057400" cy="539750"/>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a:effectLst>
            <a:outerShdw blurRad="3810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p>
            <a:pPr fontAlgn="auto">
              <a:spcBef>
                <a:spcPts val="0"/>
              </a:spcBef>
              <a:spcAft>
                <a:spcPts val="0"/>
              </a:spcAft>
              <a:defRPr/>
            </a:pPr>
            <a:endParaRPr lang="zh-CN" altLang="en-US" sz="2400" b="1" strike="noStrike" noProof="1"/>
          </a:p>
        </p:txBody>
      </p:sp>
      <p:pic>
        <p:nvPicPr>
          <p:cNvPr id="5125" name="图片 71"/>
          <p:cNvPicPr>
            <a:picLocks noChangeAspect="1"/>
          </p:cNvPicPr>
          <p:nvPr/>
        </p:nvPicPr>
        <p:blipFill>
          <a:blip r:embed="rId1"/>
          <a:stretch>
            <a:fillRect/>
          </a:stretch>
        </p:blipFill>
        <p:spPr>
          <a:xfrm>
            <a:off x="17463" y="79375"/>
            <a:ext cx="2057400" cy="419100"/>
          </a:xfrm>
          <a:prstGeom prst="rect">
            <a:avLst/>
          </a:prstGeom>
          <a:noFill/>
          <a:ln w="9525">
            <a:noFill/>
          </a:ln>
        </p:spPr>
      </p:pic>
      <p:sp>
        <p:nvSpPr>
          <p:cNvPr id="85" name="圆角矩形 84"/>
          <p:cNvSpPr/>
          <p:nvPr/>
        </p:nvSpPr>
        <p:spPr>
          <a:xfrm>
            <a:off x="1716088" y="2625725"/>
            <a:ext cx="5846763" cy="773113"/>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a:effectLst>
            <a:outerShdw blurRad="3810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p>
            <a:pPr fontAlgn="auto">
              <a:spcBef>
                <a:spcPts val="0"/>
              </a:spcBef>
              <a:spcAft>
                <a:spcPts val="0"/>
              </a:spcAft>
              <a:defRPr/>
            </a:pPr>
            <a:endParaRPr lang="zh-CN" altLang="en-US" sz="2400" b="1" strike="noStrike" noProof="1"/>
          </a:p>
        </p:txBody>
      </p:sp>
      <p:sp>
        <p:nvSpPr>
          <p:cNvPr id="5127" name="文本框 85"/>
          <p:cNvSpPr txBox="1"/>
          <p:nvPr/>
        </p:nvSpPr>
        <p:spPr>
          <a:xfrm>
            <a:off x="1716088" y="2625725"/>
            <a:ext cx="5846762" cy="768350"/>
          </a:xfrm>
          <a:prstGeom prst="rect">
            <a:avLst/>
          </a:prstGeom>
          <a:noFill/>
          <a:ln w="9525">
            <a:noFill/>
          </a:ln>
        </p:spPr>
        <p:txBody>
          <a:bodyPr wrap="square" anchor="t">
            <a:spAutoFit/>
          </a:bodyPr>
          <a:p>
            <a:r>
              <a:rPr lang="zh-CN" altLang="en-US" sz="4400" b="1" dirty="0">
                <a:solidFill>
                  <a:srgbClr val="C00000"/>
                </a:solidFill>
                <a:latin typeface="Arial" panose="020B0604020202020204" pitchFamily="34" charset="0"/>
                <a:ea typeface="宋体" panose="02010600030101010101" pitchFamily="2" charset="-122"/>
                <a:sym typeface="Arial" panose="020B0604020202020204" pitchFamily="34" charset="0"/>
              </a:rPr>
              <a:t>四种命题</a:t>
            </a:r>
            <a:r>
              <a:rPr lang="zh-CN" altLang="en-US" sz="4400" b="1" dirty="0">
                <a:solidFill>
                  <a:srgbClr val="C00000"/>
                </a:solidFill>
                <a:latin typeface="宋体" panose="02010600030101010101" pitchFamily="2" charset="-122"/>
                <a:ea typeface="宋体" panose="02010600030101010101" pitchFamily="2" charset="-122"/>
                <a:sym typeface="Arial" panose="020B0604020202020204" pitchFamily="34" charset="0"/>
              </a:rPr>
              <a:t>及其相互</a:t>
            </a:r>
            <a:r>
              <a:rPr lang="zh-CN" altLang="en-US" sz="4400" b="1" dirty="0">
                <a:solidFill>
                  <a:srgbClr val="C00000"/>
                </a:solidFill>
                <a:latin typeface="Arial" panose="020B0604020202020204" pitchFamily="34" charset="0"/>
                <a:ea typeface="宋体" panose="02010600030101010101" pitchFamily="2" charset="-122"/>
                <a:sym typeface="Arial" panose="020B0604020202020204" pitchFamily="34" charset="0"/>
              </a:rPr>
              <a:t>关系</a:t>
            </a:r>
            <a:endParaRPr lang="zh-CN" altLang="en-US" sz="4400" b="1" dirty="0">
              <a:solidFill>
                <a:srgbClr val="C00000"/>
              </a:solidFill>
              <a:latin typeface="Arial" panose="020B0604020202020204" pitchFamily="34" charset="0"/>
              <a:ea typeface="宋体" panose="02010600030101010101" pitchFamily="2" charset="-122"/>
              <a:sym typeface="Arial" panose="020B0604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 name="TextBox 67"/>
          <p:cNvSpPr txBox="1"/>
          <p:nvPr/>
        </p:nvSpPr>
        <p:spPr>
          <a:xfrm>
            <a:off x="2940050" y="2851150"/>
            <a:ext cx="3271838" cy="706438"/>
          </a:xfrm>
          <a:prstGeom prst="rect">
            <a:avLst/>
          </a:prstGeom>
          <a:noFill/>
        </p:spPr>
        <p:txBody>
          <a:bodyPr wrap="none">
            <a:spAutoFit/>
          </a:bodyPr>
          <a:p>
            <a:pPr fontAlgn="auto">
              <a:spcBef>
                <a:spcPts val="0"/>
              </a:spcBef>
              <a:spcAft>
                <a:spcPts val="0"/>
              </a:spcAft>
              <a:defRPr/>
            </a:pPr>
            <a:r>
              <a:rPr lang="zh-CN" altLang="en-US" sz="4000" b="1" noProof="1" dirty="0">
                <a:solidFill>
                  <a:schemeClr val="accent1">
                    <a:lumMod val="75000"/>
                  </a:schemeClr>
                </a:solidFill>
                <a:effectLst>
                  <a:outerShdw blurRad="60007" dist="310007" dir="7680000" sy="30000" kx="1300200" algn="ctr" rotWithShape="0">
                    <a:prstClr val="black">
                      <a:alpha val="32000"/>
                    </a:prstClr>
                  </a:outerShdw>
                </a:effectLst>
                <a:latin typeface="方正姚体" panose="02010601030101010101" pitchFamily="2" charset="-122"/>
                <a:ea typeface="方正姚体" panose="02010601030101010101" pitchFamily="2" charset="-122"/>
                <a:cs typeface="+mn-cs"/>
              </a:rPr>
              <a:t>敬请批评指正</a:t>
            </a:r>
            <a:endParaRPr lang="zh-CN" altLang="en-US" sz="4000" b="1" noProof="1" dirty="0">
              <a:solidFill>
                <a:schemeClr val="accent1">
                  <a:lumMod val="75000"/>
                </a:schemeClr>
              </a:solidFill>
              <a:effectLst>
                <a:outerShdw blurRad="60007" dist="310007" dir="7680000" sy="30000" kx="1300200" algn="ctr" rotWithShape="0">
                  <a:prstClr val="black">
                    <a:alpha val="32000"/>
                  </a:prstClr>
                </a:outerShdw>
              </a:effectLst>
              <a:latin typeface="方正姚体" panose="02010601030101010101" pitchFamily="2" charset="-122"/>
              <a:ea typeface="方正姚体" panose="02010601030101010101" pitchFamily="2" charset="-122"/>
            </a:endParaRPr>
          </a:p>
        </p:txBody>
      </p:sp>
      <p:cxnSp>
        <p:nvCxnSpPr>
          <p:cNvPr id="69" name="直接连接符 68"/>
          <p:cNvCxnSpPr/>
          <p:nvPr/>
        </p:nvCxnSpPr>
        <p:spPr>
          <a:xfrm>
            <a:off x="3033713" y="2817813"/>
            <a:ext cx="3043237" cy="0"/>
          </a:xfrm>
          <a:prstGeom prst="line">
            <a:avLst/>
          </a:prstGeom>
          <a:ln w="28575" cap="flat" cmpd="sng">
            <a:solidFill>
              <a:schemeClr val="accent1"/>
            </a:solidFill>
            <a:prstDash val="solid"/>
            <a:round/>
            <a:headEnd type="none" w="med" len="med"/>
            <a:tailEnd type="none" w="med" len="med"/>
          </a:ln>
        </p:spPr>
      </p:cxnSp>
      <p:sp>
        <p:nvSpPr>
          <p:cNvPr id="70" name="TextBox 69"/>
          <p:cNvSpPr txBox="1"/>
          <p:nvPr/>
        </p:nvSpPr>
        <p:spPr>
          <a:xfrm>
            <a:off x="3255963" y="2022475"/>
            <a:ext cx="2632075" cy="830263"/>
          </a:xfrm>
          <a:prstGeom prst="rect">
            <a:avLst/>
          </a:prstGeom>
          <a:noFill/>
          <a:ln w="9525">
            <a:noFill/>
          </a:ln>
        </p:spPr>
        <p:txBody>
          <a:bodyPr wrap="none" anchor="t">
            <a:spAutoFit/>
          </a:bodyPr>
          <a:p>
            <a:r>
              <a:rPr lang="zh-CN" altLang="en-US" sz="4800" b="1" dirty="0">
                <a:solidFill>
                  <a:srgbClr val="E36D61"/>
                </a:solidFill>
                <a:latin typeface="宋体" panose="02010600030101010101" pitchFamily="2" charset="-122"/>
                <a:ea typeface="宋体" panose="02010600030101010101" pitchFamily="2" charset="-122"/>
              </a:rPr>
              <a:t>谢谢观看</a:t>
            </a:r>
            <a:endParaRPr lang="zh-CN" altLang="en-US" sz="4800" b="1" dirty="0">
              <a:solidFill>
                <a:srgbClr val="E36D61"/>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500"/>
                                        <p:tgtEl>
                                          <p:spTgt spid="68"/>
                                        </p:tgtEl>
                                      </p:cBhvr>
                                    </p:animEffect>
                                  </p:childTnLst>
                                </p:cTn>
                              </p:par>
                              <p:par>
                                <p:cTn id="8" presetID="10" presetClass="entr" presetSubtype="0" fill="hold"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500"/>
                                        <p:tgtEl>
                                          <p:spTgt spid="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6" name="直接连接符 65"/>
          <p:cNvCxnSpPr/>
          <p:nvPr/>
        </p:nvCxnSpPr>
        <p:spPr>
          <a:xfrm>
            <a:off x="17463" y="717550"/>
            <a:ext cx="9113838" cy="14288"/>
          </a:xfrm>
          <a:prstGeom prst="line">
            <a:avLst/>
          </a:prstGeom>
          <a:ln>
            <a:solidFill>
              <a:schemeClr val="accent2">
                <a:lumMod val="60000"/>
                <a:lumOff val="40000"/>
              </a:schemeClr>
            </a:solidFill>
          </a:ln>
        </p:spPr>
        <p:style>
          <a:lnRef idx="3">
            <a:schemeClr val="accent6"/>
          </a:lnRef>
          <a:fillRef idx="0">
            <a:schemeClr val="accent6"/>
          </a:fillRef>
          <a:effectRef idx="2">
            <a:schemeClr val="accent6"/>
          </a:effectRef>
          <a:fontRef idx="minor">
            <a:schemeClr val="tx1"/>
          </a:fontRef>
        </p:style>
      </p:cxnSp>
      <p:sp>
        <p:nvSpPr>
          <p:cNvPr id="6146" name="文本框 9"/>
          <p:cNvSpPr txBox="1"/>
          <p:nvPr/>
        </p:nvSpPr>
        <p:spPr>
          <a:xfrm>
            <a:off x="377825" y="257175"/>
            <a:ext cx="6183313" cy="460375"/>
          </a:xfrm>
          <a:prstGeom prst="rect">
            <a:avLst/>
          </a:prstGeom>
          <a:noFill/>
          <a:ln w="9525">
            <a:noFill/>
          </a:ln>
        </p:spPr>
        <p:txBody>
          <a:bodyPr wrap="square" anchor="t">
            <a:spAutoFit/>
          </a:bodyPr>
          <a:p>
            <a:r>
              <a:rPr lang="zh-CN" altLang="en-US" sz="2400" b="1" dirty="0">
                <a:solidFill>
                  <a:srgbClr val="0070C0"/>
                </a:solidFill>
                <a:latin typeface="微软雅黑" panose="020B0503020204020204" charset="-122"/>
                <a:ea typeface="微软雅黑" panose="020B0503020204020204" charset="-122"/>
              </a:rPr>
              <a:t>课前导学   探究反馈</a:t>
            </a:r>
            <a:endParaRPr lang="zh-CN" altLang="en-US" sz="2400" b="1" dirty="0">
              <a:solidFill>
                <a:srgbClr val="0070C0"/>
              </a:solidFill>
              <a:latin typeface="微软雅黑" panose="020B0503020204020204" charset="-122"/>
              <a:ea typeface="微软雅黑" panose="020B0503020204020204" charset="-122"/>
            </a:endParaRPr>
          </a:p>
        </p:txBody>
      </p:sp>
      <p:sp>
        <p:nvSpPr>
          <p:cNvPr id="22" name="文本框 21"/>
          <p:cNvSpPr txBox="1"/>
          <p:nvPr/>
        </p:nvSpPr>
        <p:spPr>
          <a:xfrm>
            <a:off x="474663" y="990600"/>
            <a:ext cx="8193087" cy="4522788"/>
          </a:xfrm>
          <a:prstGeom prst="rect">
            <a:avLst/>
          </a:prstGeom>
          <a:noFill/>
          <a:ln w="9525">
            <a:noFill/>
          </a:ln>
        </p:spPr>
        <p:txBody>
          <a:bodyPr wrap="square" anchor="t">
            <a:spAutoFit/>
          </a:bodyPr>
          <a:p>
            <a:r>
              <a:rPr lang="zh-CN" altLang="en-US">
                <a:solidFill>
                  <a:srgbClr val="FF0000"/>
                </a:solidFill>
                <a:latin typeface="Arial" panose="020B0604020202020204" pitchFamily="34" charset="0"/>
                <a:ea typeface="宋体" panose="02010600030101010101" pitchFamily="2" charset="-122"/>
              </a:rPr>
              <a:t>【探究1 】</a:t>
            </a:r>
            <a:r>
              <a:rPr lang="zh-CN" altLang="en-US">
                <a:latin typeface="Arial" panose="020B0604020202020204" pitchFamily="34" charset="0"/>
                <a:ea typeface="宋体" panose="02010600030101010101" pitchFamily="2" charset="-122"/>
              </a:rPr>
              <a:t>给出以下四个命题：你能说明命题（1）与其他三个命题的条件与结论有什么关系吗？</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(1)若</a:t>
            </a:r>
            <a:r>
              <a:rPr lang="en-US" altLang="zh-CN" i="1">
                <a:latin typeface="Times New Roman" panose="02020603050405020304" charset="0"/>
                <a:ea typeface="宋体" panose="02010600030101010101" pitchFamily="2" charset="-122"/>
              </a:rPr>
              <a:t>f</a:t>
            </a:r>
            <a:r>
              <a:rPr lang="en-US" altLang="zh-CN">
                <a:latin typeface="Times New Roman" panose="02020603050405020304" charset="0"/>
                <a:ea typeface="宋体" panose="02010600030101010101" pitchFamily="2" charset="-122"/>
              </a:rPr>
              <a:t>(</a:t>
            </a:r>
            <a:r>
              <a:rPr lang="en-US" altLang="zh-CN" i="1">
                <a:latin typeface="Times New Roman" panose="02020603050405020304" charset="0"/>
                <a:ea typeface="宋体" panose="02010600030101010101" pitchFamily="2" charset="-122"/>
              </a:rPr>
              <a:t>x</a:t>
            </a:r>
            <a:r>
              <a:rPr lang="en-US" altLang="zh-CN">
                <a:latin typeface="Times New Roman" panose="02020603050405020304" charset="0"/>
                <a:ea typeface="宋体" panose="02010600030101010101" pitchFamily="2" charset="-122"/>
              </a:rPr>
              <a:t>)</a:t>
            </a:r>
            <a:r>
              <a:rPr lang="zh-CN" altLang="en-US">
                <a:latin typeface="Arial" panose="020B0604020202020204" pitchFamily="34" charset="0"/>
                <a:ea typeface="宋体" panose="02010600030101010101" pitchFamily="2" charset="-122"/>
              </a:rPr>
              <a:t>是正弦函数，则</a:t>
            </a:r>
            <a:r>
              <a:rPr lang="en-US" altLang="zh-CN" i="1">
                <a:latin typeface="Times New Roman" panose="02020603050405020304" charset="0"/>
                <a:ea typeface="宋体" panose="02010600030101010101" pitchFamily="2" charset="-122"/>
              </a:rPr>
              <a:t>f</a:t>
            </a:r>
            <a:r>
              <a:rPr lang="en-US" altLang="zh-CN">
                <a:latin typeface="Times New Roman" panose="02020603050405020304" charset="0"/>
                <a:ea typeface="宋体" panose="02010600030101010101" pitchFamily="2" charset="-122"/>
              </a:rPr>
              <a:t>(</a:t>
            </a:r>
            <a:r>
              <a:rPr lang="en-US" altLang="zh-CN" i="1">
                <a:latin typeface="Times New Roman" panose="02020603050405020304" charset="0"/>
                <a:ea typeface="宋体" panose="02010600030101010101" pitchFamily="2" charset="-122"/>
              </a:rPr>
              <a:t>x</a:t>
            </a:r>
            <a:r>
              <a:rPr lang="en-US" altLang="zh-CN">
                <a:latin typeface="Times New Roman" panose="02020603050405020304" charset="0"/>
                <a:ea typeface="宋体" panose="02010600030101010101" pitchFamily="2" charset="-122"/>
              </a:rPr>
              <a:t>)</a:t>
            </a:r>
            <a:r>
              <a:rPr lang="zh-CN" altLang="en-US">
                <a:latin typeface="Arial" panose="020B0604020202020204" pitchFamily="34" charset="0"/>
                <a:ea typeface="宋体" panose="02010600030101010101" pitchFamily="2" charset="-122"/>
              </a:rPr>
              <a:t>是周期函数；</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(2)若</a:t>
            </a:r>
            <a:r>
              <a:rPr lang="en-US" altLang="zh-CN" i="1">
                <a:latin typeface="Times New Roman" panose="02020603050405020304" charset="0"/>
                <a:ea typeface="宋体" panose="02010600030101010101" pitchFamily="2" charset="-122"/>
              </a:rPr>
              <a:t>f</a:t>
            </a:r>
            <a:r>
              <a:rPr lang="en-US" altLang="zh-CN">
                <a:latin typeface="Times New Roman" panose="02020603050405020304" charset="0"/>
                <a:ea typeface="宋体" panose="02010600030101010101" pitchFamily="2" charset="-122"/>
              </a:rPr>
              <a:t>(</a:t>
            </a:r>
            <a:r>
              <a:rPr lang="en-US" altLang="zh-CN" i="1">
                <a:latin typeface="Times New Roman" panose="02020603050405020304" charset="0"/>
                <a:ea typeface="宋体" panose="02010600030101010101" pitchFamily="2" charset="-122"/>
              </a:rPr>
              <a:t>x</a:t>
            </a:r>
            <a:r>
              <a:rPr lang="en-US" altLang="zh-CN">
                <a:latin typeface="Times New Roman" panose="02020603050405020304" charset="0"/>
                <a:ea typeface="宋体" panose="02010600030101010101" pitchFamily="2" charset="-122"/>
              </a:rPr>
              <a:t>)</a:t>
            </a:r>
            <a:r>
              <a:rPr lang="zh-CN" altLang="en-US">
                <a:latin typeface="Arial" panose="020B0604020202020204" pitchFamily="34" charset="0"/>
                <a:ea typeface="宋体" panose="02010600030101010101" pitchFamily="2" charset="-122"/>
              </a:rPr>
              <a:t>是周期函数，则</a:t>
            </a:r>
            <a:r>
              <a:rPr lang="en-US" altLang="zh-CN" i="1">
                <a:latin typeface="Times New Roman" panose="02020603050405020304" charset="0"/>
                <a:ea typeface="宋体" panose="02010600030101010101" pitchFamily="2" charset="-122"/>
              </a:rPr>
              <a:t>f</a:t>
            </a:r>
            <a:r>
              <a:rPr lang="en-US" altLang="zh-CN">
                <a:latin typeface="Times New Roman" panose="02020603050405020304" charset="0"/>
                <a:ea typeface="宋体" panose="02010600030101010101" pitchFamily="2" charset="-122"/>
              </a:rPr>
              <a:t>(</a:t>
            </a:r>
            <a:r>
              <a:rPr lang="en-US" altLang="zh-CN" i="1">
                <a:latin typeface="Times New Roman" panose="02020603050405020304" charset="0"/>
                <a:ea typeface="宋体" panose="02010600030101010101" pitchFamily="2" charset="-122"/>
              </a:rPr>
              <a:t>x</a:t>
            </a:r>
            <a:r>
              <a:rPr lang="en-US" altLang="zh-CN">
                <a:latin typeface="Times New Roman" panose="02020603050405020304" charset="0"/>
                <a:ea typeface="宋体" panose="02010600030101010101" pitchFamily="2" charset="-122"/>
              </a:rPr>
              <a:t>)</a:t>
            </a:r>
            <a:r>
              <a:rPr lang="zh-CN" altLang="en-US">
                <a:latin typeface="Arial" panose="020B0604020202020204" pitchFamily="34" charset="0"/>
                <a:ea typeface="宋体" panose="02010600030101010101" pitchFamily="2" charset="-122"/>
              </a:rPr>
              <a:t>是正弦函数；</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(3)若</a:t>
            </a:r>
            <a:r>
              <a:rPr lang="en-US" altLang="zh-CN" i="1">
                <a:latin typeface="Times New Roman" panose="02020603050405020304" charset="0"/>
                <a:ea typeface="宋体" panose="02010600030101010101" pitchFamily="2" charset="-122"/>
              </a:rPr>
              <a:t>f</a:t>
            </a:r>
            <a:r>
              <a:rPr lang="en-US" altLang="zh-CN">
                <a:latin typeface="Times New Roman" panose="02020603050405020304" charset="0"/>
                <a:ea typeface="宋体" panose="02010600030101010101" pitchFamily="2" charset="-122"/>
              </a:rPr>
              <a:t>(</a:t>
            </a:r>
            <a:r>
              <a:rPr lang="en-US" altLang="zh-CN" i="1">
                <a:latin typeface="Times New Roman" panose="02020603050405020304" charset="0"/>
                <a:ea typeface="宋体" panose="02010600030101010101" pitchFamily="2" charset="-122"/>
              </a:rPr>
              <a:t>x</a:t>
            </a:r>
            <a:r>
              <a:rPr lang="en-US" altLang="zh-CN">
                <a:latin typeface="Times New Roman" panose="02020603050405020304" charset="0"/>
                <a:ea typeface="宋体" panose="02010600030101010101" pitchFamily="2" charset="-122"/>
              </a:rPr>
              <a:t>)</a:t>
            </a:r>
            <a:r>
              <a:rPr lang="zh-CN" altLang="en-US">
                <a:latin typeface="Arial" panose="020B0604020202020204" pitchFamily="34" charset="0"/>
                <a:ea typeface="宋体" panose="02010600030101010101" pitchFamily="2" charset="-122"/>
              </a:rPr>
              <a:t>不是正弦函数，则</a:t>
            </a:r>
            <a:r>
              <a:rPr lang="en-US" altLang="zh-CN" i="1">
                <a:latin typeface="Times New Roman" panose="02020603050405020304" charset="0"/>
                <a:ea typeface="宋体" panose="02010600030101010101" pitchFamily="2" charset="-122"/>
              </a:rPr>
              <a:t>f</a:t>
            </a:r>
            <a:r>
              <a:rPr lang="en-US" altLang="zh-CN">
                <a:latin typeface="Times New Roman" panose="02020603050405020304" charset="0"/>
                <a:ea typeface="宋体" panose="02010600030101010101" pitchFamily="2" charset="-122"/>
              </a:rPr>
              <a:t>(</a:t>
            </a:r>
            <a:r>
              <a:rPr lang="en-US" altLang="zh-CN" i="1">
                <a:latin typeface="Times New Roman" panose="02020603050405020304" charset="0"/>
                <a:ea typeface="宋体" panose="02010600030101010101" pitchFamily="2" charset="-122"/>
              </a:rPr>
              <a:t>x</a:t>
            </a:r>
            <a:r>
              <a:rPr lang="en-US" altLang="zh-CN">
                <a:latin typeface="Times New Roman" panose="02020603050405020304" charset="0"/>
                <a:ea typeface="宋体" panose="02010600030101010101" pitchFamily="2" charset="-122"/>
              </a:rPr>
              <a:t>)</a:t>
            </a:r>
            <a:r>
              <a:rPr lang="zh-CN" altLang="en-US">
                <a:latin typeface="Arial" panose="020B0604020202020204" pitchFamily="34" charset="0"/>
                <a:ea typeface="宋体" panose="02010600030101010101" pitchFamily="2" charset="-122"/>
              </a:rPr>
              <a:t>不是周期函数；</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(4)若</a:t>
            </a:r>
            <a:r>
              <a:rPr lang="en-US" altLang="zh-CN" i="1">
                <a:latin typeface="Times New Roman" panose="02020603050405020304" charset="0"/>
                <a:ea typeface="宋体" panose="02010600030101010101" pitchFamily="2" charset="-122"/>
              </a:rPr>
              <a:t>f</a:t>
            </a:r>
            <a:r>
              <a:rPr lang="en-US" altLang="zh-CN">
                <a:latin typeface="Times New Roman" panose="02020603050405020304" charset="0"/>
                <a:ea typeface="宋体" panose="02010600030101010101" pitchFamily="2" charset="-122"/>
              </a:rPr>
              <a:t>(</a:t>
            </a:r>
            <a:r>
              <a:rPr lang="en-US" altLang="zh-CN" i="1">
                <a:latin typeface="Times New Roman" panose="02020603050405020304" charset="0"/>
                <a:ea typeface="宋体" panose="02010600030101010101" pitchFamily="2" charset="-122"/>
              </a:rPr>
              <a:t>x</a:t>
            </a:r>
            <a:r>
              <a:rPr lang="en-US" altLang="zh-CN">
                <a:latin typeface="Times New Roman" panose="02020603050405020304" charset="0"/>
                <a:ea typeface="宋体" panose="02010600030101010101" pitchFamily="2" charset="-122"/>
              </a:rPr>
              <a:t>)</a:t>
            </a:r>
            <a:r>
              <a:rPr lang="zh-CN" altLang="en-US">
                <a:latin typeface="Arial" panose="020B0604020202020204" pitchFamily="34" charset="0"/>
                <a:ea typeface="宋体" panose="02010600030101010101" pitchFamily="2" charset="-122"/>
              </a:rPr>
              <a:t>不是周期函数，则</a:t>
            </a:r>
            <a:r>
              <a:rPr lang="en-US" altLang="zh-CN" i="1">
                <a:latin typeface="Times New Roman" panose="02020603050405020304" charset="0"/>
                <a:ea typeface="宋体" panose="02010600030101010101" pitchFamily="2" charset="-122"/>
              </a:rPr>
              <a:t>f</a:t>
            </a:r>
            <a:r>
              <a:rPr lang="en-US" altLang="zh-CN">
                <a:latin typeface="Times New Roman" panose="02020603050405020304" charset="0"/>
                <a:ea typeface="宋体" panose="02010600030101010101" pitchFamily="2" charset="-122"/>
              </a:rPr>
              <a:t>(</a:t>
            </a:r>
            <a:r>
              <a:rPr lang="en-US" altLang="zh-CN" i="1">
                <a:latin typeface="Times New Roman" panose="02020603050405020304" charset="0"/>
                <a:ea typeface="宋体" panose="02010600030101010101" pitchFamily="2" charset="-122"/>
              </a:rPr>
              <a:t>x</a:t>
            </a:r>
            <a:r>
              <a:rPr lang="en-US" altLang="zh-CN">
                <a:latin typeface="Times New Roman" panose="02020603050405020304" charset="0"/>
                <a:ea typeface="宋体" panose="02010600030101010101" pitchFamily="2" charset="-122"/>
              </a:rPr>
              <a:t>)</a:t>
            </a:r>
            <a:r>
              <a:rPr lang="zh-CN" altLang="en-US">
                <a:latin typeface="Arial" panose="020B0604020202020204" pitchFamily="34" charset="0"/>
                <a:ea typeface="宋体" panose="02010600030101010101" pitchFamily="2" charset="-122"/>
              </a:rPr>
              <a:t>不是正弦函数；</a:t>
            </a:r>
            <a:endParaRPr lang="zh-CN" altLang="en-US">
              <a:latin typeface="Arial" panose="020B0604020202020204" pitchFamily="34" charset="0"/>
              <a:ea typeface="宋体" panose="02010600030101010101" pitchFamily="2" charset="-122"/>
            </a:endParaRPr>
          </a:p>
          <a:p>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一般地，对于两个命题，如果一个命题的条件和结论分别是另一个命题的结论和条件，那么把这两个命题叫做________________.</a:t>
            </a:r>
            <a:endParaRPr lang="zh-CN" altLang="en-US">
              <a:latin typeface="Arial" panose="020B0604020202020204" pitchFamily="34" charset="0"/>
              <a:ea typeface="宋体" panose="02010600030101010101" pitchFamily="2" charset="-122"/>
            </a:endParaRPr>
          </a:p>
          <a:p>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一般地，对于两个命题，如果一个命题的条件和结论分别是另一个命题的条件的否定和结论的否定，那么把这两个命题叫做________________.</a:t>
            </a:r>
            <a:endParaRPr lang="zh-CN" altLang="en-US">
              <a:latin typeface="Arial" panose="020B0604020202020204" pitchFamily="34" charset="0"/>
              <a:ea typeface="宋体" panose="02010600030101010101" pitchFamily="2" charset="-122"/>
            </a:endParaRPr>
          </a:p>
          <a:p>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一般地，对于两个命题，如果一个命题的条件和结论分别是另一个命题的结论的否定和条件的否定，那么把这两个命题叫做________________.</a:t>
            </a:r>
            <a:endParaRPr lang="zh-CN" altLang="en-US">
              <a:latin typeface="Arial" panose="020B0604020202020204" pitchFamily="34" charset="0"/>
              <a:ea typeface="宋体" panose="02010600030101010101" pitchFamily="2" charset="-122"/>
            </a:endParaRPr>
          </a:p>
          <a:p>
            <a:endParaRPr lang="zh-CN" altLang="en-US">
              <a:latin typeface="Arial" panose="020B0604020202020204" pitchFamily="34" charset="0"/>
              <a:ea typeface="宋体" panose="02010600030101010101" pitchFamily="2" charset="-122"/>
            </a:endParaRPr>
          </a:p>
        </p:txBody>
      </p:sp>
      <p:sp>
        <p:nvSpPr>
          <p:cNvPr id="23" name="文本框 22"/>
          <p:cNvSpPr txBox="1"/>
          <p:nvPr/>
        </p:nvSpPr>
        <p:spPr>
          <a:xfrm>
            <a:off x="3756025" y="3140075"/>
            <a:ext cx="1133475" cy="368300"/>
          </a:xfrm>
          <a:prstGeom prst="rect">
            <a:avLst/>
          </a:prstGeom>
          <a:noFill/>
          <a:ln w="9525">
            <a:noFill/>
          </a:ln>
        </p:spPr>
        <p:txBody>
          <a:bodyPr wrap="square" anchor="t">
            <a:spAutoFit/>
          </a:bodyPr>
          <a:p>
            <a:r>
              <a:rPr lang="zh-CN" altLang="en-US">
                <a:solidFill>
                  <a:srgbClr val="FF0000"/>
                </a:solidFill>
                <a:latin typeface="Arial" panose="020B0604020202020204" pitchFamily="34" charset="0"/>
                <a:ea typeface="宋体" panose="02010600030101010101" pitchFamily="2" charset="-122"/>
              </a:rPr>
              <a:t>互逆命题</a:t>
            </a:r>
            <a:endParaRPr lang="zh-CN" altLang="en-US">
              <a:solidFill>
                <a:srgbClr val="FF0000"/>
              </a:solidFill>
              <a:latin typeface="Arial" panose="020B0604020202020204" pitchFamily="34" charset="0"/>
              <a:ea typeface="宋体" panose="02010600030101010101" pitchFamily="2" charset="-122"/>
            </a:endParaRPr>
          </a:p>
        </p:txBody>
      </p:sp>
      <p:sp>
        <p:nvSpPr>
          <p:cNvPr id="24" name="文本框 23"/>
          <p:cNvSpPr txBox="1"/>
          <p:nvPr/>
        </p:nvSpPr>
        <p:spPr>
          <a:xfrm>
            <a:off x="5005388" y="4781550"/>
            <a:ext cx="1755775" cy="368300"/>
          </a:xfrm>
          <a:prstGeom prst="rect">
            <a:avLst/>
          </a:prstGeom>
          <a:noFill/>
          <a:ln w="9525">
            <a:noFill/>
          </a:ln>
        </p:spPr>
        <p:txBody>
          <a:bodyPr wrap="square" anchor="t">
            <a:spAutoFit/>
          </a:bodyPr>
          <a:p>
            <a:r>
              <a:rPr lang="zh-CN" altLang="en-US">
                <a:solidFill>
                  <a:srgbClr val="FF0000"/>
                </a:solidFill>
                <a:latin typeface="Arial" panose="020B0604020202020204" pitchFamily="34" charset="0"/>
                <a:ea typeface="宋体" panose="02010600030101010101" pitchFamily="2" charset="-122"/>
              </a:rPr>
              <a:t>互为逆否命题</a:t>
            </a:r>
            <a:endParaRPr lang="zh-CN" altLang="en-US">
              <a:solidFill>
                <a:srgbClr val="FF0000"/>
              </a:solidFill>
              <a:latin typeface="Arial" panose="020B0604020202020204" pitchFamily="34" charset="0"/>
              <a:ea typeface="宋体" panose="02010600030101010101" pitchFamily="2" charset="-122"/>
            </a:endParaRPr>
          </a:p>
        </p:txBody>
      </p:sp>
      <p:sp>
        <p:nvSpPr>
          <p:cNvPr id="26" name="文本框 25"/>
          <p:cNvSpPr txBox="1"/>
          <p:nvPr/>
        </p:nvSpPr>
        <p:spPr>
          <a:xfrm>
            <a:off x="5292725" y="3994150"/>
            <a:ext cx="1196975" cy="368300"/>
          </a:xfrm>
          <a:prstGeom prst="rect">
            <a:avLst/>
          </a:prstGeom>
          <a:noFill/>
          <a:ln w="9525">
            <a:noFill/>
          </a:ln>
        </p:spPr>
        <p:txBody>
          <a:bodyPr wrap="square" anchor="t">
            <a:spAutoFit/>
          </a:bodyPr>
          <a:p>
            <a:r>
              <a:rPr lang="zh-CN" altLang="en-US">
                <a:solidFill>
                  <a:srgbClr val="FF0000"/>
                </a:solidFill>
                <a:latin typeface="Arial" panose="020B0604020202020204" pitchFamily="34" charset="0"/>
                <a:ea typeface="宋体" panose="02010600030101010101" pitchFamily="2" charset="-122"/>
              </a:rPr>
              <a:t>互否命题</a:t>
            </a:r>
            <a:endParaRPr lang="zh-CN" altLang="en-US">
              <a:solidFill>
                <a:srgbClr val="FF0000"/>
              </a:solidFill>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2">
                                            <p:txEl>
                                              <p:charRg st="0" end="45"/>
                                            </p:txEl>
                                          </p:spTgt>
                                        </p:tgtEl>
                                        <p:attrNameLst>
                                          <p:attrName>style.visibility</p:attrName>
                                        </p:attrNameLst>
                                      </p:cBhvr>
                                      <p:to>
                                        <p:strVal val="visible"/>
                                      </p:to>
                                    </p:set>
                                    <p:animEffect transition="in" filter="diamond(in)">
                                      <p:cBhvr>
                                        <p:cTn id="7" dur="500"/>
                                        <p:tgtEl>
                                          <p:spTgt spid="22">
                                            <p:txEl>
                                              <p:charRg st="0" end="45"/>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22">
                                            <p:txEl>
                                              <p:charRg st="45" end="71"/>
                                            </p:txEl>
                                          </p:spTgt>
                                        </p:tgtEl>
                                        <p:attrNameLst>
                                          <p:attrName>style.visibility</p:attrName>
                                        </p:attrNameLst>
                                      </p:cBhvr>
                                      <p:to>
                                        <p:strVal val="visible"/>
                                      </p:to>
                                    </p:set>
                                    <p:animEffect transition="in" filter="diamond(in)">
                                      <p:cBhvr>
                                        <p:cTn id="10" dur="500"/>
                                        <p:tgtEl>
                                          <p:spTgt spid="22">
                                            <p:txEl>
                                              <p:charRg st="45" end="7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22">
                                            <p:txEl>
                                              <p:charRg st="71" end="97"/>
                                            </p:txEl>
                                          </p:spTgt>
                                        </p:tgtEl>
                                        <p:attrNameLst>
                                          <p:attrName>style.visibility</p:attrName>
                                        </p:attrNameLst>
                                      </p:cBhvr>
                                      <p:to>
                                        <p:strVal val="visible"/>
                                      </p:to>
                                    </p:set>
                                    <p:animEffect transition="in" filter="diamond(in)">
                                      <p:cBhvr>
                                        <p:cTn id="13" dur="500"/>
                                        <p:tgtEl>
                                          <p:spTgt spid="22">
                                            <p:txEl>
                                              <p:charRg st="71" end="97"/>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22">
                                            <p:txEl>
                                              <p:charRg st="97" end="125"/>
                                            </p:txEl>
                                          </p:spTgt>
                                        </p:tgtEl>
                                        <p:attrNameLst>
                                          <p:attrName>style.visibility</p:attrName>
                                        </p:attrNameLst>
                                      </p:cBhvr>
                                      <p:to>
                                        <p:strVal val="visible"/>
                                      </p:to>
                                    </p:set>
                                    <p:animEffect transition="in" filter="diamond(in)">
                                      <p:cBhvr>
                                        <p:cTn id="16" dur="500"/>
                                        <p:tgtEl>
                                          <p:spTgt spid="22">
                                            <p:txEl>
                                              <p:charRg st="97" end="125"/>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22">
                                            <p:txEl>
                                              <p:charRg st="125" end="153"/>
                                            </p:txEl>
                                          </p:spTgt>
                                        </p:tgtEl>
                                        <p:attrNameLst>
                                          <p:attrName>style.visibility</p:attrName>
                                        </p:attrNameLst>
                                      </p:cBhvr>
                                      <p:to>
                                        <p:strVal val="visible"/>
                                      </p:to>
                                    </p:set>
                                    <p:animEffect transition="in" filter="diamond(in)">
                                      <p:cBhvr>
                                        <p:cTn id="19" dur="500"/>
                                        <p:tgtEl>
                                          <p:spTgt spid="22">
                                            <p:txEl>
                                              <p:charRg st="125" end="15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22">
                                            <p:txEl>
                                              <p:charRg st="154" end="220"/>
                                            </p:txEl>
                                          </p:spTgt>
                                        </p:tgtEl>
                                        <p:attrNameLst>
                                          <p:attrName>style.visibility</p:attrName>
                                        </p:attrNameLst>
                                      </p:cBhvr>
                                      <p:to>
                                        <p:strVal val="visible"/>
                                      </p:to>
                                    </p:set>
                                    <p:anim calcmode="lin" valueType="num">
                                      <p:cBhvr additive="base">
                                        <p:cTn id="24" dur="500" fill="hold"/>
                                        <p:tgtEl>
                                          <p:spTgt spid="22">
                                            <p:txEl>
                                              <p:charRg st="154" end="220"/>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2">
                                            <p:txEl>
                                              <p:charRg st="154" end="220"/>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blinds(horizontal)">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22">
                                            <p:txEl>
                                              <p:charRg st="221" end="293"/>
                                            </p:txEl>
                                          </p:spTgt>
                                        </p:tgtEl>
                                        <p:attrNameLst>
                                          <p:attrName>style.visibility</p:attrName>
                                        </p:attrNameLst>
                                      </p:cBhvr>
                                      <p:to>
                                        <p:strVal val="visible"/>
                                      </p:to>
                                    </p:set>
                                    <p:anim calcmode="lin" valueType="num">
                                      <p:cBhvr additive="base">
                                        <p:cTn id="35" dur="500" fill="hold"/>
                                        <p:tgtEl>
                                          <p:spTgt spid="22">
                                            <p:txEl>
                                              <p:charRg st="221" end="293"/>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2">
                                            <p:txEl>
                                              <p:charRg st="221" end="29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blinds(horizontal)">
                                      <p:cBhvr>
                                        <p:cTn id="41" dur="500"/>
                                        <p:tgtEl>
                                          <p:spTgt spid="26"/>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22">
                                            <p:txEl>
                                              <p:charRg st="294" end="366"/>
                                            </p:txEl>
                                          </p:spTgt>
                                        </p:tgtEl>
                                        <p:attrNameLst>
                                          <p:attrName>style.visibility</p:attrName>
                                        </p:attrNameLst>
                                      </p:cBhvr>
                                      <p:to>
                                        <p:strVal val="visible"/>
                                      </p:to>
                                    </p:set>
                                    <p:anim calcmode="lin" valueType="num">
                                      <p:cBhvr additive="base">
                                        <p:cTn id="46" dur="500" fill="hold"/>
                                        <p:tgtEl>
                                          <p:spTgt spid="22">
                                            <p:txEl>
                                              <p:charRg st="294" end="366"/>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22">
                                            <p:txEl>
                                              <p:charRg st="294" end="366"/>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box(in)">
                                      <p:cBhvr>
                                        <p:cTn id="5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6"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6" name="直接连接符 65"/>
          <p:cNvCxnSpPr/>
          <p:nvPr/>
        </p:nvCxnSpPr>
        <p:spPr>
          <a:xfrm>
            <a:off x="17463" y="717550"/>
            <a:ext cx="9113838" cy="14288"/>
          </a:xfrm>
          <a:prstGeom prst="line">
            <a:avLst/>
          </a:prstGeom>
          <a:ln>
            <a:solidFill>
              <a:schemeClr val="accent2">
                <a:lumMod val="60000"/>
                <a:lumOff val="40000"/>
              </a:schemeClr>
            </a:solidFill>
          </a:ln>
        </p:spPr>
        <p:style>
          <a:lnRef idx="3">
            <a:schemeClr val="accent6"/>
          </a:lnRef>
          <a:fillRef idx="0">
            <a:schemeClr val="accent6"/>
          </a:fillRef>
          <a:effectRef idx="2">
            <a:schemeClr val="accent6"/>
          </a:effectRef>
          <a:fontRef idx="minor">
            <a:schemeClr val="tx1"/>
          </a:fontRef>
        </p:style>
      </p:cxnSp>
      <p:sp>
        <p:nvSpPr>
          <p:cNvPr id="7170" name="文本框 9"/>
          <p:cNvSpPr txBox="1"/>
          <p:nvPr/>
        </p:nvSpPr>
        <p:spPr>
          <a:xfrm>
            <a:off x="377825" y="257175"/>
            <a:ext cx="2986088" cy="460375"/>
          </a:xfrm>
          <a:prstGeom prst="rect">
            <a:avLst/>
          </a:prstGeom>
          <a:noFill/>
          <a:ln w="9525">
            <a:noFill/>
          </a:ln>
        </p:spPr>
        <p:txBody>
          <a:bodyPr wrap="square" anchor="t">
            <a:spAutoFit/>
          </a:bodyPr>
          <a:p>
            <a:r>
              <a:rPr lang="zh-CN" altLang="en-US" sz="2400" b="1" dirty="0">
                <a:solidFill>
                  <a:srgbClr val="0070C0"/>
                </a:solidFill>
                <a:latin typeface="微软雅黑" panose="020B0503020204020204" charset="-122"/>
                <a:ea typeface="微软雅黑" panose="020B0503020204020204" charset="-122"/>
                <a:sym typeface="宋体" panose="02010600030101010101" pitchFamily="2" charset="-122"/>
              </a:rPr>
              <a:t>课前导学   探究反馈</a:t>
            </a:r>
            <a:endParaRPr lang="zh-CN" altLang="en-US" sz="2400" b="1" dirty="0">
              <a:solidFill>
                <a:srgbClr val="0070C0"/>
              </a:solidFill>
              <a:latin typeface="微软雅黑" panose="020B0503020204020204" charset="-122"/>
              <a:ea typeface="微软雅黑" panose="020B0503020204020204" charset="-122"/>
            </a:endParaRPr>
          </a:p>
        </p:txBody>
      </p:sp>
      <p:sp>
        <p:nvSpPr>
          <p:cNvPr id="7171" name="文本框 21"/>
          <p:cNvSpPr txBox="1"/>
          <p:nvPr/>
        </p:nvSpPr>
        <p:spPr>
          <a:xfrm>
            <a:off x="574675" y="1031875"/>
            <a:ext cx="7797800" cy="1200150"/>
          </a:xfrm>
          <a:prstGeom prst="rect">
            <a:avLst/>
          </a:prstGeom>
          <a:noFill/>
          <a:ln w="9525">
            <a:noFill/>
          </a:ln>
        </p:spPr>
        <p:txBody>
          <a:bodyPr wrap="square" anchor="t">
            <a:spAutoFit/>
          </a:bodyPr>
          <a:p>
            <a:r>
              <a:rPr lang="zh-CN" altLang="en-US">
                <a:solidFill>
                  <a:srgbClr val="FF0000"/>
                </a:solidFill>
                <a:latin typeface="Arial" panose="020B0604020202020204" pitchFamily="34" charset="0"/>
                <a:ea typeface="宋体" panose="02010600030101010101" pitchFamily="2" charset="-122"/>
              </a:rPr>
              <a:t>【探究</a:t>
            </a:r>
            <a:r>
              <a:rPr lang="en-US" altLang="zh-CN">
                <a:solidFill>
                  <a:srgbClr val="FF0000"/>
                </a:solidFill>
                <a:latin typeface="Arial" panose="020B0604020202020204" pitchFamily="34" charset="0"/>
                <a:ea typeface="宋体" panose="02010600030101010101" pitchFamily="2" charset="-122"/>
              </a:rPr>
              <a:t>2</a:t>
            </a:r>
            <a:r>
              <a:rPr lang="zh-CN" altLang="en-US">
                <a:solidFill>
                  <a:srgbClr val="FF0000"/>
                </a:solidFill>
                <a:latin typeface="Arial" panose="020B0604020202020204" pitchFamily="34" charset="0"/>
                <a:ea typeface="宋体" panose="02010600030101010101" pitchFamily="2" charset="-122"/>
              </a:rPr>
              <a:t> 】</a:t>
            </a:r>
            <a:r>
              <a:rPr lang="zh-CN" altLang="en-US">
                <a:latin typeface="Arial" panose="020B0604020202020204" pitchFamily="34" charset="0"/>
                <a:ea typeface="宋体" panose="02010600030101010101" pitchFamily="2" charset="-122"/>
              </a:rPr>
              <a:t>四种命题间的相互关系</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如果原命题是“若P则q”,那么它的逆命题、否命题、逆否命题该如何表示？</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原命题的否命题与原命题的逆否命题之间是什么关系？原命题的逆命题与其逆否命题之间是什么关系？原命题的逆命题与其否命题呢？</a:t>
            </a:r>
            <a:endParaRPr lang="zh-CN" altLang="en-US">
              <a:latin typeface="Arial" panose="020B0604020202020204" pitchFamily="34" charset="0"/>
              <a:ea typeface="宋体" panose="02010600030101010101" pitchFamily="2" charset="-122"/>
            </a:endParaRPr>
          </a:p>
        </p:txBody>
      </p:sp>
      <p:grpSp>
        <p:nvGrpSpPr>
          <p:cNvPr id="65" name="组合 64"/>
          <p:cNvGrpSpPr/>
          <p:nvPr/>
        </p:nvGrpSpPr>
        <p:grpSpPr>
          <a:xfrm>
            <a:off x="1995488" y="2616200"/>
            <a:ext cx="4448175" cy="3268663"/>
            <a:chOff x="3142" y="4119"/>
            <a:chExt cx="7005" cy="5148"/>
          </a:xfrm>
        </p:grpSpPr>
        <p:sp>
          <p:nvSpPr>
            <p:cNvPr id="46" name="任意多边形 45"/>
            <p:cNvSpPr/>
            <p:nvPr>
              <p:custDataLst>
                <p:tags r:id="rId1"/>
              </p:custDataLst>
            </p:nvPr>
          </p:nvSpPr>
          <p:spPr>
            <a:xfrm>
              <a:off x="7715" y="7809"/>
              <a:ext cx="2431" cy="1458"/>
            </a:xfrm>
            <a:custGeom>
              <a:avLst/>
              <a:gdLst>
                <a:gd name="connsiteX0" fmla="*/ 0 w 1601390"/>
                <a:gd name="connsiteY0" fmla="*/ 96083 h 960834"/>
                <a:gd name="connsiteX1" fmla="*/ 96083 w 1601390"/>
                <a:gd name="connsiteY1" fmla="*/ 0 h 960834"/>
                <a:gd name="connsiteX2" fmla="*/ 1505307 w 1601390"/>
                <a:gd name="connsiteY2" fmla="*/ 0 h 960834"/>
                <a:gd name="connsiteX3" fmla="*/ 1601390 w 1601390"/>
                <a:gd name="connsiteY3" fmla="*/ 96083 h 960834"/>
                <a:gd name="connsiteX4" fmla="*/ 1601390 w 1601390"/>
                <a:gd name="connsiteY4" fmla="*/ 864751 h 960834"/>
                <a:gd name="connsiteX5" fmla="*/ 1505307 w 1601390"/>
                <a:gd name="connsiteY5" fmla="*/ 960834 h 960834"/>
                <a:gd name="connsiteX6" fmla="*/ 96083 w 1601390"/>
                <a:gd name="connsiteY6" fmla="*/ 960834 h 960834"/>
                <a:gd name="connsiteX7" fmla="*/ 0 w 1601390"/>
                <a:gd name="connsiteY7" fmla="*/ 864751 h 960834"/>
                <a:gd name="connsiteX8" fmla="*/ 0 w 1601390"/>
                <a:gd name="connsiteY8" fmla="*/ 96083 h 960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390" h="960834">
                  <a:moveTo>
                    <a:pt x="0" y="96083"/>
                  </a:moveTo>
                  <a:cubicBezTo>
                    <a:pt x="0" y="43018"/>
                    <a:pt x="43018" y="0"/>
                    <a:pt x="96083" y="0"/>
                  </a:cubicBezTo>
                  <a:lnTo>
                    <a:pt x="1505307" y="0"/>
                  </a:lnTo>
                  <a:cubicBezTo>
                    <a:pt x="1558372" y="0"/>
                    <a:pt x="1601390" y="43018"/>
                    <a:pt x="1601390" y="96083"/>
                  </a:cubicBezTo>
                  <a:lnTo>
                    <a:pt x="1601390" y="864751"/>
                  </a:lnTo>
                  <a:cubicBezTo>
                    <a:pt x="1601390" y="917816"/>
                    <a:pt x="1558372" y="960834"/>
                    <a:pt x="1505307" y="960834"/>
                  </a:cubicBezTo>
                  <a:lnTo>
                    <a:pt x="96083" y="960834"/>
                  </a:lnTo>
                  <a:cubicBezTo>
                    <a:pt x="43018" y="960834"/>
                    <a:pt x="0" y="917816"/>
                    <a:pt x="0" y="864751"/>
                  </a:cubicBezTo>
                  <a:lnTo>
                    <a:pt x="0" y="96083"/>
                  </a:lnTo>
                  <a:close/>
                </a:path>
              </a:pathLst>
            </a:custGeom>
            <a:solidFill>
              <a:srgbClr val="A5AB81"/>
            </a:solidFill>
          </p:spPr>
          <p:style>
            <a:lnRef idx="0">
              <a:schemeClr val="accent5"/>
            </a:lnRef>
            <a:fillRef idx="3">
              <a:schemeClr val="accent5"/>
            </a:fillRef>
            <a:effectRef idx="3">
              <a:schemeClr val="accent5"/>
            </a:effectRef>
            <a:fontRef idx="minor">
              <a:schemeClr val="lt1"/>
            </a:fontRef>
          </p:style>
          <p:txBody>
            <a:bodyPr wrap="square" anchor="ctr">
              <a:normAutofit lnSpcReduction="10000"/>
            </a:bodyPr>
            <a:p>
              <a:pPr lvl="0" algn="ctr" fontAlgn="base">
                <a:defRPr/>
              </a:pPr>
              <a:r>
                <a:rPr lang="zh-CN" altLang="en-US" b="1" strike="noStrike" kern="0" noProof="1" dirty="0" smtClean="0">
                  <a:solidFill>
                    <a:schemeClr val="tx1"/>
                  </a:solidFill>
                  <a:sym typeface="Arial" panose="020B0604020202020204" pitchFamily="34" charset="0"/>
                </a:rPr>
                <a:t>逆否命题</a:t>
              </a:r>
              <a:endParaRPr lang="zh-CN" altLang="en-US" b="1" strike="noStrike" kern="0" noProof="1" dirty="0" smtClean="0">
                <a:solidFill>
                  <a:schemeClr val="tx1"/>
                </a:solidFill>
                <a:sym typeface="Arial" panose="020B0604020202020204" pitchFamily="34" charset="0"/>
              </a:endParaRPr>
            </a:p>
            <a:p>
              <a:pPr lvl="0" algn="ctr" fontAlgn="base">
                <a:defRPr/>
              </a:pPr>
              <a:r>
                <a:rPr lang="zh-CN" altLang="en-US" b="1" strike="noStrike" kern="0" noProof="1" dirty="0" smtClean="0">
                  <a:solidFill>
                    <a:schemeClr val="tx1"/>
                  </a:solidFill>
                  <a:sym typeface="Arial" panose="020B0604020202020204" pitchFamily="34" charset="0"/>
                </a:rPr>
                <a:t>若￢ </a:t>
              </a:r>
              <a:r>
                <a:rPr lang="en-US" altLang="zh-CN" b="1" strike="noStrike" kern="0" noProof="1" dirty="0" smtClean="0">
                  <a:solidFill>
                    <a:schemeClr val="tx1"/>
                  </a:solidFill>
                  <a:sym typeface="Arial" panose="020B0604020202020204" pitchFamily="34" charset="0"/>
                </a:rPr>
                <a:t>q</a:t>
              </a:r>
              <a:r>
                <a:rPr lang="zh-CN" altLang="en-US" b="1" strike="noStrike" kern="0" noProof="1" dirty="0" smtClean="0">
                  <a:solidFill>
                    <a:schemeClr val="tx1"/>
                  </a:solidFill>
                  <a:sym typeface="Arial" panose="020B0604020202020204" pitchFamily="34" charset="0"/>
                </a:rPr>
                <a:t>则￢ </a:t>
              </a:r>
              <a:r>
                <a:rPr lang="en-US" altLang="zh-CN" b="1" strike="noStrike" kern="0" noProof="1" dirty="0" smtClean="0">
                  <a:solidFill>
                    <a:schemeClr val="tx1"/>
                  </a:solidFill>
                  <a:sym typeface="Arial" panose="020B0604020202020204" pitchFamily="34" charset="0"/>
                </a:rPr>
                <a:t>p</a:t>
              </a:r>
              <a:endParaRPr lang="en-US" altLang="zh-CN" b="1" strike="noStrike" kern="0" noProof="1" dirty="0" smtClean="0">
                <a:solidFill>
                  <a:schemeClr val="tx1"/>
                </a:solidFill>
                <a:sym typeface="Arial" panose="020B0604020202020204" pitchFamily="34" charset="0"/>
              </a:endParaRPr>
            </a:p>
            <a:p>
              <a:pPr lvl="0" algn="ctr" fontAlgn="base">
                <a:defRPr/>
              </a:pPr>
              <a:endParaRPr lang="en-US" altLang="zh-CN" b="1" strike="noStrike" kern="0" noProof="1" dirty="0" smtClean="0">
                <a:solidFill>
                  <a:schemeClr val="tx1"/>
                </a:solidFill>
                <a:sym typeface="Arial" panose="020B0604020202020204" pitchFamily="34" charset="0"/>
              </a:endParaRPr>
            </a:p>
          </p:txBody>
        </p:sp>
        <p:grpSp>
          <p:nvGrpSpPr>
            <p:cNvPr id="7174" name="组合 46"/>
            <p:cNvGrpSpPr/>
            <p:nvPr/>
          </p:nvGrpSpPr>
          <p:grpSpPr>
            <a:xfrm>
              <a:off x="3142" y="4119"/>
              <a:ext cx="7004" cy="5148"/>
              <a:chOff x="1700" y="1859"/>
              <a:chExt cx="8803" cy="6470"/>
            </a:xfrm>
          </p:grpSpPr>
          <p:sp>
            <p:nvSpPr>
              <p:cNvPr id="48" name="任意多边形 47"/>
              <p:cNvSpPr/>
              <p:nvPr>
                <p:custDataLst>
                  <p:tags r:id="rId2"/>
                </p:custDataLst>
              </p:nvPr>
            </p:nvSpPr>
            <p:spPr>
              <a:xfrm>
                <a:off x="1700" y="1859"/>
                <a:ext cx="3056" cy="1833"/>
              </a:xfrm>
              <a:custGeom>
                <a:avLst/>
                <a:gdLst>
                  <a:gd name="connsiteX0" fmla="*/ 0 w 1601390"/>
                  <a:gd name="connsiteY0" fmla="*/ 96083 h 960834"/>
                  <a:gd name="connsiteX1" fmla="*/ 96083 w 1601390"/>
                  <a:gd name="connsiteY1" fmla="*/ 0 h 960834"/>
                  <a:gd name="connsiteX2" fmla="*/ 1505307 w 1601390"/>
                  <a:gd name="connsiteY2" fmla="*/ 0 h 960834"/>
                  <a:gd name="connsiteX3" fmla="*/ 1601390 w 1601390"/>
                  <a:gd name="connsiteY3" fmla="*/ 96083 h 960834"/>
                  <a:gd name="connsiteX4" fmla="*/ 1601390 w 1601390"/>
                  <a:gd name="connsiteY4" fmla="*/ 864751 h 960834"/>
                  <a:gd name="connsiteX5" fmla="*/ 1505307 w 1601390"/>
                  <a:gd name="connsiteY5" fmla="*/ 960834 h 960834"/>
                  <a:gd name="connsiteX6" fmla="*/ 96083 w 1601390"/>
                  <a:gd name="connsiteY6" fmla="*/ 960834 h 960834"/>
                  <a:gd name="connsiteX7" fmla="*/ 0 w 1601390"/>
                  <a:gd name="connsiteY7" fmla="*/ 864751 h 960834"/>
                  <a:gd name="connsiteX8" fmla="*/ 0 w 1601390"/>
                  <a:gd name="connsiteY8" fmla="*/ 96083 h 960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390" h="960834">
                    <a:moveTo>
                      <a:pt x="0" y="96083"/>
                    </a:moveTo>
                    <a:cubicBezTo>
                      <a:pt x="0" y="43018"/>
                      <a:pt x="43018" y="0"/>
                      <a:pt x="96083" y="0"/>
                    </a:cubicBezTo>
                    <a:lnTo>
                      <a:pt x="1505307" y="0"/>
                    </a:lnTo>
                    <a:cubicBezTo>
                      <a:pt x="1558372" y="0"/>
                      <a:pt x="1601390" y="43018"/>
                      <a:pt x="1601390" y="96083"/>
                    </a:cubicBezTo>
                    <a:lnTo>
                      <a:pt x="1601390" y="864751"/>
                    </a:lnTo>
                    <a:cubicBezTo>
                      <a:pt x="1601390" y="917816"/>
                      <a:pt x="1558372" y="960834"/>
                      <a:pt x="1505307" y="960834"/>
                    </a:cubicBezTo>
                    <a:lnTo>
                      <a:pt x="96083" y="960834"/>
                    </a:lnTo>
                    <a:cubicBezTo>
                      <a:pt x="43018" y="960834"/>
                      <a:pt x="0" y="917816"/>
                      <a:pt x="0" y="864751"/>
                    </a:cubicBezTo>
                    <a:lnTo>
                      <a:pt x="0" y="96083"/>
                    </a:lnTo>
                    <a:close/>
                  </a:path>
                </a:pathLst>
              </a:custGeom>
              <a:solidFill>
                <a:srgbClr val="94B6D2"/>
              </a:solidFill>
              <a:ln w="9525">
                <a:noFill/>
                <a:round/>
              </a:ln>
              <a:effectLst>
                <a:outerShdw blurRad="63500" sx="101000" sy="101000" algn="ctr" rotWithShape="0">
                  <a:prstClr val="black">
                    <a:alpha val="8000"/>
                  </a:prstClr>
                </a:outerShdw>
              </a:effectLst>
            </p:spPr>
            <p:txBody>
              <a:bodyPr wrap="square" anchor="ctr">
                <a:normAutofit/>
              </a:bodyPr>
              <a:p>
                <a:pPr lvl="0" algn="ctr" fontAlgn="base">
                  <a:defRPr/>
                </a:pPr>
                <a:r>
                  <a:rPr lang="zh-CN" altLang="en-US" b="1" strike="noStrike" kern="0" noProof="1" dirty="0" smtClean="0">
                    <a:solidFill>
                      <a:schemeClr val="tx1"/>
                    </a:solidFill>
                    <a:latin typeface="Arial" panose="020B0604020202020204" pitchFamily="34" charset="0"/>
                    <a:ea typeface="宋体" panose="02010600030101010101" pitchFamily="2" charset="-122"/>
                    <a:cs typeface="+mn-cs"/>
                    <a:sym typeface="Arial" panose="020B0604020202020204" pitchFamily="34" charset="0"/>
                  </a:rPr>
                  <a:t>原命题</a:t>
                </a:r>
                <a:endParaRPr lang="zh-CN" altLang="en-US" b="1" strike="noStrike" kern="0" noProof="1" dirty="0" smtClean="0">
                  <a:solidFill>
                    <a:schemeClr val="tx1"/>
                  </a:solidFill>
                  <a:sym typeface="Arial" panose="020B0604020202020204" pitchFamily="34" charset="0"/>
                </a:endParaRPr>
              </a:p>
              <a:p>
                <a:pPr lvl="0" algn="ctr" fontAlgn="base">
                  <a:defRPr/>
                </a:pPr>
                <a:r>
                  <a:rPr lang="zh-CN" altLang="en-US" b="1" strike="noStrike" kern="0" noProof="1" dirty="0" smtClean="0">
                    <a:solidFill>
                      <a:schemeClr val="tx1"/>
                    </a:solidFill>
                    <a:latin typeface="Arial" panose="020B0604020202020204" pitchFamily="34" charset="0"/>
                    <a:ea typeface="宋体" panose="02010600030101010101" pitchFamily="2" charset="-122"/>
                    <a:cs typeface="+mn-cs"/>
                    <a:sym typeface="Arial" panose="020B0604020202020204" pitchFamily="34" charset="0"/>
                  </a:rPr>
                  <a:t>若</a:t>
                </a:r>
                <a:r>
                  <a:rPr lang="en-US" altLang="zh-CN" b="1" strike="noStrike" kern="0" noProof="1" dirty="0" smtClean="0">
                    <a:solidFill>
                      <a:schemeClr val="tx1"/>
                    </a:solidFill>
                    <a:latin typeface="Arial" panose="020B0604020202020204" pitchFamily="34" charset="0"/>
                    <a:ea typeface="宋体" panose="02010600030101010101" pitchFamily="2" charset="-122"/>
                    <a:cs typeface="+mn-cs"/>
                    <a:sym typeface="Arial" panose="020B0604020202020204" pitchFamily="34" charset="0"/>
                  </a:rPr>
                  <a:t>P</a:t>
                </a:r>
                <a:r>
                  <a:rPr lang="zh-CN" altLang="en-US" b="1" strike="noStrike" kern="0" noProof="1" dirty="0" smtClean="0">
                    <a:solidFill>
                      <a:schemeClr val="tx1"/>
                    </a:solidFill>
                    <a:latin typeface="Arial" panose="020B0604020202020204" pitchFamily="34" charset="0"/>
                    <a:ea typeface="宋体" panose="02010600030101010101" pitchFamily="2" charset="-122"/>
                    <a:cs typeface="+mn-cs"/>
                    <a:sym typeface="Arial" panose="020B0604020202020204" pitchFamily="34" charset="0"/>
                  </a:rPr>
                  <a:t>则 </a:t>
                </a:r>
                <a:r>
                  <a:rPr lang="en-US" altLang="zh-CN" b="1" strike="noStrike" kern="0" noProof="1" dirty="0" smtClean="0">
                    <a:solidFill>
                      <a:schemeClr val="tx1"/>
                    </a:solidFill>
                    <a:latin typeface="Arial" panose="020B0604020202020204" pitchFamily="34" charset="0"/>
                    <a:ea typeface="宋体" panose="02010600030101010101" pitchFamily="2" charset="-122"/>
                    <a:cs typeface="+mn-cs"/>
                    <a:sym typeface="Arial" panose="020B0604020202020204" pitchFamily="34" charset="0"/>
                  </a:rPr>
                  <a:t>q</a:t>
                </a:r>
                <a:endParaRPr lang="en-US" altLang="zh-CN" b="1" strike="noStrike" kern="0" noProof="1" dirty="0" smtClean="0">
                  <a:solidFill>
                    <a:schemeClr val="tx1"/>
                  </a:solidFill>
                  <a:sym typeface="Arial" panose="020B0604020202020204" pitchFamily="34" charset="0"/>
                </a:endParaRPr>
              </a:p>
            </p:txBody>
          </p:sp>
          <p:sp>
            <p:nvSpPr>
              <p:cNvPr id="49" name="任意多边形 48"/>
              <p:cNvSpPr/>
              <p:nvPr>
                <p:custDataLst>
                  <p:tags r:id="rId3"/>
                </p:custDataLst>
              </p:nvPr>
            </p:nvSpPr>
            <p:spPr>
              <a:xfrm>
                <a:off x="7447" y="1859"/>
                <a:ext cx="3056" cy="1833"/>
              </a:xfrm>
              <a:custGeom>
                <a:avLst/>
                <a:gdLst>
                  <a:gd name="connsiteX0" fmla="*/ 0 w 1601390"/>
                  <a:gd name="connsiteY0" fmla="*/ 96083 h 960834"/>
                  <a:gd name="connsiteX1" fmla="*/ 96083 w 1601390"/>
                  <a:gd name="connsiteY1" fmla="*/ 0 h 960834"/>
                  <a:gd name="connsiteX2" fmla="*/ 1505307 w 1601390"/>
                  <a:gd name="connsiteY2" fmla="*/ 0 h 960834"/>
                  <a:gd name="connsiteX3" fmla="*/ 1601390 w 1601390"/>
                  <a:gd name="connsiteY3" fmla="*/ 96083 h 960834"/>
                  <a:gd name="connsiteX4" fmla="*/ 1601390 w 1601390"/>
                  <a:gd name="connsiteY4" fmla="*/ 864751 h 960834"/>
                  <a:gd name="connsiteX5" fmla="*/ 1505307 w 1601390"/>
                  <a:gd name="connsiteY5" fmla="*/ 960834 h 960834"/>
                  <a:gd name="connsiteX6" fmla="*/ 96083 w 1601390"/>
                  <a:gd name="connsiteY6" fmla="*/ 960834 h 960834"/>
                  <a:gd name="connsiteX7" fmla="*/ 0 w 1601390"/>
                  <a:gd name="connsiteY7" fmla="*/ 864751 h 960834"/>
                  <a:gd name="connsiteX8" fmla="*/ 0 w 1601390"/>
                  <a:gd name="connsiteY8" fmla="*/ 96083 h 960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390" h="960834">
                    <a:moveTo>
                      <a:pt x="0" y="96083"/>
                    </a:moveTo>
                    <a:cubicBezTo>
                      <a:pt x="0" y="43018"/>
                      <a:pt x="43018" y="0"/>
                      <a:pt x="96083" y="0"/>
                    </a:cubicBezTo>
                    <a:lnTo>
                      <a:pt x="1505307" y="0"/>
                    </a:lnTo>
                    <a:cubicBezTo>
                      <a:pt x="1558372" y="0"/>
                      <a:pt x="1601390" y="43018"/>
                      <a:pt x="1601390" y="96083"/>
                    </a:cubicBezTo>
                    <a:lnTo>
                      <a:pt x="1601390" y="864751"/>
                    </a:lnTo>
                    <a:cubicBezTo>
                      <a:pt x="1601390" y="917816"/>
                      <a:pt x="1558372" y="960834"/>
                      <a:pt x="1505307" y="960834"/>
                    </a:cubicBezTo>
                    <a:lnTo>
                      <a:pt x="96083" y="960834"/>
                    </a:lnTo>
                    <a:cubicBezTo>
                      <a:pt x="43018" y="960834"/>
                      <a:pt x="0" y="917816"/>
                      <a:pt x="0" y="864751"/>
                    </a:cubicBezTo>
                    <a:lnTo>
                      <a:pt x="0" y="96083"/>
                    </a:lnTo>
                    <a:close/>
                  </a:path>
                </a:pathLst>
              </a:custGeom>
              <a:solidFill>
                <a:srgbClr val="DD8047"/>
              </a:solidFill>
              <a:ln>
                <a:solidFill>
                  <a:srgbClr val="DD8047"/>
                </a:solidFill>
              </a:ln>
            </p:spPr>
            <p:style>
              <a:lnRef idx="1">
                <a:schemeClr val="accent2"/>
              </a:lnRef>
              <a:fillRef idx="3">
                <a:schemeClr val="accent2"/>
              </a:fillRef>
              <a:effectRef idx="2">
                <a:schemeClr val="accent2"/>
              </a:effectRef>
              <a:fontRef idx="minor">
                <a:schemeClr val="lt1"/>
              </a:fontRef>
            </p:style>
            <p:txBody>
              <a:bodyPr wrap="square" anchor="ctr">
                <a:normAutofit/>
              </a:bodyPr>
              <a:p>
                <a:pPr lvl="0" algn="ctr" fontAlgn="base">
                  <a:defRPr/>
                </a:pPr>
                <a:r>
                  <a:rPr lang="zh-CN" altLang="en-US" b="1" strike="noStrike" kern="0" noProof="1" dirty="0" smtClean="0">
                    <a:solidFill>
                      <a:schemeClr val="tx1"/>
                    </a:solidFill>
                    <a:sym typeface="Arial" panose="020B0604020202020204" pitchFamily="34" charset="0"/>
                  </a:rPr>
                  <a:t>逆命题</a:t>
                </a:r>
                <a:endParaRPr lang="zh-CN" altLang="en-US" b="1" strike="noStrike" kern="0" noProof="1" dirty="0" smtClean="0">
                  <a:solidFill>
                    <a:schemeClr val="tx1"/>
                  </a:solidFill>
                  <a:sym typeface="Arial" panose="020B0604020202020204" pitchFamily="34" charset="0"/>
                </a:endParaRPr>
              </a:p>
              <a:p>
                <a:pPr lvl="0" algn="ctr" fontAlgn="base">
                  <a:defRPr/>
                </a:pPr>
                <a:r>
                  <a:rPr lang="zh-CN" altLang="en-US" b="1" strike="noStrike" kern="0" noProof="1" dirty="0" smtClean="0">
                    <a:solidFill>
                      <a:schemeClr val="tx1"/>
                    </a:solidFill>
                    <a:sym typeface="Arial" panose="020B0604020202020204" pitchFamily="34" charset="0"/>
                  </a:rPr>
                  <a:t>若</a:t>
                </a:r>
                <a:r>
                  <a:rPr lang="en-US" altLang="zh-CN" b="1" strike="noStrike" kern="0" noProof="1" dirty="0" smtClean="0">
                    <a:solidFill>
                      <a:schemeClr val="tx1"/>
                    </a:solidFill>
                    <a:sym typeface="Arial" panose="020B0604020202020204" pitchFamily="34" charset="0"/>
                  </a:rPr>
                  <a:t>q</a:t>
                </a:r>
                <a:r>
                  <a:rPr lang="zh-CN" altLang="en-US" b="1" strike="noStrike" kern="0" noProof="1" dirty="0" smtClean="0">
                    <a:solidFill>
                      <a:schemeClr val="tx1"/>
                    </a:solidFill>
                    <a:sym typeface="Arial" panose="020B0604020202020204" pitchFamily="34" charset="0"/>
                  </a:rPr>
                  <a:t>则</a:t>
                </a:r>
                <a:r>
                  <a:rPr lang="en-US" altLang="zh-CN" b="1" strike="noStrike" kern="0" noProof="1" dirty="0" smtClean="0">
                    <a:solidFill>
                      <a:schemeClr val="tx1"/>
                    </a:solidFill>
                    <a:sym typeface="Arial" panose="020B0604020202020204" pitchFamily="34" charset="0"/>
                  </a:rPr>
                  <a:t>p</a:t>
                </a:r>
                <a:endParaRPr lang="en-US" altLang="zh-CN" b="1" strike="noStrike" kern="0" noProof="1" dirty="0" smtClean="0">
                  <a:solidFill>
                    <a:schemeClr val="tx1"/>
                  </a:solidFill>
                  <a:sym typeface="Arial" panose="020B0604020202020204" pitchFamily="34" charset="0"/>
                </a:endParaRPr>
              </a:p>
            </p:txBody>
          </p:sp>
          <p:sp>
            <p:nvSpPr>
              <p:cNvPr id="50" name="任意多边形 49"/>
              <p:cNvSpPr/>
              <p:nvPr>
                <p:custDataLst>
                  <p:tags r:id="rId4"/>
                </p:custDataLst>
              </p:nvPr>
            </p:nvSpPr>
            <p:spPr>
              <a:xfrm>
                <a:off x="1700" y="6497"/>
                <a:ext cx="3056" cy="1833"/>
              </a:xfrm>
              <a:custGeom>
                <a:avLst/>
                <a:gdLst>
                  <a:gd name="connsiteX0" fmla="*/ 0 w 1601390"/>
                  <a:gd name="connsiteY0" fmla="*/ 96083 h 960834"/>
                  <a:gd name="connsiteX1" fmla="*/ 96083 w 1601390"/>
                  <a:gd name="connsiteY1" fmla="*/ 0 h 960834"/>
                  <a:gd name="connsiteX2" fmla="*/ 1505307 w 1601390"/>
                  <a:gd name="connsiteY2" fmla="*/ 0 h 960834"/>
                  <a:gd name="connsiteX3" fmla="*/ 1601390 w 1601390"/>
                  <a:gd name="connsiteY3" fmla="*/ 96083 h 960834"/>
                  <a:gd name="connsiteX4" fmla="*/ 1601390 w 1601390"/>
                  <a:gd name="connsiteY4" fmla="*/ 864751 h 960834"/>
                  <a:gd name="connsiteX5" fmla="*/ 1505307 w 1601390"/>
                  <a:gd name="connsiteY5" fmla="*/ 960834 h 960834"/>
                  <a:gd name="connsiteX6" fmla="*/ 96083 w 1601390"/>
                  <a:gd name="connsiteY6" fmla="*/ 960834 h 960834"/>
                  <a:gd name="connsiteX7" fmla="*/ 0 w 1601390"/>
                  <a:gd name="connsiteY7" fmla="*/ 864751 h 960834"/>
                  <a:gd name="connsiteX8" fmla="*/ 0 w 1601390"/>
                  <a:gd name="connsiteY8" fmla="*/ 96083 h 960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390" h="960834">
                    <a:moveTo>
                      <a:pt x="0" y="96083"/>
                    </a:moveTo>
                    <a:cubicBezTo>
                      <a:pt x="0" y="43018"/>
                      <a:pt x="43018" y="0"/>
                      <a:pt x="96083" y="0"/>
                    </a:cubicBezTo>
                    <a:lnTo>
                      <a:pt x="1505307" y="0"/>
                    </a:lnTo>
                    <a:cubicBezTo>
                      <a:pt x="1558372" y="0"/>
                      <a:pt x="1601390" y="43018"/>
                      <a:pt x="1601390" y="96083"/>
                    </a:cubicBezTo>
                    <a:lnTo>
                      <a:pt x="1601390" y="864751"/>
                    </a:lnTo>
                    <a:cubicBezTo>
                      <a:pt x="1601390" y="917816"/>
                      <a:pt x="1558372" y="960834"/>
                      <a:pt x="1505307" y="960834"/>
                    </a:cubicBezTo>
                    <a:lnTo>
                      <a:pt x="96083" y="960834"/>
                    </a:lnTo>
                    <a:cubicBezTo>
                      <a:pt x="43018" y="960834"/>
                      <a:pt x="0" y="917816"/>
                      <a:pt x="0" y="864751"/>
                    </a:cubicBezTo>
                    <a:lnTo>
                      <a:pt x="0" y="96083"/>
                    </a:lnTo>
                    <a:close/>
                  </a:path>
                </a:pathLst>
              </a:custGeom>
              <a:solidFill>
                <a:srgbClr val="D8B25C"/>
              </a:solidFill>
              <a:ln>
                <a:solidFill>
                  <a:srgbClr val="DD8047"/>
                </a:solidFill>
              </a:ln>
            </p:spPr>
            <p:style>
              <a:lnRef idx="1">
                <a:schemeClr val="accent2"/>
              </a:lnRef>
              <a:fillRef idx="2">
                <a:schemeClr val="accent2"/>
              </a:fillRef>
              <a:effectRef idx="1">
                <a:schemeClr val="accent2"/>
              </a:effectRef>
              <a:fontRef idx="minor">
                <a:schemeClr val="dk1"/>
              </a:fontRef>
            </p:style>
            <p:txBody>
              <a:bodyPr wrap="square" anchor="ctr">
                <a:normAutofit lnSpcReduction="10000"/>
              </a:bodyPr>
              <a:p>
                <a:pPr lvl="0" algn="ctr" fontAlgn="base">
                  <a:defRPr/>
                </a:pPr>
                <a:r>
                  <a:rPr lang="zh-CN" altLang="en-US" b="1" strike="noStrike" kern="0" noProof="1" dirty="0" smtClean="0">
                    <a:solidFill>
                      <a:schemeClr val="tx1"/>
                    </a:solidFill>
                    <a:sym typeface="Arial" panose="020B0604020202020204" pitchFamily="34" charset="0"/>
                  </a:rPr>
                  <a:t>否命题</a:t>
                </a:r>
                <a:endParaRPr lang="zh-CN" altLang="en-US" b="1" strike="noStrike" kern="0" noProof="1" dirty="0" smtClean="0">
                  <a:solidFill>
                    <a:schemeClr val="tx1"/>
                  </a:solidFill>
                  <a:sym typeface="Arial" panose="020B0604020202020204" pitchFamily="34" charset="0"/>
                </a:endParaRPr>
              </a:p>
              <a:p>
                <a:pPr lvl="0" algn="ctr" fontAlgn="base">
                  <a:defRPr/>
                </a:pPr>
                <a:r>
                  <a:rPr lang="zh-CN" altLang="en-US" b="1" strike="noStrike" kern="0" noProof="1" dirty="0" smtClean="0">
                    <a:solidFill>
                      <a:schemeClr val="tx1"/>
                    </a:solidFill>
                    <a:sym typeface="Arial" panose="020B0604020202020204" pitchFamily="34" charset="0"/>
                  </a:rPr>
                  <a:t>若￢ </a:t>
                </a:r>
                <a:r>
                  <a:rPr lang="en-US" altLang="zh-CN" b="1" strike="noStrike" kern="0" noProof="1" dirty="0" smtClean="0">
                    <a:solidFill>
                      <a:schemeClr val="tx1"/>
                    </a:solidFill>
                    <a:sym typeface="Arial" panose="020B0604020202020204" pitchFamily="34" charset="0"/>
                  </a:rPr>
                  <a:t>P</a:t>
                </a:r>
                <a:r>
                  <a:rPr lang="zh-CN" altLang="en-US" b="1" strike="noStrike" kern="0" noProof="1" dirty="0" smtClean="0">
                    <a:solidFill>
                      <a:schemeClr val="tx1"/>
                    </a:solidFill>
                    <a:sym typeface="Arial" panose="020B0604020202020204" pitchFamily="34" charset="0"/>
                  </a:rPr>
                  <a:t>则￢ </a:t>
                </a:r>
                <a:r>
                  <a:rPr lang="en-US" altLang="zh-CN" b="1" strike="noStrike" kern="0" noProof="1" dirty="0" smtClean="0">
                    <a:solidFill>
                      <a:schemeClr val="tx1"/>
                    </a:solidFill>
                    <a:sym typeface="Arial" panose="020B0604020202020204" pitchFamily="34" charset="0"/>
                  </a:rPr>
                  <a:t>q</a:t>
                </a:r>
                <a:endParaRPr lang="en-US" altLang="zh-CN" b="1" strike="noStrike" kern="0" noProof="1" dirty="0" smtClean="0">
                  <a:solidFill>
                    <a:schemeClr val="tx1"/>
                  </a:solidFill>
                  <a:sym typeface="Arial" panose="020B0604020202020204" pitchFamily="34" charset="0"/>
                </a:endParaRPr>
              </a:p>
            </p:txBody>
          </p:sp>
          <p:cxnSp>
            <p:nvCxnSpPr>
              <p:cNvPr id="51" name="直接连接符 50"/>
              <p:cNvCxnSpPr/>
              <p:nvPr/>
            </p:nvCxnSpPr>
            <p:spPr>
              <a:xfrm>
                <a:off x="4705" y="3925"/>
                <a:ext cx="2835" cy="2495"/>
              </a:xfrm>
              <a:prstGeom prst="line">
                <a:avLst/>
              </a:prstGeom>
              <a:ln w="28575">
                <a:solidFill>
                  <a:srgbClr val="FF6600"/>
                </a:solidFill>
              </a:ln>
            </p:spPr>
            <p:style>
              <a:lnRef idx="3">
                <a:schemeClr val="accent5"/>
              </a:lnRef>
              <a:fillRef idx="0">
                <a:schemeClr val="accent5"/>
              </a:fillRef>
              <a:effectRef idx="2">
                <a:schemeClr val="accent5"/>
              </a:effectRef>
              <a:fontRef idx="minor">
                <a:schemeClr val="tx1"/>
              </a:fontRef>
            </p:style>
          </p:cxnSp>
          <p:cxnSp>
            <p:nvCxnSpPr>
              <p:cNvPr id="52" name="直接连接符 51"/>
              <p:cNvCxnSpPr/>
              <p:nvPr/>
            </p:nvCxnSpPr>
            <p:spPr>
              <a:xfrm flipV="1">
                <a:off x="4818" y="3812"/>
                <a:ext cx="2608" cy="2722"/>
              </a:xfrm>
              <a:prstGeom prst="line">
                <a:avLst/>
              </a:prstGeom>
              <a:ln w="28575" cmpd="sng">
                <a:solidFill>
                  <a:srgbClr val="FF6600"/>
                </a:solidFill>
                <a:prstDash val="solid"/>
              </a:ln>
            </p:spPr>
            <p:style>
              <a:lnRef idx="3">
                <a:schemeClr val="accent2"/>
              </a:lnRef>
              <a:fillRef idx="0">
                <a:schemeClr val="accent2"/>
              </a:fillRef>
              <a:effectRef idx="2">
                <a:schemeClr val="accent2"/>
              </a:effectRef>
              <a:fontRef idx="minor">
                <a:schemeClr val="tx1"/>
              </a:fontRef>
            </p:style>
          </p:cxnSp>
          <p:cxnSp>
            <p:nvCxnSpPr>
              <p:cNvPr id="53" name="直接连接符 52"/>
              <p:cNvCxnSpPr/>
              <p:nvPr/>
            </p:nvCxnSpPr>
            <p:spPr>
              <a:xfrm flipV="1">
                <a:off x="4799" y="2678"/>
                <a:ext cx="2514" cy="4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4865" y="7390"/>
                <a:ext cx="2514" cy="4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H="1" flipV="1">
                <a:off x="3231" y="3812"/>
                <a:ext cx="26" cy="2492"/>
              </a:xfrm>
              <a:prstGeom prst="line">
                <a:avLst/>
              </a:prstGeom>
              <a:ln w="28575"/>
            </p:spPr>
            <p:style>
              <a:lnRef idx="3">
                <a:schemeClr val="accent5"/>
              </a:lnRef>
              <a:fillRef idx="0">
                <a:schemeClr val="accent5"/>
              </a:fillRef>
              <a:effectRef idx="2">
                <a:schemeClr val="accent5"/>
              </a:effectRef>
              <a:fontRef idx="minor">
                <a:schemeClr val="tx1"/>
              </a:fontRef>
            </p:style>
          </p:cxnSp>
          <p:cxnSp>
            <p:nvCxnSpPr>
              <p:cNvPr id="56" name="直接连接符 55"/>
              <p:cNvCxnSpPr/>
              <p:nvPr/>
            </p:nvCxnSpPr>
            <p:spPr>
              <a:xfrm flipH="1" flipV="1">
                <a:off x="8962" y="3812"/>
                <a:ext cx="26" cy="2492"/>
              </a:xfrm>
              <a:prstGeom prst="line">
                <a:avLst/>
              </a:prstGeom>
              <a:ln w="28575"/>
            </p:spPr>
            <p:style>
              <a:lnRef idx="3">
                <a:schemeClr val="accent5"/>
              </a:lnRef>
              <a:fillRef idx="0">
                <a:schemeClr val="accent5"/>
              </a:fillRef>
              <a:effectRef idx="2">
                <a:schemeClr val="accent5"/>
              </a:effectRef>
              <a:fontRef idx="minor">
                <a:schemeClr val="tx1"/>
              </a:fontRef>
            </p:style>
          </p:cxnSp>
        </p:grpSp>
      </p:grpSp>
      <p:sp>
        <p:nvSpPr>
          <p:cNvPr id="57" name="文本框 56"/>
          <p:cNvSpPr txBox="1"/>
          <p:nvPr/>
        </p:nvSpPr>
        <p:spPr>
          <a:xfrm>
            <a:off x="3843338" y="2684463"/>
            <a:ext cx="774700" cy="368300"/>
          </a:xfrm>
          <a:prstGeom prst="rect">
            <a:avLst/>
          </a:prstGeom>
          <a:noFill/>
          <a:ln w="9525">
            <a:noFill/>
          </a:ln>
        </p:spPr>
        <p:txBody>
          <a:bodyPr wrap="square" anchor="t">
            <a:spAutoFit/>
          </a:bodyPr>
          <a:p>
            <a:r>
              <a:rPr lang="zh-CN" altLang="en-US" b="1">
                <a:solidFill>
                  <a:srgbClr val="FF0000"/>
                </a:solidFill>
                <a:latin typeface="Arial" panose="020B0604020202020204" pitchFamily="34" charset="0"/>
                <a:ea typeface="宋体" panose="02010600030101010101" pitchFamily="2" charset="-122"/>
              </a:rPr>
              <a:t>互逆</a:t>
            </a:r>
            <a:endParaRPr lang="zh-CN" altLang="en-US" b="1">
              <a:solidFill>
                <a:srgbClr val="FF0000"/>
              </a:solidFill>
              <a:latin typeface="Arial" panose="020B0604020202020204" pitchFamily="34" charset="0"/>
              <a:ea typeface="宋体" panose="02010600030101010101" pitchFamily="2" charset="-122"/>
            </a:endParaRPr>
          </a:p>
        </p:txBody>
      </p:sp>
      <p:sp>
        <p:nvSpPr>
          <p:cNvPr id="58" name="文本框 57"/>
          <p:cNvSpPr txBox="1"/>
          <p:nvPr/>
        </p:nvSpPr>
        <p:spPr>
          <a:xfrm>
            <a:off x="3843338" y="5434013"/>
            <a:ext cx="774700" cy="368300"/>
          </a:xfrm>
          <a:prstGeom prst="rect">
            <a:avLst/>
          </a:prstGeom>
          <a:noFill/>
          <a:ln w="9525">
            <a:noFill/>
          </a:ln>
        </p:spPr>
        <p:txBody>
          <a:bodyPr wrap="square" anchor="t">
            <a:spAutoFit/>
          </a:bodyPr>
          <a:p>
            <a:r>
              <a:rPr lang="zh-CN" altLang="en-US" b="1">
                <a:solidFill>
                  <a:srgbClr val="FF0000"/>
                </a:solidFill>
                <a:latin typeface="Arial" panose="020B0604020202020204" pitchFamily="34" charset="0"/>
                <a:ea typeface="宋体" panose="02010600030101010101" pitchFamily="2" charset="-122"/>
              </a:rPr>
              <a:t>互逆</a:t>
            </a:r>
            <a:endParaRPr lang="zh-CN" altLang="en-US" b="1">
              <a:solidFill>
                <a:srgbClr val="FF0000"/>
              </a:solidFill>
              <a:latin typeface="Arial" panose="020B0604020202020204" pitchFamily="34" charset="0"/>
              <a:ea typeface="宋体" panose="02010600030101010101" pitchFamily="2" charset="-122"/>
            </a:endParaRPr>
          </a:p>
        </p:txBody>
      </p:sp>
      <p:sp>
        <p:nvSpPr>
          <p:cNvPr id="59" name="文本框 58"/>
          <p:cNvSpPr txBox="1"/>
          <p:nvPr/>
        </p:nvSpPr>
        <p:spPr>
          <a:xfrm>
            <a:off x="2400300" y="3908425"/>
            <a:ext cx="368300" cy="646113"/>
          </a:xfrm>
          <a:prstGeom prst="rect">
            <a:avLst/>
          </a:prstGeom>
          <a:noFill/>
          <a:ln w="9525">
            <a:noFill/>
          </a:ln>
        </p:spPr>
        <p:txBody>
          <a:bodyPr wrap="square" anchor="t">
            <a:spAutoFit/>
          </a:bodyPr>
          <a:p>
            <a:r>
              <a:rPr lang="zh-CN" altLang="en-US" b="1">
                <a:solidFill>
                  <a:srgbClr val="FF0000"/>
                </a:solidFill>
                <a:latin typeface="Arial" panose="020B0604020202020204" pitchFamily="34" charset="0"/>
                <a:ea typeface="宋体" panose="02010600030101010101" pitchFamily="2" charset="-122"/>
              </a:rPr>
              <a:t>互</a:t>
            </a:r>
            <a:endParaRPr lang="zh-CN" altLang="en-US" b="1">
              <a:solidFill>
                <a:srgbClr val="FF0000"/>
              </a:solidFill>
              <a:latin typeface="Arial" panose="020B0604020202020204" pitchFamily="34" charset="0"/>
              <a:ea typeface="宋体" panose="02010600030101010101" pitchFamily="2" charset="-122"/>
            </a:endParaRPr>
          </a:p>
          <a:p>
            <a:r>
              <a:rPr lang="zh-CN" altLang="en-US" b="1">
                <a:solidFill>
                  <a:srgbClr val="FF0000"/>
                </a:solidFill>
                <a:latin typeface="Arial" panose="020B0604020202020204" pitchFamily="34" charset="0"/>
                <a:ea typeface="宋体" panose="02010600030101010101" pitchFamily="2" charset="-122"/>
              </a:rPr>
              <a:t>否</a:t>
            </a:r>
            <a:endParaRPr lang="zh-CN" altLang="en-US" b="1">
              <a:solidFill>
                <a:srgbClr val="FF0000"/>
              </a:solidFill>
              <a:latin typeface="Arial" panose="020B0604020202020204" pitchFamily="34" charset="0"/>
              <a:ea typeface="宋体" panose="02010600030101010101" pitchFamily="2" charset="-122"/>
            </a:endParaRPr>
          </a:p>
        </p:txBody>
      </p:sp>
      <p:sp>
        <p:nvSpPr>
          <p:cNvPr id="60" name="文本框 59"/>
          <p:cNvSpPr txBox="1"/>
          <p:nvPr/>
        </p:nvSpPr>
        <p:spPr>
          <a:xfrm>
            <a:off x="5664200" y="3908425"/>
            <a:ext cx="369888" cy="646113"/>
          </a:xfrm>
          <a:prstGeom prst="rect">
            <a:avLst/>
          </a:prstGeom>
          <a:noFill/>
          <a:ln w="9525">
            <a:noFill/>
          </a:ln>
        </p:spPr>
        <p:txBody>
          <a:bodyPr wrap="square" anchor="t">
            <a:spAutoFit/>
          </a:bodyPr>
          <a:p>
            <a:r>
              <a:rPr lang="zh-CN" altLang="en-US" b="1">
                <a:solidFill>
                  <a:srgbClr val="FF0000"/>
                </a:solidFill>
                <a:latin typeface="Arial" panose="020B0604020202020204" pitchFamily="34" charset="0"/>
                <a:ea typeface="宋体" panose="02010600030101010101" pitchFamily="2" charset="-122"/>
              </a:rPr>
              <a:t>互</a:t>
            </a:r>
            <a:endParaRPr lang="zh-CN" altLang="en-US" b="1">
              <a:solidFill>
                <a:srgbClr val="FF0000"/>
              </a:solidFill>
              <a:latin typeface="Arial" panose="020B0604020202020204" pitchFamily="34" charset="0"/>
              <a:ea typeface="宋体" panose="02010600030101010101" pitchFamily="2" charset="-122"/>
            </a:endParaRPr>
          </a:p>
          <a:p>
            <a:r>
              <a:rPr lang="zh-CN" altLang="en-US" b="1">
                <a:solidFill>
                  <a:srgbClr val="FF0000"/>
                </a:solidFill>
                <a:latin typeface="Arial" panose="020B0604020202020204" pitchFamily="34" charset="0"/>
                <a:ea typeface="宋体" panose="02010600030101010101" pitchFamily="2" charset="-122"/>
              </a:rPr>
              <a:t>否</a:t>
            </a:r>
            <a:endParaRPr lang="zh-CN" altLang="en-US" b="1">
              <a:solidFill>
                <a:srgbClr val="FF0000"/>
              </a:solidFill>
              <a:latin typeface="Arial" panose="020B0604020202020204" pitchFamily="34" charset="0"/>
              <a:ea typeface="宋体" panose="02010600030101010101" pitchFamily="2" charset="-122"/>
            </a:endParaRPr>
          </a:p>
        </p:txBody>
      </p:sp>
      <p:sp>
        <p:nvSpPr>
          <p:cNvPr id="61" name="文本框 60"/>
          <p:cNvSpPr txBox="1"/>
          <p:nvPr/>
        </p:nvSpPr>
        <p:spPr>
          <a:xfrm rot="2520000">
            <a:off x="4243388" y="4491038"/>
            <a:ext cx="1168400" cy="306387"/>
          </a:xfrm>
          <a:prstGeom prst="rect">
            <a:avLst/>
          </a:prstGeom>
          <a:noFill/>
          <a:ln w="9525">
            <a:noFill/>
          </a:ln>
        </p:spPr>
        <p:txBody>
          <a:bodyPr wrap="square" anchor="t">
            <a:spAutoFit/>
          </a:bodyPr>
          <a:p>
            <a:r>
              <a:rPr lang="zh-CN" altLang="en-US" sz="1400" b="1">
                <a:solidFill>
                  <a:srgbClr val="FF0000"/>
                </a:solidFill>
                <a:latin typeface="Arial" panose="020B0604020202020204" pitchFamily="34" charset="0"/>
                <a:ea typeface="宋体" panose="02010600030101010101" pitchFamily="2" charset="-122"/>
              </a:rPr>
              <a:t>互为逆否</a:t>
            </a:r>
            <a:endParaRPr lang="zh-CN" altLang="en-US" sz="1400" b="1">
              <a:solidFill>
                <a:srgbClr val="FF0000"/>
              </a:solidFill>
              <a:latin typeface="Arial" panose="020B0604020202020204" pitchFamily="34" charset="0"/>
              <a:ea typeface="宋体" panose="02010600030101010101" pitchFamily="2" charset="-122"/>
            </a:endParaRPr>
          </a:p>
        </p:txBody>
      </p:sp>
      <p:sp>
        <p:nvSpPr>
          <p:cNvPr id="64" name="文本框 63"/>
          <p:cNvSpPr txBox="1"/>
          <p:nvPr/>
        </p:nvSpPr>
        <p:spPr>
          <a:xfrm rot="-2700000">
            <a:off x="3255963" y="4341813"/>
            <a:ext cx="1168400" cy="306387"/>
          </a:xfrm>
          <a:prstGeom prst="rect">
            <a:avLst/>
          </a:prstGeom>
          <a:noFill/>
          <a:ln w="9525">
            <a:noFill/>
          </a:ln>
        </p:spPr>
        <p:txBody>
          <a:bodyPr wrap="square" anchor="t">
            <a:spAutoFit/>
          </a:bodyPr>
          <a:p>
            <a:r>
              <a:rPr lang="zh-CN" altLang="en-US" sz="1400" b="1">
                <a:solidFill>
                  <a:srgbClr val="FF0000"/>
                </a:solidFill>
                <a:latin typeface="Arial" panose="020B0604020202020204" pitchFamily="34" charset="0"/>
                <a:ea typeface="宋体" panose="02010600030101010101" pitchFamily="2" charset="-122"/>
              </a:rPr>
              <a:t>互为逆否</a:t>
            </a:r>
            <a:endParaRPr lang="zh-CN" altLang="en-US" sz="1400" b="1">
              <a:solidFill>
                <a:srgbClr val="FF0000"/>
              </a:solidFill>
              <a:latin typeface="Arial" panose="020B0604020202020204" pitchFamily="34" charset="0"/>
              <a:ea typeface="宋体" panose="02010600030101010101" pitchFamily="2" charset="-122"/>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additive="base">
                                        <p:cTn id="7" dur="500" fill="hold"/>
                                        <p:tgtEl>
                                          <p:spTgt spid="65"/>
                                        </p:tgtEl>
                                        <p:attrNameLst>
                                          <p:attrName>ppt_x</p:attrName>
                                        </p:attrNameLst>
                                      </p:cBhvr>
                                      <p:tavLst>
                                        <p:tav tm="0">
                                          <p:val>
                                            <p:strVal val="#ppt_x"/>
                                          </p:val>
                                        </p:tav>
                                        <p:tav tm="100000">
                                          <p:val>
                                            <p:strVal val="#ppt_x"/>
                                          </p:val>
                                        </p:tav>
                                      </p:tavLst>
                                    </p:anim>
                                    <p:anim calcmode="lin" valueType="num">
                                      <p:cBhvr additive="base">
                                        <p:cTn id="8"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57"/>
                                        </p:tgtEl>
                                        <p:attrNameLst>
                                          <p:attrName>style.visibility</p:attrName>
                                        </p:attrNameLst>
                                      </p:cBhvr>
                                      <p:to>
                                        <p:strVal val="visible"/>
                                      </p:to>
                                    </p:set>
                                    <p:animEffect transition="in" filter="diamond(in)">
                                      <p:cBhvr>
                                        <p:cTn id="13" dur="500"/>
                                        <p:tgtEl>
                                          <p:spTgt spid="57"/>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58"/>
                                        </p:tgtEl>
                                        <p:attrNameLst>
                                          <p:attrName>style.visibility</p:attrName>
                                        </p:attrNameLst>
                                      </p:cBhvr>
                                      <p:to>
                                        <p:strVal val="visible"/>
                                      </p:to>
                                    </p:set>
                                    <p:animEffect transition="in" filter="diamond(in)">
                                      <p:cBhvr>
                                        <p:cTn id="16" dur="500"/>
                                        <p:tgtEl>
                                          <p:spTgt spid="58"/>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59"/>
                                        </p:tgtEl>
                                        <p:attrNameLst>
                                          <p:attrName>style.visibility</p:attrName>
                                        </p:attrNameLst>
                                      </p:cBhvr>
                                      <p:to>
                                        <p:strVal val="visible"/>
                                      </p:to>
                                    </p:set>
                                    <p:animEffect transition="in" filter="box(in)">
                                      <p:cBhvr>
                                        <p:cTn id="21" dur="500"/>
                                        <p:tgtEl>
                                          <p:spTgt spid="59"/>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60"/>
                                        </p:tgtEl>
                                        <p:attrNameLst>
                                          <p:attrName>style.visibility</p:attrName>
                                        </p:attrNameLst>
                                      </p:cBhvr>
                                      <p:to>
                                        <p:strVal val="visible"/>
                                      </p:to>
                                    </p:set>
                                    <p:animEffect transition="in" filter="box(in)">
                                      <p:cBhvr>
                                        <p:cTn id="24" dur="500"/>
                                        <p:tgtEl>
                                          <p:spTgt spid="60"/>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61"/>
                                        </p:tgtEl>
                                        <p:attrNameLst>
                                          <p:attrName>style.visibility</p:attrName>
                                        </p:attrNameLst>
                                      </p:cBhvr>
                                      <p:to>
                                        <p:strVal val="visible"/>
                                      </p:to>
                                    </p:set>
                                    <p:animEffect transition="in" filter="checkerboard(across)">
                                      <p:cBhvr>
                                        <p:cTn id="29" dur="500"/>
                                        <p:tgtEl>
                                          <p:spTgt spid="61"/>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64"/>
                                        </p:tgtEl>
                                        <p:attrNameLst>
                                          <p:attrName>style.visibility</p:attrName>
                                        </p:attrNameLst>
                                      </p:cBhvr>
                                      <p:to>
                                        <p:strVal val="visible"/>
                                      </p:to>
                                    </p:set>
                                    <p:animEffect transition="in" filter="checkerboard(across)">
                                      <p:cBhvr>
                                        <p:cTn id="3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8" grpId="0"/>
      <p:bldP spid="59" grpId="0"/>
      <p:bldP spid="60" grpId="0"/>
      <p:bldP spid="61" grpId="0"/>
      <p:bldP spid="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6" name="直接连接符 65"/>
          <p:cNvCxnSpPr/>
          <p:nvPr/>
        </p:nvCxnSpPr>
        <p:spPr>
          <a:xfrm>
            <a:off x="17463" y="717550"/>
            <a:ext cx="9113838" cy="14288"/>
          </a:xfrm>
          <a:prstGeom prst="line">
            <a:avLst/>
          </a:prstGeom>
          <a:ln>
            <a:solidFill>
              <a:schemeClr val="accent2">
                <a:lumMod val="60000"/>
                <a:lumOff val="40000"/>
              </a:schemeClr>
            </a:solidFill>
          </a:ln>
        </p:spPr>
        <p:style>
          <a:lnRef idx="3">
            <a:schemeClr val="accent6"/>
          </a:lnRef>
          <a:fillRef idx="0">
            <a:schemeClr val="accent6"/>
          </a:fillRef>
          <a:effectRef idx="2">
            <a:schemeClr val="accent6"/>
          </a:effectRef>
          <a:fontRef idx="minor">
            <a:schemeClr val="tx1"/>
          </a:fontRef>
        </p:style>
      </p:cxnSp>
      <p:sp>
        <p:nvSpPr>
          <p:cNvPr id="22" name="文本框 21"/>
          <p:cNvSpPr txBox="1"/>
          <p:nvPr/>
        </p:nvSpPr>
        <p:spPr>
          <a:xfrm>
            <a:off x="584200" y="1031875"/>
            <a:ext cx="7554913" cy="4246563"/>
          </a:xfrm>
          <a:prstGeom prst="rect">
            <a:avLst/>
          </a:prstGeom>
          <a:noFill/>
          <a:ln w="9525">
            <a:noFill/>
          </a:ln>
        </p:spPr>
        <p:txBody>
          <a:bodyPr wrap="square" anchor="t">
            <a:spAutoFit/>
          </a:bodyPr>
          <a:p>
            <a:r>
              <a:rPr lang="zh-CN" altLang="en-US">
                <a:solidFill>
                  <a:srgbClr val="FF0000"/>
                </a:solidFill>
                <a:latin typeface="Arial" panose="020B0604020202020204" pitchFamily="34" charset="0"/>
                <a:ea typeface="宋体" panose="02010600030101010101" pitchFamily="2" charset="-122"/>
              </a:rPr>
              <a:t>【探究</a:t>
            </a:r>
            <a:r>
              <a:rPr lang="en-US" altLang="zh-CN">
                <a:solidFill>
                  <a:srgbClr val="FF0000"/>
                </a:solidFill>
                <a:latin typeface="Arial" panose="020B0604020202020204" pitchFamily="34" charset="0"/>
                <a:ea typeface="宋体" panose="02010600030101010101" pitchFamily="2" charset="-122"/>
              </a:rPr>
              <a:t>3</a:t>
            </a:r>
            <a:r>
              <a:rPr lang="zh-CN" altLang="en-US">
                <a:solidFill>
                  <a:srgbClr val="FF0000"/>
                </a:solidFill>
                <a:latin typeface="Arial" panose="020B0604020202020204" pitchFamily="34" charset="0"/>
                <a:ea typeface="宋体" panose="02010600030101010101" pitchFamily="2" charset="-122"/>
              </a:rPr>
              <a:t> 】</a:t>
            </a:r>
            <a:r>
              <a:rPr lang="zh-CN" altLang="en-US">
                <a:latin typeface="宋体" panose="02010600030101010101" pitchFamily="2" charset="-122"/>
                <a:ea typeface="宋体" panose="02010600030101010101" pitchFamily="2" charset="-122"/>
              </a:rPr>
              <a:t>四种命题的真假关系</a:t>
            </a:r>
            <a:endParaRPr lang="zh-CN" altLang="en-US">
              <a:latin typeface="宋体" panose="02010600030101010101" pitchFamily="2" charset="-122"/>
              <a:ea typeface="宋体" panose="02010600030101010101" pitchFamily="2" charset="-122"/>
            </a:endParaRPr>
          </a:p>
          <a:p>
            <a:r>
              <a:rPr lang="zh-CN" altLang="en-US">
                <a:latin typeface="宋体" panose="02010600030101010101" pitchFamily="2" charset="-122"/>
                <a:ea typeface="宋体" panose="02010600030101010101" pitchFamily="2" charset="-122"/>
              </a:rPr>
              <a:t>回答探究</a:t>
            </a:r>
            <a:r>
              <a:rPr lang="en-US" altLang="zh-CN">
                <a:latin typeface="宋体" panose="02010600030101010101" pitchFamily="2" charset="-122"/>
                <a:ea typeface="宋体" panose="02010600030101010101" pitchFamily="2" charset="-122"/>
              </a:rPr>
              <a:t>1</a:t>
            </a:r>
            <a:r>
              <a:rPr lang="zh-CN" altLang="en-US">
                <a:latin typeface="宋体" panose="02010600030101010101" pitchFamily="2" charset="-122"/>
                <a:ea typeface="宋体" panose="02010600030101010101" pitchFamily="2" charset="-122"/>
              </a:rPr>
              <a:t>中的四个命题的真假性是怎样的？如果原命题是真命题，它的逆命题是真命题吗？它的否命题呢？它的逆否命题呢？</a:t>
            </a:r>
            <a:endParaRPr lang="zh-CN" altLang="en-US">
              <a:latin typeface="宋体" panose="02010600030101010101" pitchFamily="2" charset="-122"/>
              <a:ea typeface="宋体" panose="02010600030101010101" pitchFamily="2" charset="-122"/>
            </a:endParaRPr>
          </a:p>
          <a:p>
            <a:endParaRPr lang="zh-CN" altLang="en-US">
              <a:latin typeface="宋体" panose="02010600030101010101" pitchFamily="2" charset="-122"/>
              <a:ea typeface="宋体" panose="02010600030101010101" pitchFamily="2" charset="-122"/>
            </a:endParaRPr>
          </a:p>
          <a:p>
            <a:endParaRPr lang="zh-CN" altLang="en-US">
              <a:latin typeface="宋体" panose="02010600030101010101" pitchFamily="2" charset="-122"/>
              <a:ea typeface="宋体" panose="02010600030101010101" pitchFamily="2" charset="-122"/>
            </a:endParaRPr>
          </a:p>
          <a:p>
            <a:endParaRPr lang="zh-CN" altLang="en-US">
              <a:latin typeface="宋体" panose="02010600030101010101" pitchFamily="2" charset="-122"/>
              <a:ea typeface="宋体" panose="02010600030101010101" pitchFamily="2" charset="-122"/>
            </a:endParaRPr>
          </a:p>
          <a:p>
            <a:endParaRPr lang="zh-CN" altLang="en-US">
              <a:latin typeface="宋体" panose="02010600030101010101" pitchFamily="2" charset="-122"/>
              <a:ea typeface="宋体" panose="02010600030101010101" pitchFamily="2" charset="-122"/>
            </a:endParaRPr>
          </a:p>
          <a:p>
            <a:endParaRPr lang="zh-CN" altLang="en-US">
              <a:latin typeface="宋体" panose="02010600030101010101" pitchFamily="2" charset="-122"/>
              <a:ea typeface="宋体" panose="02010600030101010101" pitchFamily="2" charset="-122"/>
            </a:endParaRPr>
          </a:p>
          <a:p>
            <a:endParaRPr lang="zh-CN" altLang="en-US">
              <a:latin typeface="宋体" panose="02010600030101010101" pitchFamily="2" charset="-122"/>
              <a:ea typeface="宋体" panose="02010600030101010101" pitchFamily="2" charset="-122"/>
            </a:endParaRPr>
          </a:p>
          <a:p>
            <a:endParaRPr lang="zh-CN" altLang="en-US">
              <a:latin typeface="宋体" panose="02010600030101010101" pitchFamily="2" charset="-122"/>
              <a:ea typeface="宋体" panose="02010600030101010101" pitchFamily="2" charset="-122"/>
            </a:endParaRPr>
          </a:p>
          <a:p>
            <a:endParaRPr lang="zh-CN" altLang="en-US">
              <a:latin typeface="宋体" panose="02010600030101010101" pitchFamily="2" charset="-122"/>
              <a:ea typeface="宋体" panose="02010600030101010101" pitchFamily="2" charset="-122"/>
            </a:endParaRPr>
          </a:p>
          <a:p>
            <a:endParaRPr lang="zh-CN" altLang="en-US">
              <a:latin typeface="宋体" panose="02010600030101010101" pitchFamily="2" charset="-122"/>
              <a:ea typeface="宋体" panose="02010600030101010101" pitchFamily="2" charset="-122"/>
            </a:endParaRPr>
          </a:p>
          <a:p>
            <a:r>
              <a:rPr lang="zh-CN" altLang="en-US">
                <a:latin typeface="宋体" panose="02010600030101010101" pitchFamily="2" charset="-122"/>
                <a:ea typeface="宋体" panose="02010600030101010101" pitchFamily="2" charset="-122"/>
              </a:rPr>
              <a:t>结论：（1）两个命题互为逆否命题，它们__________</a:t>
            </a:r>
            <a:r>
              <a:rPr lang="en-US" altLang="zh-CN">
                <a:latin typeface="宋体" panose="02010600030101010101" pitchFamily="2" charset="-122"/>
                <a:ea typeface="宋体" panose="02010600030101010101" pitchFamily="2" charset="-122"/>
              </a:rPr>
              <a:t>__</a:t>
            </a:r>
            <a:r>
              <a:rPr lang="zh-CN" altLang="en-US">
                <a:latin typeface="宋体" panose="02010600030101010101" pitchFamily="2" charset="-122"/>
                <a:ea typeface="宋体" panose="02010600030101010101" pitchFamily="2" charset="-122"/>
              </a:rPr>
              <a:t>___；</a:t>
            </a:r>
            <a:endParaRPr lang="zh-CN" altLang="en-US">
              <a:latin typeface="宋体" panose="02010600030101010101" pitchFamily="2" charset="-122"/>
              <a:ea typeface="宋体" panose="02010600030101010101" pitchFamily="2" charset="-122"/>
            </a:endParaRPr>
          </a:p>
          <a:p>
            <a:endParaRPr lang="zh-CN" altLang="en-US">
              <a:latin typeface="宋体" panose="02010600030101010101" pitchFamily="2" charset="-122"/>
              <a:ea typeface="宋体" panose="02010600030101010101" pitchFamily="2" charset="-122"/>
            </a:endParaRPr>
          </a:p>
          <a:p>
            <a:r>
              <a:rPr lang="zh-CN" altLang="en-US">
                <a:latin typeface="宋体" panose="02010600030101010101" pitchFamily="2" charset="-122"/>
                <a:ea typeface="宋体" panose="02010600030101010101" pitchFamily="2" charset="-122"/>
              </a:rPr>
              <a:t>      （2）两个命题为互逆命题或互否命题，它们________________。</a:t>
            </a:r>
            <a:endParaRPr lang="zh-CN" altLang="en-US">
              <a:latin typeface="Arial" panose="020B0604020202020204" pitchFamily="34" charset="0"/>
              <a:ea typeface="宋体" panose="02010600030101010101" pitchFamily="2" charset="-122"/>
            </a:endParaRPr>
          </a:p>
        </p:txBody>
      </p:sp>
      <p:graphicFrame>
        <p:nvGraphicFramePr>
          <p:cNvPr id="0" name="表格 -1"/>
          <p:cNvGraphicFramePr/>
          <p:nvPr/>
        </p:nvGraphicFramePr>
        <p:xfrm>
          <a:off x="2132013" y="2227263"/>
          <a:ext cx="4210050" cy="1722438"/>
        </p:xfrm>
        <a:graphic>
          <a:graphicData uri="http://schemas.openxmlformats.org/drawingml/2006/table">
            <a:tbl>
              <a:tblPr firstRow="1" bandRow="1">
                <a:tableStyleId>{5940675A-B579-460E-94D1-54222C63F5DA}</a:tableStyleId>
              </a:tblPr>
              <a:tblGrid>
                <a:gridCol w="1052195"/>
                <a:gridCol w="1051560"/>
                <a:gridCol w="1053465"/>
                <a:gridCol w="1053465"/>
              </a:tblGrid>
              <a:tr h="461645">
                <a:tc>
                  <a:txBody>
                    <a:bodyPr/>
                    <a:p>
                      <a:pPr indent="0" algn="ctr">
                        <a:buNone/>
                      </a:pPr>
                      <a:r>
                        <a:rPr lang="zh-CN" altLang="en-US" sz="1600" b="0">
                          <a:latin typeface="宋体" panose="02010600030101010101" pitchFamily="2" charset="-122"/>
                          <a:ea typeface="宋体" panose="02010600030101010101" pitchFamily="2" charset="-122"/>
                          <a:cs typeface="宋体" panose="02010600030101010101" pitchFamily="2" charset="-122"/>
                        </a:rPr>
                        <a:t>原命题</a:t>
                      </a:r>
                      <a:endParaRPr lang="zh-CN" altLang="en-US"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600" b="0">
                          <a:latin typeface="宋体" panose="02010600030101010101" pitchFamily="2" charset="-122"/>
                          <a:ea typeface="宋体" panose="02010600030101010101" pitchFamily="2" charset="-122"/>
                          <a:cs typeface="宋体" panose="02010600030101010101" pitchFamily="2" charset="-122"/>
                        </a:rPr>
                        <a:t>逆命题</a:t>
                      </a:r>
                      <a:endParaRPr lang="zh-CN" altLang="en-US"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600" b="0">
                          <a:latin typeface="宋体" panose="02010600030101010101" pitchFamily="2" charset="-122"/>
                          <a:ea typeface="宋体" panose="02010600030101010101" pitchFamily="2" charset="-122"/>
                          <a:cs typeface="宋体" panose="02010600030101010101" pitchFamily="2" charset="-122"/>
                        </a:rPr>
                        <a:t>否命题</a:t>
                      </a:r>
                      <a:endParaRPr lang="zh-CN" altLang="en-US"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600" b="0">
                          <a:latin typeface="宋体" panose="02010600030101010101" pitchFamily="2" charset="-122"/>
                          <a:ea typeface="宋体" panose="02010600030101010101" pitchFamily="2" charset="-122"/>
                          <a:cs typeface="宋体" panose="02010600030101010101" pitchFamily="2" charset="-122"/>
                        </a:rPr>
                        <a:t>逆否命题</a:t>
                      </a:r>
                      <a:endParaRPr lang="zh-CN" altLang="en-US"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52730">
                <a:tc>
                  <a:txBody>
                    <a:bodyPr/>
                    <a:p>
                      <a:pPr indent="0" algn="ctr">
                        <a:buNone/>
                      </a:pPr>
                      <a:r>
                        <a:rPr lang="zh-CN" altLang="en-US" sz="1600" b="0">
                          <a:latin typeface="宋体" panose="02010600030101010101" pitchFamily="2" charset="-122"/>
                          <a:ea typeface="宋体" panose="02010600030101010101" pitchFamily="2" charset="-122"/>
                          <a:cs typeface="宋体" panose="02010600030101010101" pitchFamily="2" charset="-122"/>
                        </a:rPr>
                        <a:t>真</a:t>
                      </a:r>
                      <a:endParaRPr lang="zh-CN" altLang="en-US"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600" b="0">
                          <a:latin typeface="宋体" panose="02010600030101010101" pitchFamily="2" charset="-122"/>
                          <a:ea typeface="宋体" panose="02010600030101010101" pitchFamily="2" charset="-122"/>
                          <a:cs typeface="宋体" panose="02010600030101010101" pitchFamily="2" charset="-122"/>
                        </a:rPr>
                        <a:t>真</a:t>
                      </a:r>
                      <a:endParaRPr lang="zh-CN" altLang="en-US"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600" b="0">
                          <a:latin typeface="宋体" panose="02010600030101010101" pitchFamily="2" charset="-122"/>
                          <a:ea typeface="宋体" panose="02010600030101010101" pitchFamily="2" charset="-122"/>
                          <a:cs typeface="宋体" panose="02010600030101010101" pitchFamily="2" charset="-122"/>
                        </a:rPr>
                        <a:t> </a:t>
                      </a:r>
                      <a:endParaRPr lang="en-US" altLang="zh-CN"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600" b="0">
                          <a:latin typeface="宋体" panose="02010600030101010101" pitchFamily="2" charset="-122"/>
                          <a:ea typeface="宋体" panose="02010600030101010101" pitchFamily="2" charset="-122"/>
                          <a:cs typeface="宋体" panose="02010600030101010101" pitchFamily="2" charset="-122"/>
                        </a:rPr>
                        <a:t> </a:t>
                      </a:r>
                      <a:endParaRPr lang="en-US" altLang="zh-CN"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52095">
                <a:tc>
                  <a:txBody>
                    <a:bodyPr/>
                    <a:p>
                      <a:pPr indent="0" algn="ctr">
                        <a:buNone/>
                      </a:pPr>
                      <a:r>
                        <a:rPr lang="zh-CN" altLang="en-US" sz="1600" b="0">
                          <a:latin typeface="宋体" panose="02010600030101010101" pitchFamily="2" charset="-122"/>
                          <a:ea typeface="宋体" panose="02010600030101010101" pitchFamily="2" charset="-122"/>
                          <a:cs typeface="宋体" panose="02010600030101010101" pitchFamily="2" charset="-122"/>
                        </a:rPr>
                        <a:t>真</a:t>
                      </a:r>
                      <a:endParaRPr lang="zh-CN" altLang="en-US"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600" b="0">
                          <a:latin typeface="宋体" panose="02010600030101010101" pitchFamily="2" charset="-122"/>
                          <a:ea typeface="宋体" panose="02010600030101010101" pitchFamily="2" charset="-122"/>
                          <a:cs typeface="宋体" panose="02010600030101010101" pitchFamily="2" charset="-122"/>
                        </a:rPr>
                        <a:t> </a:t>
                      </a:r>
                      <a:endParaRPr lang="en-US" altLang="zh-CN"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600" b="0">
                          <a:latin typeface="宋体" panose="02010600030101010101" pitchFamily="2" charset="-122"/>
                          <a:ea typeface="宋体" panose="02010600030101010101" pitchFamily="2" charset="-122"/>
                          <a:cs typeface="宋体" panose="02010600030101010101" pitchFamily="2" charset="-122"/>
                        </a:rPr>
                        <a:t>假</a:t>
                      </a:r>
                      <a:endParaRPr lang="zh-CN" altLang="en-US"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600" b="0">
                          <a:latin typeface="宋体" panose="02010600030101010101" pitchFamily="2" charset="-122"/>
                          <a:ea typeface="宋体" panose="02010600030101010101" pitchFamily="2" charset="-122"/>
                          <a:cs typeface="宋体" panose="02010600030101010101" pitchFamily="2" charset="-122"/>
                        </a:rPr>
                        <a:t> </a:t>
                      </a:r>
                      <a:endParaRPr lang="en-US" altLang="zh-CN"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35280">
                <a:tc>
                  <a:txBody>
                    <a:bodyPr/>
                    <a:p>
                      <a:pPr indent="0" algn="ctr">
                        <a:buNone/>
                      </a:pPr>
                      <a:r>
                        <a:rPr lang="en-US" altLang="zh-CN" sz="1600" b="0">
                          <a:latin typeface="宋体" panose="02010600030101010101" pitchFamily="2" charset="-122"/>
                          <a:ea typeface="宋体" panose="02010600030101010101" pitchFamily="2" charset="-122"/>
                          <a:cs typeface="宋体" panose="02010600030101010101" pitchFamily="2" charset="-122"/>
                        </a:rPr>
                        <a:t> </a:t>
                      </a:r>
                      <a:endParaRPr lang="en-US" altLang="zh-CN"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600" b="0">
                          <a:latin typeface="宋体" panose="02010600030101010101" pitchFamily="2" charset="-122"/>
                          <a:ea typeface="宋体" panose="02010600030101010101" pitchFamily="2" charset="-122"/>
                          <a:cs typeface="宋体" panose="02010600030101010101" pitchFamily="2" charset="-122"/>
                        </a:rPr>
                        <a:t> </a:t>
                      </a:r>
                      <a:endParaRPr lang="en-US" altLang="zh-CN"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600" b="0">
                          <a:latin typeface="宋体" panose="02010600030101010101" pitchFamily="2" charset="-122"/>
                          <a:ea typeface="宋体" panose="02010600030101010101" pitchFamily="2" charset="-122"/>
                          <a:cs typeface="宋体" panose="02010600030101010101" pitchFamily="2" charset="-122"/>
                        </a:rPr>
                        <a:t>真</a:t>
                      </a:r>
                      <a:endParaRPr lang="zh-CN" altLang="en-US"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600" b="0">
                          <a:latin typeface="宋体" panose="02010600030101010101" pitchFamily="2" charset="-122"/>
                          <a:ea typeface="宋体" panose="02010600030101010101" pitchFamily="2" charset="-122"/>
                          <a:cs typeface="宋体" panose="02010600030101010101" pitchFamily="2" charset="-122"/>
                        </a:rPr>
                        <a:t>假</a:t>
                      </a:r>
                      <a:endParaRPr lang="zh-CN" altLang="en-US"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20370">
                <a:tc>
                  <a:txBody>
                    <a:bodyPr/>
                    <a:p>
                      <a:pPr indent="0" algn="ctr">
                        <a:buNone/>
                      </a:pPr>
                      <a:r>
                        <a:rPr lang="en-US" altLang="zh-CN" sz="1600" b="0">
                          <a:latin typeface="宋体" panose="02010600030101010101" pitchFamily="2" charset="-122"/>
                          <a:ea typeface="宋体" panose="02010600030101010101" pitchFamily="2" charset="-122"/>
                          <a:cs typeface="宋体" panose="02010600030101010101" pitchFamily="2" charset="-122"/>
                        </a:rPr>
                        <a:t> </a:t>
                      </a:r>
                      <a:endParaRPr lang="en-US" altLang="zh-CN"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600" b="0">
                          <a:latin typeface="宋体" panose="02010600030101010101" pitchFamily="2" charset="-122"/>
                          <a:ea typeface="宋体" panose="02010600030101010101" pitchFamily="2" charset="-122"/>
                          <a:cs typeface="宋体" panose="02010600030101010101" pitchFamily="2" charset="-122"/>
                        </a:rPr>
                        <a:t>假</a:t>
                      </a:r>
                      <a:endParaRPr lang="zh-CN" altLang="en-US"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600" b="0">
                          <a:latin typeface="宋体" panose="02010600030101010101" pitchFamily="2" charset="-122"/>
                          <a:ea typeface="宋体" panose="02010600030101010101" pitchFamily="2" charset="-122"/>
                          <a:cs typeface="宋体" panose="02010600030101010101" pitchFamily="2" charset="-122"/>
                        </a:rPr>
                        <a:t> </a:t>
                      </a:r>
                      <a:endParaRPr lang="en-US" altLang="zh-CN"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600" b="0">
                          <a:latin typeface="宋体" panose="02010600030101010101" pitchFamily="2" charset="-122"/>
                          <a:ea typeface="宋体" panose="02010600030101010101" pitchFamily="2" charset="-122"/>
                          <a:cs typeface="宋体" panose="02010600030101010101" pitchFamily="2" charset="-122"/>
                        </a:rPr>
                        <a:t>假</a:t>
                      </a:r>
                      <a:endParaRPr lang="zh-CN" altLang="en-US" sz="1600" b="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8227" name="文本框 3"/>
          <p:cNvSpPr txBox="1"/>
          <p:nvPr/>
        </p:nvSpPr>
        <p:spPr>
          <a:xfrm>
            <a:off x="584200" y="257175"/>
            <a:ext cx="2986088" cy="460375"/>
          </a:xfrm>
          <a:prstGeom prst="rect">
            <a:avLst/>
          </a:prstGeom>
          <a:noFill/>
          <a:ln w="9525">
            <a:noFill/>
          </a:ln>
        </p:spPr>
        <p:txBody>
          <a:bodyPr wrap="square" anchor="t">
            <a:spAutoFit/>
          </a:bodyPr>
          <a:p>
            <a:r>
              <a:rPr lang="zh-CN" altLang="en-US" sz="2400" b="1" dirty="0">
                <a:solidFill>
                  <a:srgbClr val="0070C0"/>
                </a:solidFill>
                <a:latin typeface="微软雅黑" panose="020B0503020204020204" charset="-122"/>
                <a:ea typeface="微软雅黑" panose="020B0503020204020204" charset="-122"/>
                <a:sym typeface="宋体" panose="02010600030101010101" pitchFamily="2" charset="-122"/>
              </a:rPr>
              <a:t>课前导学   探究反馈</a:t>
            </a:r>
            <a:endParaRPr lang="zh-CN" altLang="en-US" sz="2400" b="1" dirty="0">
              <a:solidFill>
                <a:srgbClr val="0070C0"/>
              </a:solidFill>
              <a:latin typeface="微软雅黑" panose="020B0503020204020204" charset="-122"/>
              <a:ea typeface="微软雅黑" panose="020B0503020204020204" charset="-122"/>
            </a:endParaRPr>
          </a:p>
        </p:txBody>
      </p:sp>
      <p:sp>
        <p:nvSpPr>
          <p:cNvPr id="5" name="文本框 4"/>
          <p:cNvSpPr txBox="1"/>
          <p:nvPr/>
        </p:nvSpPr>
        <p:spPr>
          <a:xfrm>
            <a:off x="4548188" y="2609850"/>
            <a:ext cx="500062" cy="368300"/>
          </a:xfrm>
          <a:prstGeom prst="rect">
            <a:avLst/>
          </a:prstGeom>
          <a:noFill/>
          <a:ln w="9525">
            <a:noFill/>
          </a:ln>
        </p:spPr>
        <p:txBody>
          <a:bodyPr wrap="square" anchor="t">
            <a:spAutoFit/>
          </a:bodyPr>
          <a:p>
            <a:r>
              <a:rPr lang="zh-CN" altLang="en-US">
                <a:solidFill>
                  <a:srgbClr val="FF0000"/>
                </a:solidFill>
                <a:latin typeface="Arial" panose="020B0604020202020204" pitchFamily="34" charset="0"/>
                <a:ea typeface="宋体" panose="02010600030101010101" pitchFamily="2" charset="-122"/>
              </a:rPr>
              <a:t>真</a:t>
            </a:r>
            <a:endParaRPr lang="zh-CN" altLang="en-US">
              <a:solidFill>
                <a:srgbClr val="FF0000"/>
              </a:solidFill>
              <a:latin typeface="Arial" panose="020B0604020202020204" pitchFamily="34" charset="0"/>
              <a:ea typeface="宋体" panose="02010600030101010101" pitchFamily="2" charset="-122"/>
            </a:endParaRPr>
          </a:p>
        </p:txBody>
      </p:sp>
      <p:sp>
        <p:nvSpPr>
          <p:cNvPr id="7" name="文本框 6"/>
          <p:cNvSpPr txBox="1"/>
          <p:nvPr/>
        </p:nvSpPr>
        <p:spPr>
          <a:xfrm>
            <a:off x="5564188" y="2609850"/>
            <a:ext cx="500062" cy="368300"/>
          </a:xfrm>
          <a:prstGeom prst="rect">
            <a:avLst/>
          </a:prstGeom>
          <a:noFill/>
          <a:ln w="9525">
            <a:noFill/>
          </a:ln>
        </p:spPr>
        <p:txBody>
          <a:bodyPr wrap="square" anchor="t">
            <a:spAutoFit/>
          </a:bodyPr>
          <a:p>
            <a:r>
              <a:rPr lang="zh-CN" altLang="en-US">
                <a:solidFill>
                  <a:srgbClr val="FF0000"/>
                </a:solidFill>
                <a:latin typeface="Arial" panose="020B0604020202020204" pitchFamily="34" charset="0"/>
                <a:ea typeface="宋体" panose="02010600030101010101" pitchFamily="2" charset="-122"/>
              </a:rPr>
              <a:t>真</a:t>
            </a:r>
            <a:endParaRPr lang="zh-CN" altLang="en-US">
              <a:solidFill>
                <a:srgbClr val="FF0000"/>
              </a:solidFill>
              <a:latin typeface="Arial" panose="020B0604020202020204" pitchFamily="34" charset="0"/>
              <a:ea typeface="宋体" panose="02010600030101010101" pitchFamily="2" charset="-122"/>
            </a:endParaRPr>
          </a:p>
        </p:txBody>
      </p:sp>
      <p:sp>
        <p:nvSpPr>
          <p:cNvPr id="9" name="文本框 8"/>
          <p:cNvSpPr txBox="1"/>
          <p:nvPr/>
        </p:nvSpPr>
        <p:spPr>
          <a:xfrm>
            <a:off x="5564188" y="2898775"/>
            <a:ext cx="500062" cy="368300"/>
          </a:xfrm>
          <a:prstGeom prst="rect">
            <a:avLst/>
          </a:prstGeom>
          <a:noFill/>
          <a:ln w="9525">
            <a:noFill/>
          </a:ln>
        </p:spPr>
        <p:txBody>
          <a:bodyPr wrap="square" anchor="t">
            <a:spAutoFit/>
          </a:bodyPr>
          <a:p>
            <a:r>
              <a:rPr lang="zh-CN" altLang="en-US">
                <a:solidFill>
                  <a:srgbClr val="FF0000"/>
                </a:solidFill>
                <a:latin typeface="Arial" panose="020B0604020202020204" pitchFamily="34" charset="0"/>
                <a:ea typeface="宋体" panose="02010600030101010101" pitchFamily="2" charset="-122"/>
              </a:rPr>
              <a:t>真</a:t>
            </a:r>
            <a:endParaRPr lang="zh-CN" altLang="en-US">
              <a:solidFill>
                <a:srgbClr val="FF0000"/>
              </a:solidFill>
              <a:latin typeface="Arial" panose="020B0604020202020204" pitchFamily="34" charset="0"/>
              <a:ea typeface="宋体" panose="02010600030101010101" pitchFamily="2" charset="-122"/>
            </a:endParaRPr>
          </a:p>
        </p:txBody>
      </p:sp>
      <p:sp>
        <p:nvSpPr>
          <p:cNvPr id="11" name="文本框 10"/>
          <p:cNvSpPr txBox="1"/>
          <p:nvPr/>
        </p:nvSpPr>
        <p:spPr>
          <a:xfrm>
            <a:off x="3525838" y="2898775"/>
            <a:ext cx="500062" cy="368300"/>
          </a:xfrm>
          <a:prstGeom prst="rect">
            <a:avLst/>
          </a:prstGeom>
          <a:noFill/>
          <a:ln w="9525">
            <a:noFill/>
          </a:ln>
        </p:spPr>
        <p:txBody>
          <a:bodyPr wrap="square" anchor="t">
            <a:spAutoFit/>
          </a:bodyPr>
          <a:p>
            <a:r>
              <a:rPr lang="zh-CN" altLang="en-US">
                <a:solidFill>
                  <a:srgbClr val="FF0000"/>
                </a:solidFill>
                <a:latin typeface="Arial" panose="020B0604020202020204" pitchFamily="34" charset="0"/>
                <a:ea typeface="宋体" panose="02010600030101010101" pitchFamily="2" charset="-122"/>
              </a:rPr>
              <a:t>假</a:t>
            </a:r>
            <a:endParaRPr lang="zh-CN" altLang="en-US">
              <a:solidFill>
                <a:srgbClr val="FF0000"/>
              </a:solidFill>
              <a:latin typeface="Arial" panose="020B0604020202020204" pitchFamily="34" charset="0"/>
              <a:ea typeface="宋体" panose="02010600030101010101" pitchFamily="2" charset="-122"/>
            </a:endParaRPr>
          </a:p>
        </p:txBody>
      </p:sp>
      <p:sp>
        <p:nvSpPr>
          <p:cNvPr id="12" name="文本框 11"/>
          <p:cNvSpPr txBox="1"/>
          <p:nvPr/>
        </p:nvSpPr>
        <p:spPr>
          <a:xfrm>
            <a:off x="2471738" y="3214688"/>
            <a:ext cx="500062" cy="368300"/>
          </a:xfrm>
          <a:prstGeom prst="rect">
            <a:avLst/>
          </a:prstGeom>
          <a:noFill/>
          <a:ln w="9525">
            <a:noFill/>
          </a:ln>
        </p:spPr>
        <p:txBody>
          <a:bodyPr wrap="square" anchor="t">
            <a:spAutoFit/>
          </a:bodyPr>
          <a:p>
            <a:r>
              <a:rPr lang="zh-CN" altLang="en-US">
                <a:solidFill>
                  <a:srgbClr val="FF0000"/>
                </a:solidFill>
                <a:latin typeface="Arial" panose="020B0604020202020204" pitchFamily="34" charset="0"/>
                <a:ea typeface="宋体" panose="02010600030101010101" pitchFamily="2" charset="-122"/>
              </a:rPr>
              <a:t>假</a:t>
            </a:r>
            <a:endParaRPr lang="zh-CN" altLang="en-US">
              <a:solidFill>
                <a:srgbClr val="FF0000"/>
              </a:solidFill>
              <a:latin typeface="Arial" panose="020B0604020202020204" pitchFamily="34" charset="0"/>
              <a:ea typeface="宋体" panose="02010600030101010101" pitchFamily="2" charset="-122"/>
            </a:endParaRPr>
          </a:p>
        </p:txBody>
      </p:sp>
      <p:sp>
        <p:nvSpPr>
          <p:cNvPr id="13" name="文本框 12"/>
          <p:cNvSpPr txBox="1"/>
          <p:nvPr/>
        </p:nvSpPr>
        <p:spPr>
          <a:xfrm>
            <a:off x="3525838" y="3214688"/>
            <a:ext cx="423862" cy="368300"/>
          </a:xfrm>
          <a:prstGeom prst="rect">
            <a:avLst/>
          </a:prstGeom>
          <a:noFill/>
          <a:ln w="9525">
            <a:noFill/>
          </a:ln>
        </p:spPr>
        <p:txBody>
          <a:bodyPr wrap="square" anchor="t">
            <a:spAutoFit/>
          </a:bodyPr>
          <a:p>
            <a:r>
              <a:rPr lang="zh-CN" altLang="en-US">
                <a:solidFill>
                  <a:srgbClr val="FF0000"/>
                </a:solidFill>
                <a:latin typeface="Arial" panose="020B0604020202020204" pitchFamily="34" charset="0"/>
                <a:ea typeface="宋体" panose="02010600030101010101" pitchFamily="2" charset="-122"/>
              </a:rPr>
              <a:t>真</a:t>
            </a:r>
            <a:endParaRPr lang="zh-CN" altLang="en-US">
              <a:solidFill>
                <a:srgbClr val="FF0000"/>
              </a:solidFill>
              <a:latin typeface="Arial" panose="020B0604020202020204" pitchFamily="34" charset="0"/>
              <a:ea typeface="宋体" panose="02010600030101010101" pitchFamily="2" charset="-122"/>
            </a:endParaRPr>
          </a:p>
        </p:txBody>
      </p:sp>
      <p:sp>
        <p:nvSpPr>
          <p:cNvPr id="14" name="文本框 13"/>
          <p:cNvSpPr txBox="1"/>
          <p:nvPr/>
        </p:nvSpPr>
        <p:spPr>
          <a:xfrm>
            <a:off x="4548188" y="3581400"/>
            <a:ext cx="500062" cy="368300"/>
          </a:xfrm>
          <a:prstGeom prst="rect">
            <a:avLst/>
          </a:prstGeom>
          <a:noFill/>
          <a:ln w="9525">
            <a:noFill/>
          </a:ln>
        </p:spPr>
        <p:txBody>
          <a:bodyPr wrap="square" anchor="t">
            <a:spAutoFit/>
          </a:bodyPr>
          <a:p>
            <a:r>
              <a:rPr lang="zh-CN" altLang="en-US">
                <a:solidFill>
                  <a:srgbClr val="FF0000"/>
                </a:solidFill>
                <a:latin typeface="Arial" panose="020B0604020202020204" pitchFamily="34" charset="0"/>
                <a:ea typeface="宋体" panose="02010600030101010101" pitchFamily="2" charset="-122"/>
              </a:rPr>
              <a:t>假</a:t>
            </a:r>
            <a:endParaRPr lang="zh-CN" altLang="en-US">
              <a:solidFill>
                <a:srgbClr val="FF0000"/>
              </a:solidFill>
              <a:latin typeface="Arial" panose="020B0604020202020204" pitchFamily="34" charset="0"/>
              <a:ea typeface="宋体" panose="02010600030101010101" pitchFamily="2" charset="-122"/>
            </a:endParaRPr>
          </a:p>
        </p:txBody>
      </p:sp>
      <p:sp>
        <p:nvSpPr>
          <p:cNvPr id="15" name="文本框 14"/>
          <p:cNvSpPr txBox="1"/>
          <p:nvPr/>
        </p:nvSpPr>
        <p:spPr>
          <a:xfrm>
            <a:off x="2471738" y="3582988"/>
            <a:ext cx="500062" cy="368300"/>
          </a:xfrm>
          <a:prstGeom prst="rect">
            <a:avLst/>
          </a:prstGeom>
          <a:noFill/>
          <a:ln w="9525">
            <a:noFill/>
          </a:ln>
        </p:spPr>
        <p:txBody>
          <a:bodyPr wrap="square" anchor="t">
            <a:spAutoFit/>
          </a:bodyPr>
          <a:p>
            <a:r>
              <a:rPr lang="zh-CN" altLang="en-US">
                <a:solidFill>
                  <a:srgbClr val="FF0000"/>
                </a:solidFill>
                <a:latin typeface="Arial" panose="020B0604020202020204" pitchFamily="34" charset="0"/>
                <a:ea typeface="宋体" panose="02010600030101010101" pitchFamily="2" charset="-122"/>
              </a:rPr>
              <a:t>假</a:t>
            </a:r>
            <a:endParaRPr lang="zh-CN" altLang="en-US">
              <a:solidFill>
                <a:srgbClr val="FF0000"/>
              </a:solidFill>
              <a:latin typeface="Arial" panose="020B0604020202020204" pitchFamily="34" charset="0"/>
              <a:ea typeface="宋体" panose="02010600030101010101" pitchFamily="2" charset="-122"/>
            </a:endParaRPr>
          </a:p>
        </p:txBody>
      </p:sp>
      <p:sp>
        <p:nvSpPr>
          <p:cNvPr id="16" name="文本框 15"/>
          <p:cNvSpPr txBox="1"/>
          <p:nvPr/>
        </p:nvSpPr>
        <p:spPr>
          <a:xfrm>
            <a:off x="4848225" y="4295775"/>
            <a:ext cx="1789113" cy="368300"/>
          </a:xfrm>
          <a:prstGeom prst="rect">
            <a:avLst/>
          </a:prstGeom>
          <a:noFill/>
          <a:ln w="9525">
            <a:noFill/>
          </a:ln>
        </p:spPr>
        <p:txBody>
          <a:bodyPr wrap="square" anchor="t">
            <a:spAutoFit/>
          </a:bodyPr>
          <a:p>
            <a:r>
              <a:rPr lang="zh-CN" altLang="en-US">
                <a:solidFill>
                  <a:srgbClr val="FF0000"/>
                </a:solidFill>
                <a:latin typeface="Arial" panose="020B0604020202020204" pitchFamily="34" charset="0"/>
                <a:ea typeface="宋体" panose="02010600030101010101" pitchFamily="2" charset="-122"/>
              </a:rPr>
              <a:t>有相同的真假性</a:t>
            </a:r>
            <a:endParaRPr lang="zh-CN" altLang="en-US">
              <a:solidFill>
                <a:srgbClr val="FF0000"/>
              </a:solidFill>
              <a:latin typeface="Arial" panose="020B0604020202020204" pitchFamily="34" charset="0"/>
              <a:ea typeface="宋体" panose="02010600030101010101" pitchFamily="2" charset="-122"/>
            </a:endParaRPr>
          </a:p>
        </p:txBody>
      </p:sp>
      <p:sp>
        <p:nvSpPr>
          <p:cNvPr id="17" name="文本框 16"/>
          <p:cNvSpPr txBox="1"/>
          <p:nvPr/>
        </p:nvSpPr>
        <p:spPr>
          <a:xfrm>
            <a:off x="5715000" y="4865688"/>
            <a:ext cx="2041525" cy="368300"/>
          </a:xfrm>
          <a:prstGeom prst="rect">
            <a:avLst/>
          </a:prstGeom>
          <a:noFill/>
          <a:ln w="9525">
            <a:noFill/>
          </a:ln>
        </p:spPr>
        <p:txBody>
          <a:bodyPr wrap="square" anchor="t">
            <a:spAutoFit/>
          </a:bodyPr>
          <a:p>
            <a:r>
              <a:rPr lang="zh-CN" altLang="en-US">
                <a:solidFill>
                  <a:srgbClr val="FF0000"/>
                </a:solidFill>
                <a:latin typeface="Arial" panose="020B0604020202020204" pitchFamily="34" charset="0"/>
                <a:ea typeface="宋体" panose="02010600030101010101" pitchFamily="2" charset="-122"/>
              </a:rPr>
              <a:t>的真假性没有关系</a:t>
            </a:r>
            <a:endParaRPr lang="zh-CN" altLang="en-US">
              <a:solidFill>
                <a:srgbClr val="FF00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
                                            <p:txEl>
                                              <p:charRg st="0" end="16"/>
                                            </p:txEl>
                                          </p:spTgt>
                                        </p:tgtEl>
                                        <p:attrNameLst>
                                          <p:attrName>style.visibility</p:attrName>
                                        </p:attrNameLst>
                                      </p:cBhvr>
                                      <p:to>
                                        <p:strVal val="visible"/>
                                      </p:to>
                                    </p:set>
                                    <p:animEffect transition="in" filter="blinds(horizontal)">
                                      <p:cBhvr>
                                        <p:cTn id="7" dur="500"/>
                                        <p:tgtEl>
                                          <p:spTgt spid="22">
                                            <p:txEl>
                                              <p:charRg st="0" end="16"/>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2">
                                            <p:txEl>
                                              <p:charRg st="16" end="73"/>
                                            </p:txEl>
                                          </p:spTgt>
                                        </p:tgtEl>
                                        <p:attrNameLst>
                                          <p:attrName>style.visibility</p:attrName>
                                        </p:attrNameLst>
                                      </p:cBhvr>
                                      <p:to>
                                        <p:strVal val="visible"/>
                                      </p:to>
                                    </p:set>
                                    <p:animEffect transition="in" filter="blinds(horizontal)">
                                      <p:cBhvr>
                                        <p:cTn id="10" dur="500"/>
                                        <p:tgtEl>
                                          <p:spTgt spid="22">
                                            <p:txEl>
                                              <p:charRg st="16" end="7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0"/>
                                        </p:tgtEl>
                                        <p:attrNameLst>
                                          <p:attrName>style.visibility</p:attrName>
                                        </p:attrNameLst>
                                      </p:cBhvr>
                                      <p:to>
                                        <p:strVal val="visible"/>
                                      </p:to>
                                    </p:set>
                                    <p:animEffect transition="in" filter="diamond(in)">
                                      <p:cBhvr>
                                        <p:cTn id="15" dur="500"/>
                                        <p:tgtEl>
                                          <p:spTgt spid="0"/>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diamond(in)">
                                      <p:cBhvr>
                                        <p:cTn id="20" dur="500"/>
                                        <p:tgtEl>
                                          <p:spTgt spid="5"/>
                                        </p:tgtEl>
                                      </p:cBhvr>
                                    </p:animEffect>
                                  </p:childTnLst>
                                </p:cTn>
                              </p:par>
                              <p:par>
                                <p:cTn id="21" presetID="8" presetClass="entr" presetSubtype="16"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amond(in)">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ox(in)">
                                      <p:cBhvr>
                                        <p:cTn id="28" dur="500"/>
                                        <p:tgtEl>
                                          <p:spTgt spid="11"/>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ox(in)">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box(in)">
                                      <p:cBhvr>
                                        <p:cTn id="36" dur="500"/>
                                        <p:tgtEl>
                                          <p:spTgt spid="12"/>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box(in)">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box(in)">
                                      <p:cBhvr>
                                        <p:cTn id="44" dur="500"/>
                                        <p:tgtEl>
                                          <p:spTgt spid="15"/>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ox(in)">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22">
                                            <p:txEl>
                                              <p:charRg st="82" end="118"/>
                                            </p:txEl>
                                          </p:spTgt>
                                        </p:tgtEl>
                                        <p:attrNameLst>
                                          <p:attrName>style.visibility</p:attrName>
                                        </p:attrNameLst>
                                      </p:cBhvr>
                                      <p:to>
                                        <p:strVal val="visible"/>
                                      </p:to>
                                    </p:set>
                                    <p:anim calcmode="lin" valueType="num">
                                      <p:cBhvr additive="base">
                                        <p:cTn id="52" dur="500" fill="hold"/>
                                        <p:tgtEl>
                                          <p:spTgt spid="22">
                                            <p:txEl>
                                              <p:charRg st="82" end="118"/>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22">
                                            <p:txEl>
                                              <p:charRg st="82" end="118"/>
                                            </p:txEl>
                                          </p:spTgt>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22">
                                            <p:txEl>
                                              <p:charRg st="119" end="163"/>
                                            </p:txEl>
                                          </p:spTgt>
                                        </p:tgtEl>
                                        <p:attrNameLst>
                                          <p:attrName>style.visibility</p:attrName>
                                        </p:attrNameLst>
                                      </p:cBhvr>
                                      <p:to>
                                        <p:strVal val="visible"/>
                                      </p:to>
                                    </p:set>
                                    <p:anim calcmode="lin" valueType="num">
                                      <p:cBhvr additive="base">
                                        <p:cTn id="56" dur="500" fill="hold"/>
                                        <p:tgtEl>
                                          <p:spTgt spid="22">
                                            <p:txEl>
                                              <p:charRg st="119" end="163"/>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22">
                                            <p:txEl>
                                              <p:charRg st="119" end="163"/>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linds(horizontal)">
                                      <p:cBhvr>
                                        <p:cTn id="62" dur="500"/>
                                        <p:tgtEl>
                                          <p:spTgt spid="16"/>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blinds(horizontal)">
                                      <p:cBhvr>
                                        <p:cTn id="6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1" grpId="0"/>
      <p:bldP spid="9" grpId="0"/>
      <p:bldP spid="12" grpId="0"/>
      <p:bldP spid="13" grpId="0"/>
      <p:bldP spid="15" grpId="0"/>
      <p:bldP spid="14"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6" name="直接连接符 65"/>
          <p:cNvCxnSpPr/>
          <p:nvPr/>
        </p:nvCxnSpPr>
        <p:spPr>
          <a:xfrm>
            <a:off x="17463" y="717550"/>
            <a:ext cx="9113838" cy="14288"/>
          </a:xfrm>
          <a:prstGeom prst="line">
            <a:avLst/>
          </a:prstGeom>
          <a:ln>
            <a:solidFill>
              <a:schemeClr val="accent2">
                <a:lumMod val="60000"/>
                <a:lumOff val="40000"/>
              </a:schemeClr>
            </a:solidFill>
          </a:ln>
        </p:spPr>
        <p:style>
          <a:lnRef idx="3">
            <a:schemeClr val="accent6"/>
          </a:lnRef>
          <a:fillRef idx="0">
            <a:schemeClr val="accent6"/>
          </a:fillRef>
          <a:effectRef idx="2">
            <a:schemeClr val="accent6"/>
          </a:effectRef>
          <a:fontRef idx="minor">
            <a:schemeClr val="tx1"/>
          </a:fontRef>
        </p:style>
      </p:cxnSp>
      <p:sp>
        <p:nvSpPr>
          <p:cNvPr id="9218" name="文本框 3"/>
          <p:cNvSpPr txBox="1"/>
          <p:nvPr/>
        </p:nvSpPr>
        <p:spPr>
          <a:xfrm>
            <a:off x="584200" y="257175"/>
            <a:ext cx="3565525" cy="460375"/>
          </a:xfrm>
          <a:prstGeom prst="rect">
            <a:avLst/>
          </a:prstGeom>
          <a:noFill/>
          <a:ln w="9525">
            <a:noFill/>
          </a:ln>
        </p:spPr>
        <p:txBody>
          <a:bodyPr wrap="square" anchor="t">
            <a:spAutoFit/>
          </a:bodyPr>
          <a:p>
            <a:r>
              <a:rPr lang="zh-CN" altLang="en-US" sz="2400" b="1" dirty="0">
                <a:solidFill>
                  <a:srgbClr val="0070C0"/>
                </a:solidFill>
                <a:latin typeface="微软雅黑" panose="020B0503020204020204" charset="-122"/>
                <a:ea typeface="微软雅黑" panose="020B0503020204020204" charset="-122"/>
                <a:sym typeface="宋体" panose="02010600030101010101" pitchFamily="2" charset="-122"/>
              </a:rPr>
              <a:t>课前导学   自我检测反馈</a:t>
            </a:r>
            <a:endParaRPr lang="zh-CN" altLang="en-US" sz="2400" b="1" dirty="0">
              <a:solidFill>
                <a:srgbClr val="0070C0"/>
              </a:solidFill>
              <a:latin typeface="微软雅黑" panose="020B0503020204020204" charset="-122"/>
              <a:ea typeface="微软雅黑" panose="020B0503020204020204" charset="-122"/>
            </a:endParaRPr>
          </a:p>
        </p:txBody>
      </p:sp>
      <p:sp>
        <p:nvSpPr>
          <p:cNvPr id="9219" name="文本框 8"/>
          <p:cNvSpPr txBox="1"/>
          <p:nvPr/>
        </p:nvSpPr>
        <p:spPr>
          <a:xfrm>
            <a:off x="644525" y="2825750"/>
            <a:ext cx="7858125" cy="830263"/>
          </a:xfrm>
          <a:prstGeom prst="rect">
            <a:avLst/>
          </a:prstGeom>
          <a:noFill/>
          <a:ln w="9525">
            <a:noFill/>
          </a:ln>
        </p:spPr>
        <p:txBody>
          <a:bodyPr wrap="square" anchor="t">
            <a:spAutoFit/>
          </a:bodyPr>
          <a:p>
            <a:r>
              <a:rPr lang="zh-CN" altLang="en-US" sz="2400">
                <a:latin typeface="Arial" panose="020B0604020202020204" pitchFamily="34" charset="0"/>
                <a:ea typeface="宋体" panose="02010600030101010101" pitchFamily="2" charset="-122"/>
              </a:rPr>
              <a:t>登录教育云平台的《教学助手》查看《课前导学在线检测》的答题情况</a:t>
            </a:r>
            <a:endParaRPr lang="zh-CN" altLang="en-US" sz="2400">
              <a:latin typeface="Arial" panose="020B0604020202020204" pitchFamily="34" charset="0"/>
              <a:ea typeface="宋体" panose="02010600030101010101" pitchFamily="2" charset="-122"/>
            </a:endParaRPr>
          </a:p>
        </p:txBody>
      </p:sp>
      <p:sp>
        <p:nvSpPr>
          <p:cNvPr id="113" name="Shape 20"/>
          <p:cNvSpPr/>
          <p:nvPr/>
        </p:nvSpPr>
        <p:spPr>
          <a:xfrm rot="19625411">
            <a:off x="763588" y="933450"/>
            <a:ext cx="1966913" cy="1476375"/>
          </a:xfrm>
          <a:prstGeom prst="gear6">
            <a:avLst/>
          </a:prstGeom>
          <a:solidFill>
            <a:schemeClr val="bg2">
              <a:lumMod val="50000"/>
            </a:schemeClr>
          </a:solidFill>
          <a:ln w="57150">
            <a:solidFill>
              <a:schemeClr val="accent1">
                <a:lumMod val="75000"/>
              </a:schemeClr>
            </a:solidFill>
          </a:ln>
          <a:effectLst>
            <a:outerShdw blurRad="228600" dist="114300" dir="6840000" sx="99000" sy="99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sp>
      <p:sp>
        <p:nvSpPr>
          <p:cNvPr id="117" name="TextBox 116"/>
          <p:cNvSpPr txBox="1"/>
          <p:nvPr/>
        </p:nvSpPr>
        <p:spPr>
          <a:xfrm>
            <a:off x="989013" y="1177925"/>
            <a:ext cx="1516062" cy="812800"/>
          </a:xfrm>
          <a:prstGeom prst="rect">
            <a:avLst/>
          </a:prstGeom>
          <a:noFill/>
          <a:ln w="9525">
            <a:noFill/>
          </a:ln>
        </p:spPr>
        <p:txBody>
          <a:bodyPr lIns="76198" tIns="38099" rIns="76198" bIns="38099" anchor="t">
            <a:spAutoFit/>
          </a:bodyPr>
          <a:p>
            <a:pPr algn="ctr"/>
            <a:r>
              <a:rPr lang="zh-CN" altLang="en-US" sz="2400" b="1" dirty="0">
                <a:latin typeface="Calibri" panose="020F0502020204030204" charset="0"/>
                <a:ea typeface="微软雅黑" panose="020B0503020204020204" charset="-122"/>
              </a:rPr>
              <a:t>习题</a:t>
            </a:r>
            <a:endParaRPr lang="zh-CN" altLang="en-US" sz="2400" b="1" dirty="0">
              <a:latin typeface="Calibri" panose="020F0502020204030204" charset="0"/>
              <a:ea typeface="微软雅黑" panose="020B0503020204020204" charset="-122"/>
            </a:endParaRPr>
          </a:p>
          <a:p>
            <a:pPr algn="ctr"/>
            <a:r>
              <a:rPr lang="zh-CN" altLang="en-US" sz="2400" b="1" dirty="0">
                <a:latin typeface="Calibri" panose="020F0502020204030204" charset="0"/>
                <a:ea typeface="微软雅黑" panose="020B0503020204020204" charset="-122"/>
              </a:rPr>
              <a:t>展示</a:t>
            </a:r>
            <a:endParaRPr lang="zh-CN" altLang="en-US" sz="2400" b="1" dirty="0">
              <a:latin typeface="Calibri" panose="020F0502020204030204"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fade">
                                      <p:cBhvr>
                                        <p:cTn id="7" dur="250"/>
                                        <p:tgtEl>
                                          <p:spTgt spid="117"/>
                                        </p:tgtEl>
                                      </p:cBhvr>
                                    </p:animEffect>
                                  </p:childTnLst>
                                </p:cTn>
                              </p:par>
                              <p:par>
                                <p:cTn id="8" presetID="31" presetClass="entr" presetSubtype="0" fill="hold" nodeType="withEffect">
                                  <p:stCondLst>
                                    <p:cond delay="0"/>
                                  </p:stCondLst>
                                  <p:childTnLst>
                                    <p:set>
                                      <p:cBhvr>
                                        <p:cTn id="9" dur="1" fill="hold">
                                          <p:stCondLst>
                                            <p:cond delay="0"/>
                                          </p:stCondLst>
                                        </p:cTn>
                                        <p:tgtEl>
                                          <p:spTgt spid="113"/>
                                        </p:tgtEl>
                                        <p:attrNameLst>
                                          <p:attrName>style.visibility</p:attrName>
                                        </p:attrNameLst>
                                      </p:cBhvr>
                                      <p:to>
                                        <p:strVal val="visible"/>
                                      </p:to>
                                    </p:set>
                                    <p:anim calcmode="lin" valueType="num">
                                      <p:cBhvr>
                                        <p:cTn id="10" dur="250" fill="hold"/>
                                        <p:tgtEl>
                                          <p:spTgt spid="113"/>
                                        </p:tgtEl>
                                        <p:attrNameLst>
                                          <p:attrName>ppt_w</p:attrName>
                                        </p:attrNameLst>
                                      </p:cBhvr>
                                      <p:tavLst>
                                        <p:tav tm="0">
                                          <p:val>
                                            <p:fltVal val="0.000000"/>
                                          </p:val>
                                        </p:tav>
                                        <p:tav tm="100000">
                                          <p:val>
                                            <p:strVal val="#ppt_w"/>
                                          </p:val>
                                        </p:tav>
                                      </p:tavLst>
                                    </p:anim>
                                    <p:anim calcmode="lin" valueType="num">
                                      <p:cBhvr>
                                        <p:cTn id="11" dur="250" fill="hold"/>
                                        <p:tgtEl>
                                          <p:spTgt spid="113"/>
                                        </p:tgtEl>
                                        <p:attrNameLst>
                                          <p:attrName>ppt_h</p:attrName>
                                        </p:attrNameLst>
                                      </p:cBhvr>
                                      <p:tavLst>
                                        <p:tav tm="0">
                                          <p:val>
                                            <p:fltVal val="0.000000"/>
                                          </p:val>
                                        </p:tav>
                                        <p:tav tm="100000">
                                          <p:val>
                                            <p:strVal val="#ppt_h"/>
                                          </p:val>
                                        </p:tav>
                                      </p:tavLst>
                                    </p:anim>
                                    <p:anim calcmode="lin" valueType="num">
                                      <p:cBhvr>
                                        <p:cTn id="12" dur="250" fill="hold"/>
                                        <p:tgtEl>
                                          <p:spTgt spid="113"/>
                                        </p:tgtEl>
                                        <p:attrNameLst>
                                          <p:attrName>style.rotation</p:attrName>
                                        </p:attrNameLst>
                                      </p:cBhvr>
                                      <p:tavLst>
                                        <p:tav tm="0">
                                          <p:val>
                                            <p:fltVal val="90.000000"/>
                                          </p:val>
                                        </p:tav>
                                        <p:tav tm="100000">
                                          <p:val>
                                            <p:fltVal val="0.000000"/>
                                          </p:val>
                                        </p:tav>
                                      </p:tavLst>
                                    </p:anim>
                                    <p:animEffect transition="in" filter="fade">
                                      <p:cBhvr>
                                        <p:cTn id="13" dur="25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6" name="直接连接符 65"/>
          <p:cNvCxnSpPr/>
          <p:nvPr/>
        </p:nvCxnSpPr>
        <p:spPr>
          <a:xfrm>
            <a:off x="17463" y="717550"/>
            <a:ext cx="9113838" cy="14288"/>
          </a:xfrm>
          <a:prstGeom prst="line">
            <a:avLst/>
          </a:prstGeom>
          <a:ln>
            <a:solidFill>
              <a:schemeClr val="accent2">
                <a:lumMod val="60000"/>
                <a:lumOff val="40000"/>
              </a:schemeClr>
            </a:solidFill>
          </a:ln>
        </p:spPr>
        <p:style>
          <a:lnRef idx="3">
            <a:schemeClr val="accent6"/>
          </a:lnRef>
          <a:fillRef idx="0">
            <a:schemeClr val="accent6"/>
          </a:fillRef>
          <a:effectRef idx="2">
            <a:schemeClr val="accent6"/>
          </a:effectRef>
          <a:fontRef idx="minor">
            <a:schemeClr val="tx1"/>
          </a:fontRef>
        </p:style>
      </p:cxnSp>
      <p:sp>
        <p:nvSpPr>
          <p:cNvPr id="10242" name="文本框 3"/>
          <p:cNvSpPr txBox="1"/>
          <p:nvPr/>
        </p:nvSpPr>
        <p:spPr>
          <a:xfrm>
            <a:off x="584200" y="257175"/>
            <a:ext cx="3565525" cy="460375"/>
          </a:xfrm>
          <a:prstGeom prst="rect">
            <a:avLst/>
          </a:prstGeom>
          <a:noFill/>
          <a:ln w="9525">
            <a:noFill/>
          </a:ln>
        </p:spPr>
        <p:txBody>
          <a:bodyPr wrap="square" anchor="t">
            <a:spAutoFit/>
          </a:bodyPr>
          <a:p>
            <a:r>
              <a:rPr lang="zh-CN" altLang="en-US" sz="2400" b="1" dirty="0">
                <a:solidFill>
                  <a:srgbClr val="0070C0"/>
                </a:solidFill>
                <a:latin typeface="微软雅黑" panose="020B0503020204020204" charset="-122"/>
                <a:ea typeface="微软雅黑" panose="020B0503020204020204" charset="-122"/>
                <a:sym typeface="宋体" panose="02010600030101010101" pitchFamily="2" charset="-122"/>
              </a:rPr>
              <a:t>课前导学   思考题反馈</a:t>
            </a:r>
            <a:endParaRPr lang="zh-CN" altLang="en-US" sz="2400" b="1" dirty="0">
              <a:solidFill>
                <a:srgbClr val="0070C0"/>
              </a:solidFill>
              <a:latin typeface="微软雅黑" panose="020B0503020204020204" charset="-122"/>
              <a:ea typeface="微软雅黑" panose="020B0503020204020204" charset="-122"/>
            </a:endParaRPr>
          </a:p>
        </p:txBody>
      </p:sp>
      <p:pic>
        <p:nvPicPr>
          <p:cNvPr id="2" name="内容占位符 1"/>
          <p:cNvPicPr>
            <a:picLocks noChangeAspect="1"/>
          </p:cNvPicPr>
          <p:nvPr>
            <p:ph idx="1"/>
          </p:nvPr>
        </p:nvPicPr>
        <p:blipFill>
          <a:blip r:embed="rId1"/>
          <a:stretch>
            <a:fillRect/>
          </a:stretch>
        </p:blipFill>
        <p:spPr>
          <a:xfrm>
            <a:off x="2449513" y="1497013"/>
            <a:ext cx="2109787" cy="1931987"/>
          </a:xfrm>
          <a:noFill/>
          <a:ln>
            <a:noFill/>
          </a:ln>
        </p:spPr>
      </p:pic>
      <p:pic>
        <p:nvPicPr>
          <p:cNvPr id="6" name="图片 5"/>
          <p:cNvPicPr>
            <a:picLocks noChangeAspect="1"/>
          </p:cNvPicPr>
          <p:nvPr/>
        </p:nvPicPr>
        <p:blipFill>
          <a:blip r:embed="rId2"/>
          <a:stretch>
            <a:fillRect/>
          </a:stretch>
        </p:blipFill>
        <p:spPr>
          <a:xfrm>
            <a:off x="4862513" y="1497013"/>
            <a:ext cx="3424237" cy="1495425"/>
          </a:xfrm>
          <a:prstGeom prst="rect">
            <a:avLst/>
          </a:prstGeom>
          <a:noFill/>
          <a:ln w="9525">
            <a:noFill/>
          </a:ln>
        </p:spPr>
      </p:pic>
      <p:pic>
        <p:nvPicPr>
          <p:cNvPr id="3" name="图片 2"/>
          <p:cNvPicPr>
            <a:picLocks noChangeAspect="1"/>
          </p:cNvPicPr>
          <p:nvPr/>
        </p:nvPicPr>
        <p:blipFill>
          <a:blip r:embed="rId3"/>
          <a:stretch>
            <a:fillRect/>
          </a:stretch>
        </p:blipFill>
        <p:spPr>
          <a:xfrm>
            <a:off x="2449513" y="3567113"/>
            <a:ext cx="2947987" cy="1697037"/>
          </a:xfrm>
          <a:prstGeom prst="rect">
            <a:avLst/>
          </a:prstGeom>
          <a:noFill/>
          <a:ln w="9525">
            <a:noFill/>
          </a:ln>
        </p:spPr>
      </p:pic>
      <p:pic>
        <p:nvPicPr>
          <p:cNvPr id="5" name="图片 4"/>
          <p:cNvPicPr>
            <a:picLocks noChangeAspect="1"/>
          </p:cNvPicPr>
          <p:nvPr/>
        </p:nvPicPr>
        <p:blipFill>
          <a:blip r:embed="rId4"/>
          <a:stretch>
            <a:fillRect/>
          </a:stretch>
        </p:blipFill>
        <p:spPr>
          <a:xfrm>
            <a:off x="6199188" y="3224213"/>
            <a:ext cx="1630362" cy="2039937"/>
          </a:xfrm>
          <a:prstGeom prst="rect">
            <a:avLst/>
          </a:prstGeom>
          <a:noFill/>
          <a:ln w="9525">
            <a:noFill/>
          </a:ln>
        </p:spPr>
      </p:pic>
      <p:sp>
        <p:nvSpPr>
          <p:cNvPr id="7" name="文本框 6"/>
          <p:cNvSpPr txBox="1"/>
          <p:nvPr/>
        </p:nvSpPr>
        <p:spPr>
          <a:xfrm>
            <a:off x="2449513" y="1012825"/>
            <a:ext cx="4386262" cy="368300"/>
          </a:xfrm>
          <a:prstGeom prst="rect">
            <a:avLst/>
          </a:prstGeom>
          <a:noFill/>
          <a:ln w="9525">
            <a:noFill/>
          </a:ln>
        </p:spPr>
        <p:txBody>
          <a:bodyPr wrap="square" anchor="t">
            <a:spAutoFit/>
          </a:bodyPr>
          <a:p>
            <a:r>
              <a:rPr lang="en-US" altLang="zh-CN">
                <a:solidFill>
                  <a:srgbClr val="FF0000"/>
                </a:solidFill>
                <a:latin typeface="宋体" panose="02010600030101010101" pitchFamily="2" charset="-122"/>
                <a:ea typeface="宋体" panose="02010600030101010101" pitchFamily="2" charset="-122"/>
              </a:rPr>
              <a:t>1</a:t>
            </a:r>
            <a:r>
              <a:rPr lang="zh-CN" altLang="en-US">
                <a:solidFill>
                  <a:srgbClr val="FF0000"/>
                </a:solidFill>
                <a:latin typeface="宋体" panose="02010600030101010101" pitchFamily="2" charset="-122"/>
                <a:ea typeface="宋体" panose="02010600030101010101" pitchFamily="2" charset="-122"/>
              </a:rPr>
              <a:t>、优秀学生代表展示</a:t>
            </a:r>
            <a:endParaRPr lang="zh-CN" altLang="en-US">
              <a:solidFill>
                <a:srgbClr val="FF0000"/>
              </a:solidFill>
              <a:latin typeface="宋体" panose="02010600030101010101" pitchFamily="2" charset="-122"/>
              <a:ea typeface="宋体" panose="02010600030101010101" pitchFamily="2" charset="-122"/>
            </a:endParaRPr>
          </a:p>
        </p:txBody>
      </p:sp>
      <p:sp>
        <p:nvSpPr>
          <p:cNvPr id="9" name="文本框 8"/>
          <p:cNvSpPr txBox="1"/>
          <p:nvPr/>
        </p:nvSpPr>
        <p:spPr>
          <a:xfrm>
            <a:off x="2378075" y="5853113"/>
            <a:ext cx="4387850" cy="368300"/>
          </a:xfrm>
          <a:prstGeom prst="rect">
            <a:avLst/>
          </a:prstGeom>
          <a:noFill/>
          <a:ln w="9525">
            <a:noFill/>
          </a:ln>
        </p:spPr>
        <p:txBody>
          <a:bodyPr wrap="square" anchor="t">
            <a:spAutoFit/>
          </a:bodyPr>
          <a:p>
            <a:r>
              <a:rPr lang="en-US" altLang="zh-CN">
                <a:solidFill>
                  <a:srgbClr val="FF0000"/>
                </a:solidFill>
                <a:latin typeface="宋体" panose="02010600030101010101" pitchFamily="2" charset="-122"/>
                <a:ea typeface="宋体" panose="02010600030101010101" pitchFamily="2" charset="-122"/>
              </a:rPr>
              <a:t>2</a:t>
            </a:r>
            <a:r>
              <a:rPr lang="zh-CN" altLang="en-US">
                <a:solidFill>
                  <a:srgbClr val="FF0000"/>
                </a:solidFill>
                <a:latin typeface="宋体" panose="02010600030101010101" pitchFamily="2" charset="-122"/>
                <a:ea typeface="宋体" panose="02010600030101010101" pitchFamily="2" charset="-122"/>
              </a:rPr>
              <a:t>、展示周菲羽、蔡其晟同学录制的视频</a:t>
            </a:r>
            <a:endParaRPr lang="zh-CN" altLang="en-US">
              <a:solidFill>
                <a:srgbClr val="FF0000"/>
              </a:solidFill>
              <a:latin typeface="宋体" panose="02010600030101010101" pitchFamily="2" charset="-122"/>
              <a:ea typeface="宋体" panose="02010600030101010101" pitchFamily="2" charset="-122"/>
            </a:endParaRPr>
          </a:p>
        </p:txBody>
      </p:sp>
      <p:sp>
        <p:nvSpPr>
          <p:cNvPr id="10" name="Shape 18"/>
          <p:cNvSpPr/>
          <p:nvPr/>
        </p:nvSpPr>
        <p:spPr>
          <a:xfrm rot="20700000">
            <a:off x="316129" y="5211624"/>
            <a:ext cx="1928463" cy="1446870"/>
          </a:xfrm>
          <a:prstGeom prst="gear6">
            <a:avLst/>
          </a:prstGeom>
          <a:solidFill>
            <a:srgbClr val="CC3300"/>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sp>
      <p:sp>
        <p:nvSpPr>
          <p:cNvPr id="115" name="TextBox 114"/>
          <p:cNvSpPr txBox="1"/>
          <p:nvPr/>
        </p:nvSpPr>
        <p:spPr>
          <a:xfrm>
            <a:off x="752475" y="5527675"/>
            <a:ext cx="869950" cy="814388"/>
          </a:xfrm>
          <a:prstGeom prst="rect">
            <a:avLst/>
          </a:prstGeom>
          <a:noFill/>
          <a:ln w="9525">
            <a:noFill/>
          </a:ln>
        </p:spPr>
        <p:txBody>
          <a:bodyPr lIns="76198" tIns="38099" rIns="76198" bIns="38099" anchor="t">
            <a:spAutoFit/>
          </a:bodyPr>
          <a:p>
            <a:pPr algn="ctr"/>
            <a:r>
              <a:rPr lang="zh-CN" altLang="en-US" sz="2400" b="1">
                <a:latin typeface="Calibri" panose="020F0502020204030204" charset="0"/>
                <a:ea typeface="微软雅黑" panose="020B0503020204020204" charset="-122"/>
              </a:rPr>
              <a:t>放映微课</a:t>
            </a:r>
            <a:endParaRPr lang="zh-CN" altLang="en-US" sz="2400" b="1">
              <a:latin typeface="Calibri" panose="020F0502020204030204" charset="0"/>
              <a:ea typeface="微软雅黑" panose="020B0503020204020204" charset="-122"/>
            </a:endParaRPr>
          </a:p>
        </p:txBody>
      </p:sp>
      <p:sp>
        <p:nvSpPr>
          <p:cNvPr id="113" name="Shape 20"/>
          <p:cNvSpPr/>
          <p:nvPr/>
        </p:nvSpPr>
        <p:spPr>
          <a:xfrm rot="19625411">
            <a:off x="260734" y="782197"/>
            <a:ext cx="1968230" cy="1476707"/>
          </a:xfrm>
          <a:prstGeom prst="gear6">
            <a:avLst/>
          </a:prstGeom>
          <a:solidFill>
            <a:schemeClr val="bg2">
              <a:lumMod val="75000"/>
            </a:schemeClr>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sp>
      <p:sp>
        <p:nvSpPr>
          <p:cNvPr id="117" name="TextBox 116"/>
          <p:cNvSpPr txBox="1"/>
          <p:nvPr/>
        </p:nvSpPr>
        <p:spPr>
          <a:xfrm>
            <a:off x="487363" y="1114425"/>
            <a:ext cx="1516062" cy="812800"/>
          </a:xfrm>
          <a:prstGeom prst="rect">
            <a:avLst/>
          </a:prstGeom>
          <a:noFill/>
          <a:ln w="9525">
            <a:noFill/>
          </a:ln>
        </p:spPr>
        <p:txBody>
          <a:bodyPr lIns="76198" tIns="38099" rIns="76198" bIns="38099" anchor="t">
            <a:spAutoFit/>
          </a:bodyPr>
          <a:p>
            <a:pPr algn="ctr"/>
            <a:r>
              <a:rPr lang="zh-CN" altLang="en-US" sz="2400" b="1" dirty="0">
                <a:latin typeface="Calibri" panose="020F0502020204030204" charset="0"/>
                <a:ea typeface="微软雅黑" panose="020B0503020204020204" charset="-122"/>
              </a:rPr>
              <a:t>习题</a:t>
            </a:r>
            <a:endParaRPr lang="zh-CN" altLang="en-US" sz="2400" b="1" dirty="0">
              <a:latin typeface="Calibri" panose="020F0502020204030204" charset="0"/>
              <a:ea typeface="微软雅黑" panose="020B0503020204020204" charset="-122"/>
            </a:endParaRPr>
          </a:p>
          <a:p>
            <a:pPr algn="ctr"/>
            <a:r>
              <a:rPr lang="zh-CN" altLang="en-US" sz="2400" b="1" dirty="0">
                <a:latin typeface="Calibri" panose="020F0502020204030204" charset="0"/>
                <a:ea typeface="微软雅黑" panose="020B0503020204020204" charset="-122"/>
              </a:rPr>
              <a:t>展示</a:t>
            </a:r>
            <a:endParaRPr lang="zh-CN" altLang="en-US" sz="2400" b="1" dirty="0">
              <a:latin typeface="Calibri" panose="020F0502020204030204"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box(in)">
                                      <p:cBhvr>
                                        <p:cTn id="7" dur="500"/>
                                        <p:tgtEl>
                                          <p:spTgt spid="117"/>
                                        </p:tgtEl>
                                      </p:cBhvr>
                                    </p:animEffect>
                                  </p:childTnLst>
                                </p:cTn>
                              </p:par>
                              <p:par>
                                <p:cTn id="8" presetID="4" presetClass="entr" presetSubtype="16" fill="hold" nodeType="withEffect">
                                  <p:stCondLst>
                                    <p:cond delay="0"/>
                                  </p:stCondLst>
                                  <p:childTnLst>
                                    <p:set>
                                      <p:cBhvr>
                                        <p:cTn id="9" dur="1" fill="hold">
                                          <p:stCondLst>
                                            <p:cond delay="0"/>
                                          </p:stCondLst>
                                        </p:cTn>
                                        <p:tgtEl>
                                          <p:spTgt spid="113"/>
                                        </p:tgtEl>
                                        <p:attrNameLst>
                                          <p:attrName>style.visibility</p:attrName>
                                        </p:attrNameLst>
                                      </p:cBhvr>
                                      <p:to>
                                        <p:strVal val="visible"/>
                                      </p:to>
                                    </p:set>
                                    <p:animEffect transition="in" filter="box(in)">
                                      <p:cBhvr>
                                        <p:cTn id="10" dur="500"/>
                                        <p:tgtEl>
                                          <p:spTgt spid="11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1+#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1+#ppt_w/2"/>
                                          </p:val>
                                        </p:tav>
                                        <p:tav tm="100000">
                                          <p:val>
                                            <p:strVal val="#ppt_x"/>
                                          </p:val>
                                        </p:tav>
                                      </p:tavLst>
                                    </p:anim>
                                    <p:anim calcmode="lin" valueType="num">
                                      <p:cBhvr additive="base">
                                        <p:cTn id="24" dur="500" fill="hold"/>
                                        <p:tgtEl>
                                          <p:spTgt spid="3"/>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1+#ppt_w/2"/>
                                          </p:val>
                                        </p:tav>
                                        <p:tav tm="100000">
                                          <p:val>
                                            <p:strVal val="#ppt_x"/>
                                          </p:val>
                                        </p:tav>
                                      </p:tavLst>
                                    </p:anim>
                                    <p:anim calcmode="lin" valueType="num">
                                      <p:cBhvr additive="base">
                                        <p:cTn id="28" dur="500" fill="hold"/>
                                        <p:tgtEl>
                                          <p:spTgt spid="5"/>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1+#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15"/>
                                        </p:tgtEl>
                                        <p:attrNameLst>
                                          <p:attrName>style.visibility</p:attrName>
                                        </p:attrNameLst>
                                      </p:cBhvr>
                                      <p:to>
                                        <p:strVal val="visible"/>
                                      </p:to>
                                    </p:set>
                                    <p:animEffect transition="in" filter="diamond(in)">
                                      <p:cBhvr>
                                        <p:cTn id="37" dur="500"/>
                                        <p:tgtEl>
                                          <p:spTgt spid="115"/>
                                        </p:tgtEl>
                                      </p:cBhvr>
                                    </p:animEffect>
                                  </p:childTnLst>
                                </p:cTn>
                              </p:par>
                              <p:par>
                                <p:cTn id="38" presetID="8" presetClass="entr" presetSubtype="16" fill="hold"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diamond(in)">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ppt_x"/>
                                          </p:val>
                                        </p:tav>
                                        <p:tav tm="100000">
                                          <p:val>
                                            <p:strVal val="#ppt_x"/>
                                          </p:val>
                                        </p:tav>
                                      </p:tavLst>
                                    </p:anim>
                                    <p:anim calcmode="lin" valueType="num">
                                      <p:cBhvr additive="base">
                                        <p:cTn id="4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P spid="7" grpId="0"/>
      <p:bldP spid="115"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6" name="直接连接符 65"/>
          <p:cNvCxnSpPr/>
          <p:nvPr/>
        </p:nvCxnSpPr>
        <p:spPr>
          <a:xfrm>
            <a:off x="17463" y="717550"/>
            <a:ext cx="9113838" cy="14288"/>
          </a:xfrm>
          <a:prstGeom prst="line">
            <a:avLst/>
          </a:prstGeom>
          <a:ln>
            <a:solidFill>
              <a:schemeClr val="accent2">
                <a:lumMod val="60000"/>
                <a:lumOff val="40000"/>
              </a:schemeClr>
            </a:solidFill>
          </a:ln>
        </p:spPr>
        <p:style>
          <a:lnRef idx="3">
            <a:schemeClr val="accent6"/>
          </a:lnRef>
          <a:fillRef idx="0">
            <a:schemeClr val="accent6"/>
          </a:fillRef>
          <a:effectRef idx="2">
            <a:schemeClr val="accent6"/>
          </a:effectRef>
          <a:fontRef idx="minor">
            <a:schemeClr val="tx1"/>
          </a:fontRef>
        </p:style>
      </p:cxnSp>
      <p:sp>
        <p:nvSpPr>
          <p:cNvPr id="11266" name="文本框 3"/>
          <p:cNvSpPr txBox="1"/>
          <p:nvPr/>
        </p:nvSpPr>
        <p:spPr>
          <a:xfrm>
            <a:off x="584200" y="257175"/>
            <a:ext cx="4478338" cy="460375"/>
          </a:xfrm>
          <a:prstGeom prst="rect">
            <a:avLst/>
          </a:prstGeom>
          <a:noFill/>
          <a:ln w="9525">
            <a:noFill/>
          </a:ln>
        </p:spPr>
        <p:txBody>
          <a:bodyPr wrap="square" anchor="t">
            <a:spAutoFit/>
          </a:bodyPr>
          <a:p>
            <a:r>
              <a:rPr lang="zh-CN" altLang="en-US" sz="2400" b="1" dirty="0">
                <a:solidFill>
                  <a:srgbClr val="0070C0"/>
                </a:solidFill>
                <a:latin typeface="微软雅黑" panose="020B0503020204020204" charset="-122"/>
                <a:ea typeface="微软雅黑" panose="020B0503020204020204" charset="-122"/>
                <a:sym typeface="宋体" panose="02010600030101010101" pitchFamily="2" charset="-122"/>
              </a:rPr>
              <a:t>课中活动</a:t>
            </a:r>
            <a:r>
              <a:rPr lang="en-US" altLang="zh-CN" sz="2400" b="1" dirty="0">
                <a:solidFill>
                  <a:srgbClr val="0070C0"/>
                </a:solidFill>
                <a:latin typeface="微软雅黑" panose="020B0503020204020204" charset="-122"/>
                <a:ea typeface="微软雅黑" panose="020B0503020204020204" charset="-122"/>
                <a:sym typeface="宋体" panose="02010600030101010101" pitchFamily="2" charset="-122"/>
              </a:rPr>
              <a:t>——</a:t>
            </a:r>
            <a:r>
              <a:rPr lang="zh-CN" altLang="en-US" sz="2400" b="1" dirty="0">
                <a:solidFill>
                  <a:srgbClr val="0070C0"/>
                </a:solidFill>
                <a:latin typeface="微软雅黑" panose="020B0503020204020204" charset="-122"/>
                <a:ea typeface="微软雅黑" panose="020B0503020204020204" charset="-122"/>
                <a:sym typeface="宋体" panose="02010600030101010101" pitchFamily="2" charset="-122"/>
              </a:rPr>
              <a:t>知识深入内化</a:t>
            </a:r>
            <a:endParaRPr lang="zh-CN" altLang="en-US" sz="2400" b="1" dirty="0">
              <a:solidFill>
                <a:srgbClr val="0070C0"/>
              </a:solidFill>
              <a:latin typeface="微软雅黑" panose="020B0503020204020204" charset="-122"/>
              <a:ea typeface="微软雅黑" panose="020B0503020204020204" charset="-122"/>
              <a:sym typeface="宋体" panose="02010600030101010101" pitchFamily="2" charset="-122"/>
            </a:endParaRPr>
          </a:p>
        </p:txBody>
      </p:sp>
      <p:sp>
        <p:nvSpPr>
          <p:cNvPr id="11267" name="文本框 1"/>
          <p:cNvSpPr txBox="1"/>
          <p:nvPr/>
        </p:nvSpPr>
        <p:spPr>
          <a:xfrm>
            <a:off x="766763" y="1543050"/>
            <a:ext cx="6846887" cy="2676525"/>
          </a:xfrm>
          <a:prstGeom prst="rect">
            <a:avLst/>
          </a:prstGeom>
          <a:noFill/>
          <a:ln w="9525">
            <a:noFill/>
          </a:ln>
        </p:spPr>
        <p:txBody>
          <a:bodyPr wrap="square" anchor="t">
            <a:spAutoFit/>
          </a:bodyPr>
          <a:p>
            <a:pPr>
              <a:buClr>
                <a:srgbClr val="00B0F0"/>
              </a:buClr>
              <a:buFont typeface="Wingdings" panose="05000000000000000000" charset="0"/>
              <a:buChar char=""/>
            </a:pPr>
            <a:r>
              <a:rPr lang="zh-CN" altLang="en-US" sz="2400" b="1">
                <a:latin typeface="Arial" panose="020B0604020202020204" pitchFamily="34" charset="0"/>
                <a:ea typeface="宋体" panose="02010600030101010101" pitchFamily="2" charset="-122"/>
              </a:rPr>
              <a:t>登录教育云平台《在线检测》</a:t>
            </a:r>
            <a:endParaRPr lang="zh-CN" altLang="en-US" sz="2400" b="1">
              <a:latin typeface="Arial" panose="020B0604020202020204" pitchFamily="34" charset="0"/>
              <a:ea typeface="宋体" panose="02010600030101010101" pitchFamily="2" charset="-122"/>
            </a:endParaRPr>
          </a:p>
          <a:p>
            <a:pPr>
              <a:buClr>
                <a:srgbClr val="00B0F0"/>
              </a:buClr>
              <a:buFont typeface="Wingdings" panose="05000000000000000000" charset="0"/>
              <a:buChar char=""/>
            </a:pPr>
            <a:endParaRPr lang="zh-CN" altLang="en-US" sz="2400" b="1">
              <a:latin typeface="Arial" panose="020B0604020202020204" pitchFamily="34" charset="0"/>
              <a:ea typeface="宋体" panose="02010600030101010101" pitchFamily="2" charset="-122"/>
            </a:endParaRPr>
          </a:p>
          <a:p>
            <a:pPr>
              <a:buClr>
                <a:srgbClr val="00B0F0"/>
              </a:buClr>
              <a:buFont typeface="Wingdings" panose="05000000000000000000" charset="0"/>
              <a:buChar char=""/>
            </a:pPr>
            <a:r>
              <a:rPr lang="zh-CN" altLang="en-US" sz="2400" b="1">
                <a:latin typeface="Arial" panose="020B0604020202020204" pitchFamily="34" charset="0"/>
                <a:ea typeface="宋体" panose="02010600030101010101" pitchFamily="2" charset="-122"/>
              </a:rPr>
              <a:t>统计公布结果</a:t>
            </a:r>
            <a:endParaRPr lang="zh-CN" altLang="en-US" sz="2400" b="1">
              <a:latin typeface="Arial" panose="020B0604020202020204" pitchFamily="34" charset="0"/>
              <a:ea typeface="宋体" panose="02010600030101010101" pitchFamily="2" charset="-122"/>
            </a:endParaRPr>
          </a:p>
          <a:p>
            <a:pPr>
              <a:buClr>
                <a:srgbClr val="00B0F0"/>
              </a:buClr>
              <a:buFont typeface="Wingdings" panose="05000000000000000000" charset="0"/>
              <a:buChar char=""/>
            </a:pPr>
            <a:endParaRPr lang="zh-CN" altLang="en-US" sz="2400" b="1">
              <a:latin typeface="Arial" panose="020B0604020202020204" pitchFamily="34" charset="0"/>
              <a:ea typeface="宋体" panose="02010600030101010101" pitchFamily="2" charset="-122"/>
            </a:endParaRPr>
          </a:p>
          <a:p>
            <a:pPr>
              <a:buClr>
                <a:srgbClr val="00B0F0"/>
              </a:buClr>
              <a:buFont typeface="Wingdings" panose="05000000000000000000" charset="0"/>
              <a:buChar char=""/>
            </a:pPr>
            <a:r>
              <a:rPr lang="zh-CN" altLang="en-US" sz="2400" b="1">
                <a:latin typeface="Arial" panose="020B0604020202020204" pitchFamily="34" charset="0"/>
                <a:ea typeface="宋体" panose="02010600030101010101" pitchFamily="2" charset="-122"/>
              </a:rPr>
              <a:t>学生评讲试题  </a:t>
            </a:r>
            <a:endParaRPr lang="zh-CN" altLang="en-US" sz="2400" b="1">
              <a:latin typeface="Arial" panose="020B0604020202020204" pitchFamily="34" charset="0"/>
              <a:ea typeface="宋体" panose="02010600030101010101" pitchFamily="2" charset="-122"/>
            </a:endParaRPr>
          </a:p>
          <a:p>
            <a:pPr>
              <a:buClr>
                <a:srgbClr val="00B0F0"/>
              </a:buClr>
              <a:buFont typeface="Wingdings" panose="05000000000000000000" charset="0"/>
              <a:buChar char=""/>
            </a:pPr>
            <a:endParaRPr lang="zh-CN" altLang="en-US" sz="2400" b="1">
              <a:latin typeface="Arial" panose="020B0604020202020204" pitchFamily="34" charset="0"/>
              <a:ea typeface="宋体" panose="02010600030101010101" pitchFamily="2" charset="-122"/>
            </a:endParaRPr>
          </a:p>
          <a:p>
            <a:pPr>
              <a:buClr>
                <a:srgbClr val="00B0F0"/>
              </a:buClr>
              <a:buFont typeface="Wingdings" panose="05000000000000000000" charset="0"/>
              <a:buChar char=""/>
            </a:pPr>
            <a:r>
              <a:rPr lang="zh-CN" altLang="en-US" sz="2400" b="1">
                <a:latin typeface="Arial" panose="020B0604020202020204" pitchFamily="34" charset="0"/>
                <a:ea typeface="宋体" panose="02010600030101010101" pitchFamily="2" charset="-122"/>
              </a:rPr>
              <a:t>教师点评</a:t>
            </a:r>
            <a:endParaRPr lang="zh-CN" altLang="en-US" sz="2400" b="1">
              <a:latin typeface="Arial" panose="020B0604020202020204" pitchFamily="34" charset="0"/>
              <a:ea typeface="宋体"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6" name="直接连接符 65"/>
          <p:cNvCxnSpPr/>
          <p:nvPr/>
        </p:nvCxnSpPr>
        <p:spPr>
          <a:xfrm>
            <a:off x="17463" y="717550"/>
            <a:ext cx="9113838" cy="14288"/>
          </a:xfrm>
          <a:prstGeom prst="line">
            <a:avLst/>
          </a:prstGeom>
          <a:ln>
            <a:solidFill>
              <a:schemeClr val="accent2">
                <a:lumMod val="60000"/>
                <a:lumOff val="40000"/>
              </a:schemeClr>
            </a:solidFill>
          </a:ln>
        </p:spPr>
        <p:style>
          <a:lnRef idx="3">
            <a:schemeClr val="accent6"/>
          </a:lnRef>
          <a:fillRef idx="0">
            <a:schemeClr val="accent6"/>
          </a:fillRef>
          <a:effectRef idx="2">
            <a:schemeClr val="accent6"/>
          </a:effectRef>
          <a:fontRef idx="minor">
            <a:schemeClr val="tx1"/>
          </a:fontRef>
        </p:style>
      </p:cxnSp>
      <p:sp>
        <p:nvSpPr>
          <p:cNvPr id="12290" name="文本框 3"/>
          <p:cNvSpPr txBox="1"/>
          <p:nvPr/>
        </p:nvSpPr>
        <p:spPr>
          <a:xfrm>
            <a:off x="584200" y="257175"/>
            <a:ext cx="4478338" cy="460375"/>
          </a:xfrm>
          <a:prstGeom prst="rect">
            <a:avLst/>
          </a:prstGeom>
          <a:noFill/>
          <a:ln w="9525">
            <a:noFill/>
          </a:ln>
        </p:spPr>
        <p:txBody>
          <a:bodyPr wrap="square" anchor="t">
            <a:spAutoFit/>
          </a:bodyPr>
          <a:p>
            <a:r>
              <a:rPr lang="zh-CN" altLang="en-US" sz="2400" b="1" dirty="0">
                <a:solidFill>
                  <a:srgbClr val="0070C0"/>
                </a:solidFill>
                <a:latin typeface="微软雅黑" panose="020B0503020204020204" charset="-122"/>
                <a:ea typeface="微软雅黑" panose="020B0503020204020204" charset="-122"/>
                <a:sym typeface="宋体" panose="02010600030101010101" pitchFamily="2" charset="-122"/>
              </a:rPr>
              <a:t>课内活动</a:t>
            </a:r>
            <a:r>
              <a:rPr lang="en-US" altLang="zh-CN" sz="2400" b="1" dirty="0">
                <a:solidFill>
                  <a:srgbClr val="0070C0"/>
                </a:solidFill>
                <a:latin typeface="微软雅黑" panose="020B0503020204020204" charset="-122"/>
                <a:ea typeface="微软雅黑" panose="020B0503020204020204" charset="-122"/>
                <a:sym typeface="宋体" panose="02010600030101010101" pitchFamily="2" charset="-122"/>
              </a:rPr>
              <a:t>——</a:t>
            </a:r>
            <a:r>
              <a:rPr lang="zh-CN" altLang="en-US" sz="2400" b="1" dirty="0">
                <a:solidFill>
                  <a:srgbClr val="0070C0"/>
                </a:solidFill>
                <a:latin typeface="微软雅黑" panose="020B0503020204020204" charset="-122"/>
                <a:ea typeface="微软雅黑" panose="020B0503020204020204" charset="-122"/>
                <a:sym typeface="宋体" panose="02010600030101010101" pitchFamily="2" charset="-122"/>
              </a:rPr>
              <a:t>知识深入内化</a:t>
            </a:r>
            <a:endParaRPr lang="zh-CN" altLang="en-US" sz="2400" b="1" dirty="0">
              <a:solidFill>
                <a:srgbClr val="0070C0"/>
              </a:solidFill>
              <a:latin typeface="微软雅黑" panose="020B0503020204020204" charset="-122"/>
              <a:ea typeface="微软雅黑" panose="020B0503020204020204" charset="-122"/>
              <a:sym typeface="宋体" panose="02010600030101010101" pitchFamily="2" charset="-122"/>
            </a:endParaRPr>
          </a:p>
        </p:txBody>
      </p:sp>
      <p:sp>
        <p:nvSpPr>
          <p:cNvPr id="12291" name="文本框 1"/>
          <p:cNvSpPr txBox="1"/>
          <p:nvPr/>
        </p:nvSpPr>
        <p:spPr>
          <a:xfrm>
            <a:off x="2751138" y="3921125"/>
            <a:ext cx="1557337" cy="460375"/>
          </a:xfrm>
          <a:prstGeom prst="rect">
            <a:avLst/>
          </a:prstGeom>
          <a:noFill/>
          <a:ln w="9525">
            <a:noFill/>
          </a:ln>
        </p:spPr>
        <p:txBody>
          <a:bodyPr wrap="square" anchor="t">
            <a:spAutoFit/>
          </a:bodyPr>
          <a:p>
            <a:pPr>
              <a:buClr>
                <a:srgbClr val="00B0F0"/>
              </a:buClr>
              <a:buFont typeface="Wingdings" panose="05000000000000000000" charset="0"/>
              <a:buNone/>
            </a:pPr>
            <a:r>
              <a:rPr lang="zh-CN" altLang="en-US" sz="2400" b="1">
                <a:solidFill>
                  <a:srgbClr val="D67C02"/>
                </a:solidFill>
                <a:latin typeface="Arial" panose="020B0604020202020204" pitchFamily="34" charset="0"/>
                <a:ea typeface="宋体" panose="02010600030101010101" pitchFamily="2" charset="-122"/>
              </a:rPr>
              <a:t>组长点评</a:t>
            </a:r>
            <a:r>
              <a:rPr lang="zh-CN" altLang="en-US" b="1">
                <a:solidFill>
                  <a:srgbClr val="D67C02"/>
                </a:solidFill>
                <a:latin typeface="Arial" panose="020B0604020202020204" pitchFamily="34" charset="0"/>
                <a:ea typeface="宋体" panose="02010600030101010101" pitchFamily="2" charset="-122"/>
              </a:rPr>
              <a:t> </a:t>
            </a:r>
            <a:endParaRPr lang="zh-CN" altLang="en-US" b="1">
              <a:solidFill>
                <a:srgbClr val="D67C02"/>
              </a:solidFill>
              <a:latin typeface="Arial" panose="020B0604020202020204" pitchFamily="34" charset="0"/>
              <a:ea typeface="宋体" panose="02010600030101010101" pitchFamily="2" charset="-122"/>
            </a:endParaRPr>
          </a:p>
        </p:txBody>
      </p:sp>
      <p:sp>
        <p:nvSpPr>
          <p:cNvPr id="12292" name="文本框 2"/>
          <p:cNvSpPr txBox="1"/>
          <p:nvPr/>
        </p:nvSpPr>
        <p:spPr>
          <a:xfrm>
            <a:off x="2751138" y="1428750"/>
            <a:ext cx="4021137" cy="460375"/>
          </a:xfrm>
          <a:prstGeom prst="rect">
            <a:avLst/>
          </a:prstGeom>
          <a:noFill/>
          <a:ln w="9525">
            <a:noFill/>
          </a:ln>
        </p:spPr>
        <p:txBody>
          <a:bodyPr wrap="square" anchor="t">
            <a:spAutoFit/>
          </a:bodyPr>
          <a:p>
            <a:r>
              <a:rPr lang="zh-CN" altLang="en-US" sz="2400" b="1">
                <a:solidFill>
                  <a:srgbClr val="6585CF"/>
                </a:solidFill>
                <a:latin typeface="Arial" panose="020B0604020202020204" pitchFamily="34" charset="0"/>
                <a:ea typeface="宋体" panose="02010600030101010101" pitchFamily="2" charset="-122"/>
              </a:rPr>
              <a:t>随堂检测（</a:t>
            </a:r>
            <a:r>
              <a:rPr lang="en-US" altLang="zh-CN" sz="2400" b="1">
                <a:solidFill>
                  <a:srgbClr val="6585CF"/>
                </a:solidFill>
                <a:latin typeface="Arial" panose="020B0604020202020204" pitchFamily="34" charset="0"/>
                <a:ea typeface="宋体" panose="02010600030101010101" pitchFamily="2" charset="-122"/>
              </a:rPr>
              <a:t>4</a:t>
            </a:r>
            <a:r>
              <a:rPr lang="zh-CN" altLang="en-US" sz="2400" b="1">
                <a:solidFill>
                  <a:srgbClr val="6585CF"/>
                </a:solidFill>
                <a:latin typeface="Arial" panose="020B0604020202020204" pitchFamily="34" charset="0"/>
                <a:ea typeface="宋体" panose="02010600030101010101" pitchFamily="2" charset="-122"/>
              </a:rPr>
              <a:t>道习题）</a:t>
            </a:r>
            <a:endParaRPr lang="en-US" altLang="zh-CN" sz="2400" b="1">
              <a:solidFill>
                <a:srgbClr val="6585CF"/>
              </a:solidFill>
              <a:latin typeface="Arial" panose="020B0604020202020204" pitchFamily="34" charset="0"/>
              <a:ea typeface="宋体" panose="02010600030101010101" pitchFamily="2" charset="-122"/>
            </a:endParaRPr>
          </a:p>
        </p:txBody>
      </p:sp>
      <p:sp>
        <p:nvSpPr>
          <p:cNvPr id="5" name="文本框 4"/>
          <p:cNvSpPr txBox="1"/>
          <p:nvPr/>
        </p:nvSpPr>
        <p:spPr>
          <a:xfrm>
            <a:off x="2751138" y="2663825"/>
            <a:ext cx="1557338" cy="460375"/>
          </a:xfrm>
          <a:prstGeom prst="rect">
            <a:avLst/>
          </a:prstGeom>
          <a:noFill/>
        </p:spPr>
        <p:txBody>
          <a:bodyPr wrap="square" rtlCol="0">
            <a:spAutoFit/>
          </a:bodyPr>
          <a:p>
            <a:r>
              <a:rPr lang="zh-CN" altLang="en-US" sz="2400" b="1" noProof="1">
                <a:solidFill>
                  <a:schemeClr val="accent6">
                    <a:lumMod val="75000"/>
                  </a:schemeClr>
                </a:solidFill>
                <a:latin typeface="Arial" panose="020B0604020202020204" pitchFamily="34" charset="0"/>
                <a:ea typeface="宋体" panose="02010600030101010101" pitchFamily="2" charset="-122"/>
                <a:cs typeface="+mn-cs"/>
              </a:rPr>
              <a:t>小组讨论</a:t>
            </a:r>
            <a:endParaRPr lang="zh-CN" altLang="en-US" sz="2400" b="1" noProof="1">
              <a:solidFill>
                <a:schemeClr val="accent6">
                  <a:lumMod val="75000"/>
                </a:schemeClr>
              </a:solidFill>
            </a:endParaRPr>
          </a:p>
        </p:txBody>
      </p:sp>
      <p:grpSp>
        <p:nvGrpSpPr>
          <p:cNvPr id="8" name="组合 48"/>
          <p:cNvGrpSpPr/>
          <p:nvPr/>
        </p:nvGrpSpPr>
        <p:grpSpPr bwMode="auto">
          <a:xfrm rot="5400000">
            <a:off x="1437005" y="2134870"/>
            <a:ext cx="902970" cy="1563370"/>
            <a:chOff x="4020870" y="2194485"/>
            <a:chExt cx="1102258" cy="1432090"/>
          </a:xfrm>
          <a:effectLst>
            <a:outerShdw blurRad="444500" dist="254000" dir="8100000" algn="tr" rotWithShape="0">
              <a:prstClr val="black">
                <a:alpha val="50000"/>
              </a:prstClr>
            </a:outerShdw>
          </a:effectLst>
        </p:grpSpPr>
        <p:sp>
          <p:nvSpPr>
            <p:cNvPr id="9"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endParaRPr lang="zh-CN" altLang="en-US" sz="1500" strike="noStrike" noProof="1">
                <a:solidFill>
                  <a:schemeClr val="tx1"/>
                </a:solidFill>
              </a:endParaRPr>
            </a:p>
          </p:txBody>
        </p:sp>
        <p:sp>
          <p:nvSpPr>
            <p:cNvPr id="52"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endParaRPr lang="zh-CN" altLang="en-US" sz="1500" strike="noStrike" noProof="1"/>
            </a:p>
          </p:txBody>
        </p:sp>
      </p:grpSp>
      <p:sp>
        <p:nvSpPr>
          <p:cNvPr id="12295" name="文本框 16"/>
          <p:cNvSpPr txBox="1"/>
          <p:nvPr/>
        </p:nvSpPr>
        <p:spPr>
          <a:xfrm>
            <a:off x="2751138" y="5389563"/>
            <a:ext cx="1557337" cy="460375"/>
          </a:xfrm>
          <a:prstGeom prst="rect">
            <a:avLst/>
          </a:prstGeom>
          <a:noFill/>
          <a:ln w="9525">
            <a:noFill/>
          </a:ln>
        </p:spPr>
        <p:txBody>
          <a:bodyPr wrap="square" anchor="t">
            <a:spAutoFit/>
          </a:bodyPr>
          <a:p>
            <a:pPr>
              <a:buClr>
                <a:srgbClr val="00B0F0"/>
              </a:buClr>
              <a:buFont typeface="Wingdings" panose="05000000000000000000" charset="0"/>
              <a:buNone/>
            </a:pPr>
            <a:r>
              <a:rPr lang="zh-CN" altLang="en-US" sz="2400" b="1">
                <a:solidFill>
                  <a:srgbClr val="FF0000"/>
                </a:solidFill>
                <a:latin typeface="Arial" panose="020B0604020202020204" pitchFamily="34" charset="0"/>
                <a:ea typeface="宋体" panose="02010600030101010101" pitchFamily="2" charset="-122"/>
              </a:rPr>
              <a:t>教师点评</a:t>
            </a:r>
            <a:r>
              <a:rPr lang="zh-CN" altLang="en-US" b="1">
                <a:solidFill>
                  <a:srgbClr val="FF0000"/>
                </a:solidFill>
                <a:latin typeface="Arial" panose="020B0604020202020204" pitchFamily="34" charset="0"/>
                <a:ea typeface="宋体" panose="02010600030101010101" pitchFamily="2" charset="-122"/>
              </a:rPr>
              <a:t> </a:t>
            </a:r>
            <a:endParaRPr lang="zh-CN" altLang="en-US" b="1">
              <a:solidFill>
                <a:srgbClr val="FF0000"/>
              </a:solidFill>
              <a:latin typeface="Arial" panose="020B0604020202020204" pitchFamily="34" charset="0"/>
              <a:ea typeface="宋体" panose="02010600030101010101" pitchFamily="2" charset="-122"/>
            </a:endParaRPr>
          </a:p>
        </p:txBody>
      </p:sp>
      <p:sp>
        <p:nvSpPr>
          <p:cNvPr id="53" name="Freeform 93"/>
          <p:cNvSpPr>
            <a:spLocks noEditPoints="1" noChangeArrowheads="1"/>
          </p:cNvSpPr>
          <p:nvPr/>
        </p:nvSpPr>
        <p:spPr bwMode="auto">
          <a:xfrm>
            <a:off x="1343025" y="2665413"/>
            <a:ext cx="792163" cy="504825"/>
          </a:xfrm>
          <a:custGeom>
            <a:avLst/>
            <a:gdLst>
              <a:gd name="T0" fmla="*/ 2147483647 w 112"/>
              <a:gd name="T1" fmla="*/ 2147483647 h 77"/>
              <a:gd name="T2" fmla="*/ 2147483647 w 112"/>
              <a:gd name="T3" fmla="*/ 2147483647 h 77"/>
              <a:gd name="T4" fmla="*/ 2147483647 w 112"/>
              <a:gd name="T5" fmla="*/ 2147483647 h 77"/>
              <a:gd name="T6" fmla="*/ 2147483647 w 112"/>
              <a:gd name="T7" fmla="*/ 2147483647 h 77"/>
              <a:gd name="T8" fmla="*/ 2147483647 w 112"/>
              <a:gd name="T9" fmla="*/ 2147483647 h 77"/>
              <a:gd name="T10" fmla="*/ 0 w 112"/>
              <a:gd name="T11" fmla="*/ 2147483647 h 77"/>
              <a:gd name="T12" fmla="*/ 2147483647 w 112"/>
              <a:gd name="T13" fmla="*/ 2147483647 h 77"/>
              <a:gd name="T14" fmla="*/ 2147483647 w 112"/>
              <a:gd name="T15" fmla="*/ 2147483647 h 77"/>
              <a:gd name="T16" fmla="*/ 2147483647 w 112"/>
              <a:gd name="T17" fmla="*/ 2147483647 h 77"/>
              <a:gd name="T18" fmla="*/ 2147483647 w 112"/>
              <a:gd name="T19" fmla="*/ 2147483647 h 77"/>
              <a:gd name="T20" fmla="*/ 2147483647 w 112"/>
              <a:gd name="T21" fmla="*/ 2147483647 h 77"/>
              <a:gd name="T22" fmla="*/ 2147483647 w 112"/>
              <a:gd name="T23" fmla="*/ 2147483647 h 77"/>
              <a:gd name="T24" fmla="*/ 2147483647 w 112"/>
              <a:gd name="T25" fmla="*/ 2147483647 h 77"/>
              <a:gd name="T26" fmla="*/ 2147483647 w 112"/>
              <a:gd name="T27" fmla="*/ 2147483647 h 77"/>
              <a:gd name="T28" fmla="*/ 2147483647 w 112"/>
              <a:gd name="T29" fmla="*/ 2147483647 h 77"/>
              <a:gd name="T30" fmla="*/ 2147483647 w 112"/>
              <a:gd name="T31" fmla="*/ 2147483647 h 77"/>
              <a:gd name="T32" fmla="*/ 2147483647 w 112"/>
              <a:gd name="T33" fmla="*/ 2147483647 h 77"/>
              <a:gd name="T34" fmla="*/ 2147483647 w 112"/>
              <a:gd name="T35" fmla="*/ 2147483647 h 77"/>
              <a:gd name="T36" fmla="*/ 2147483647 w 112"/>
              <a:gd name="T37" fmla="*/ 2147483647 h 77"/>
              <a:gd name="T38" fmla="*/ 2147483647 w 112"/>
              <a:gd name="T39" fmla="*/ 2147483647 h 77"/>
              <a:gd name="T40" fmla="*/ 2147483647 w 112"/>
              <a:gd name="T41" fmla="*/ 2147483647 h 77"/>
              <a:gd name="T42" fmla="*/ 2147483647 w 112"/>
              <a:gd name="T43" fmla="*/ 2147483647 h 77"/>
              <a:gd name="T44" fmla="*/ 2147483647 w 112"/>
              <a:gd name="T45" fmla="*/ 2147483647 h 77"/>
              <a:gd name="T46" fmla="*/ 2147483647 w 112"/>
              <a:gd name="T47" fmla="*/ 2147483647 h 77"/>
              <a:gd name="T48" fmla="*/ 2147483647 w 112"/>
              <a:gd name="T49" fmla="*/ 2147483647 h 77"/>
              <a:gd name="T50" fmla="*/ 2147483647 w 112"/>
              <a:gd name="T51" fmla="*/ 2147483647 h 77"/>
              <a:gd name="T52" fmla="*/ 2147483647 w 112"/>
              <a:gd name="T53" fmla="*/ 2147483647 h 77"/>
              <a:gd name="T54" fmla="*/ 2147483647 w 112"/>
              <a:gd name="T55" fmla="*/ 2147483647 h 77"/>
              <a:gd name="T56" fmla="*/ 2147483647 w 112"/>
              <a:gd name="T57" fmla="*/ 2147483647 h 77"/>
              <a:gd name="T58" fmla="*/ 2147483647 w 112"/>
              <a:gd name="T59" fmla="*/ 2147483647 h 77"/>
              <a:gd name="T60" fmla="*/ 2147483647 w 112"/>
              <a:gd name="T61" fmla="*/ 2147483647 h 77"/>
              <a:gd name="T62" fmla="*/ 2147483647 w 112"/>
              <a:gd name="T63" fmla="*/ 2147483647 h 77"/>
              <a:gd name="T64" fmla="*/ 2147483647 w 112"/>
              <a:gd name="T65" fmla="*/ 2147483647 h 77"/>
              <a:gd name="T66" fmla="*/ 2147483647 w 112"/>
              <a:gd name="T67" fmla="*/ 2147483647 h 77"/>
              <a:gd name="T68" fmla="*/ 2147483647 w 112"/>
              <a:gd name="T69" fmla="*/ 2147483647 h 77"/>
              <a:gd name="T70" fmla="*/ 2147483647 w 112"/>
              <a:gd name="T71" fmla="*/ 2147483647 h 77"/>
              <a:gd name="T72" fmla="*/ 2147483647 w 112"/>
              <a:gd name="T73" fmla="*/ 2147483647 h 77"/>
              <a:gd name="T74" fmla="*/ 2147483647 w 112"/>
              <a:gd name="T75" fmla="*/ 2147483647 h 77"/>
              <a:gd name="T76" fmla="*/ 2147483647 w 112"/>
              <a:gd name="T77" fmla="*/ 2147483647 h 77"/>
              <a:gd name="T78" fmla="*/ 2147483647 w 112"/>
              <a:gd name="T79" fmla="*/ 2147483647 h 77"/>
              <a:gd name="T80" fmla="*/ 2147483647 w 112"/>
              <a:gd name="T81" fmla="*/ 2147483647 h 77"/>
              <a:gd name="T82" fmla="*/ 2147483647 w 112"/>
              <a:gd name="T83" fmla="*/ 2147483647 h 77"/>
              <a:gd name="T84" fmla="*/ 2147483647 w 112"/>
              <a:gd name="T85" fmla="*/ 2147483647 h 77"/>
              <a:gd name="T86" fmla="*/ 2147483647 w 112"/>
              <a:gd name="T87" fmla="*/ 2147483647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2"/>
              <a:gd name="T133" fmla="*/ 0 h 77"/>
              <a:gd name="T134" fmla="*/ 112 w 112"/>
              <a:gd name="T135" fmla="*/ 77 h 7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bg1"/>
          </a:solidFill>
          <a:ln>
            <a:solidFill>
              <a:schemeClr val="accent4">
                <a:lumMod val="75000"/>
              </a:schemeClr>
            </a:solidFill>
          </a:ln>
        </p:spPr>
        <p:txBody>
          <a:bodyPr lIns="91438" tIns="45719" rIns="91438" bIns="45719"/>
          <a:p>
            <a:pPr fontAlgn="auto">
              <a:spcBef>
                <a:spcPts val="0"/>
              </a:spcBef>
              <a:spcAft>
                <a:spcPts val="0"/>
              </a:spcAft>
              <a:defRPr/>
            </a:pPr>
            <a:endParaRPr lang="zh-CN" altLang="en-US" strike="noStrike" kern="0" noProof="1">
              <a:solidFill>
                <a:sysClr val="windowText" lastClr="000000"/>
              </a:solidFill>
              <a:latin typeface="+mn-lt"/>
              <a:ea typeface="+mn-ea"/>
            </a:endParaRPr>
          </a:p>
        </p:txBody>
      </p:sp>
      <p:grpSp>
        <p:nvGrpSpPr>
          <p:cNvPr id="18" name="组合 48"/>
          <p:cNvGrpSpPr/>
          <p:nvPr/>
        </p:nvGrpSpPr>
        <p:grpSpPr bwMode="auto">
          <a:xfrm rot="5400000">
            <a:off x="1437005" y="877570"/>
            <a:ext cx="902970" cy="1563370"/>
            <a:chOff x="4020870" y="2194485"/>
            <a:chExt cx="1102258" cy="1432090"/>
          </a:xfrm>
          <a:effectLst>
            <a:outerShdw blurRad="444500" dist="254000" dir="8100000" algn="tr" rotWithShape="0">
              <a:prstClr val="black">
                <a:alpha val="50000"/>
              </a:prstClr>
            </a:outerShdw>
          </a:effectLst>
        </p:grpSpPr>
        <p:sp>
          <p:nvSpPr>
            <p:cNvPr id="19"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endParaRPr lang="zh-CN" altLang="en-US" sz="1500" strike="noStrike" noProof="1">
                <a:solidFill>
                  <a:schemeClr val="tx1"/>
                </a:solidFill>
              </a:endParaRPr>
            </a:p>
          </p:txBody>
        </p:sp>
        <p:sp>
          <p:nvSpPr>
            <p:cNvPr id="20"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endParaRPr lang="zh-CN" altLang="en-US" sz="1500" strike="noStrike" noProof="1"/>
            </a:p>
          </p:txBody>
        </p:sp>
      </p:grpSp>
      <p:sp>
        <p:nvSpPr>
          <p:cNvPr id="12298" name="Freeform 54"/>
          <p:cNvSpPr>
            <a:spLocks noEditPoints="1"/>
          </p:cNvSpPr>
          <p:nvPr/>
        </p:nvSpPr>
        <p:spPr>
          <a:xfrm>
            <a:off x="1481138" y="1389063"/>
            <a:ext cx="539750" cy="53975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pathLst>
              <a:path w="102" h="113">
                <a:moveTo>
                  <a:pt x="53" y="0"/>
                </a:moveTo>
                <a:cubicBezTo>
                  <a:pt x="102" y="0"/>
                  <a:pt x="102" y="0"/>
                  <a:pt x="102" y="0"/>
                </a:cubicBezTo>
                <a:cubicBezTo>
                  <a:pt x="102" y="31"/>
                  <a:pt x="102" y="31"/>
                  <a:pt x="102" y="31"/>
                </a:cubicBezTo>
                <a:cubicBezTo>
                  <a:pt x="61" y="31"/>
                  <a:pt x="61" y="31"/>
                  <a:pt x="61" y="31"/>
                </a:cubicBezTo>
                <a:cubicBezTo>
                  <a:pt x="48" y="34"/>
                  <a:pt x="48" y="34"/>
                  <a:pt x="48" y="34"/>
                </a:cubicBezTo>
                <a:cubicBezTo>
                  <a:pt x="53" y="28"/>
                  <a:pt x="53" y="28"/>
                  <a:pt x="53" y="28"/>
                </a:cubicBezTo>
                <a:cubicBezTo>
                  <a:pt x="53" y="0"/>
                  <a:pt x="53" y="0"/>
                  <a:pt x="53" y="0"/>
                </a:cubicBezTo>
                <a:close/>
                <a:moveTo>
                  <a:pt x="50" y="55"/>
                </a:moveTo>
                <a:cubicBezTo>
                  <a:pt x="52" y="57"/>
                  <a:pt x="52" y="57"/>
                  <a:pt x="52" y="57"/>
                </a:cubicBezTo>
                <a:cubicBezTo>
                  <a:pt x="52" y="62"/>
                  <a:pt x="52" y="62"/>
                  <a:pt x="52" y="62"/>
                </a:cubicBezTo>
                <a:cubicBezTo>
                  <a:pt x="40" y="62"/>
                  <a:pt x="40" y="62"/>
                  <a:pt x="40" y="62"/>
                </a:cubicBezTo>
                <a:cubicBezTo>
                  <a:pt x="41" y="62"/>
                  <a:pt x="41" y="62"/>
                  <a:pt x="41" y="62"/>
                </a:cubicBezTo>
                <a:cubicBezTo>
                  <a:pt x="37" y="45"/>
                  <a:pt x="37" y="45"/>
                  <a:pt x="37" y="45"/>
                </a:cubicBezTo>
                <a:cubicBezTo>
                  <a:pt x="39" y="45"/>
                  <a:pt x="39" y="45"/>
                  <a:pt x="39" y="45"/>
                </a:cubicBezTo>
                <a:cubicBezTo>
                  <a:pt x="39" y="42"/>
                  <a:pt x="39" y="42"/>
                  <a:pt x="39" y="42"/>
                </a:cubicBezTo>
                <a:cubicBezTo>
                  <a:pt x="32" y="42"/>
                  <a:pt x="32" y="42"/>
                  <a:pt x="32" y="42"/>
                </a:cubicBezTo>
                <a:cubicBezTo>
                  <a:pt x="32" y="45"/>
                  <a:pt x="32" y="45"/>
                  <a:pt x="32" y="45"/>
                </a:cubicBezTo>
                <a:cubicBezTo>
                  <a:pt x="34" y="45"/>
                  <a:pt x="34" y="45"/>
                  <a:pt x="34" y="45"/>
                </a:cubicBezTo>
                <a:cubicBezTo>
                  <a:pt x="30" y="62"/>
                  <a:pt x="30" y="62"/>
                  <a:pt x="30" y="62"/>
                </a:cubicBezTo>
                <a:cubicBezTo>
                  <a:pt x="30" y="62"/>
                  <a:pt x="30" y="62"/>
                  <a:pt x="30" y="62"/>
                </a:cubicBezTo>
                <a:cubicBezTo>
                  <a:pt x="18" y="62"/>
                  <a:pt x="18" y="62"/>
                  <a:pt x="18" y="62"/>
                </a:cubicBezTo>
                <a:cubicBezTo>
                  <a:pt x="18" y="57"/>
                  <a:pt x="18" y="57"/>
                  <a:pt x="18" y="57"/>
                </a:cubicBezTo>
                <a:cubicBezTo>
                  <a:pt x="20" y="55"/>
                  <a:pt x="20" y="55"/>
                  <a:pt x="20" y="55"/>
                </a:cubicBezTo>
                <a:cubicBezTo>
                  <a:pt x="20" y="55"/>
                  <a:pt x="20" y="55"/>
                  <a:pt x="20" y="55"/>
                </a:cubicBezTo>
                <a:cubicBezTo>
                  <a:pt x="22" y="55"/>
                  <a:pt x="23" y="54"/>
                  <a:pt x="23" y="53"/>
                </a:cubicBezTo>
                <a:cubicBezTo>
                  <a:pt x="23" y="51"/>
                  <a:pt x="22" y="50"/>
                  <a:pt x="20" y="50"/>
                </a:cubicBezTo>
                <a:cubicBezTo>
                  <a:pt x="19" y="50"/>
                  <a:pt x="18" y="51"/>
                  <a:pt x="18" y="53"/>
                </a:cubicBezTo>
                <a:cubicBezTo>
                  <a:pt x="18" y="53"/>
                  <a:pt x="18" y="54"/>
                  <a:pt x="18" y="54"/>
                </a:cubicBezTo>
                <a:cubicBezTo>
                  <a:pt x="16" y="56"/>
                  <a:pt x="16" y="56"/>
                  <a:pt x="16" y="56"/>
                </a:cubicBezTo>
                <a:cubicBezTo>
                  <a:pt x="16" y="56"/>
                  <a:pt x="16" y="56"/>
                  <a:pt x="16" y="56"/>
                </a:cubicBezTo>
                <a:cubicBezTo>
                  <a:pt x="16" y="57"/>
                  <a:pt x="16" y="57"/>
                  <a:pt x="16" y="57"/>
                </a:cubicBezTo>
                <a:cubicBezTo>
                  <a:pt x="16" y="62"/>
                  <a:pt x="16" y="62"/>
                  <a:pt x="16" y="62"/>
                </a:cubicBezTo>
                <a:cubicBezTo>
                  <a:pt x="13" y="62"/>
                  <a:pt x="13" y="62"/>
                  <a:pt x="13" y="62"/>
                </a:cubicBezTo>
                <a:cubicBezTo>
                  <a:pt x="13" y="59"/>
                  <a:pt x="13" y="56"/>
                  <a:pt x="14" y="54"/>
                </a:cubicBezTo>
                <a:cubicBezTo>
                  <a:pt x="14" y="51"/>
                  <a:pt x="14" y="49"/>
                  <a:pt x="15" y="48"/>
                </a:cubicBezTo>
                <a:cubicBezTo>
                  <a:pt x="27" y="43"/>
                  <a:pt x="27" y="43"/>
                  <a:pt x="27" y="43"/>
                </a:cubicBezTo>
                <a:cubicBezTo>
                  <a:pt x="27" y="43"/>
                  <a:pt x="27" y="43"/>
                  <a:pt x="27" y="43"/>
                </a:cubicBezTo>
                <a:cubicBezTo>
                  <a:pt x="27" y="43"/>
                  <a:pt x="27" y="43"/>
                  <a:pt x="27" y="43"/>
                </a:cubicBezTo>
                <a:cubicBezTo>
                  <a:pt x="30" y="41"/>
                  <a:pt x="30" y="41"/>
                  <a:pt x="30" y="41"/>
                </a:cubicBezTo>
                <a:cubicBezTo>
                  <a:pt x="29" y="38"/>
                  <a:pt x="29" y="38"/>
                  <a:pt x="29" y="38"/>
                </a:cubicBezTo>
                <a:cubicBezTo>
                  <a:pt x="28" y="38"/>
                  <a:pt x="28" y="38"/>
                  <a:pt x="28" y="38"/>
                </a:cubicBezTo>
                <a:cubicBezTo>
                  <a:pt x="25" y="40"/>
                  <a:pt x="25" y="40"/>
                  <a:pt x="25" y="40"/>
                </a:cubicBezTo>
                <a:cubicBezTo>
                  <a:pt x="13" y="45"/>
                  <a:pt x="13" y="45"/>
                  <a:pt x="13" y="45"/>
                </a:cubicBezTo>
                <a:cubicBezTo>
                  <a:pt x="13" y="45"/>
                  <a:pt x="13" y="45"/>
                  <a:pt x="13" y="45"/>
                </a:cubicBezTo>
                <a:cubicBezTo>
                  <a:pt x="12" y="46"/>
                  <a:pt x="12" y="46"/>
                  <a:pt x="12" y="46"/>
                </a:cubicBezTo>
                <a:cubicBezTo>
                  <a:pt x="11" y="48"/>
                  <a:pt x="11" y="50"/>
                  <a:pt x="11" y="54"/>
                </a:cubicBezTo>
                <a:cubicBezTo>
                  <a:pt x="10" y="56"/>
                  <a:pt x="10" y="59"/>
                  <a:pt x="10" y="62"/>
                </a:cubicBezTo>
                <a:cubicBezTo>
                  <a:pt x="2" y="62"/>
                  <a:pt x="2" y="62"/>
                  <a:pt x="2" y="62"/>
                </a:cubicBezTo>
                <a:cubicBezTo>
                  <a:pt x="0" y="66"/>
                  <a:pt x="0" y="66"/>
                  <a:pt x="0" y="66"/>
                </a:cubicBezTo>
                <a:cubicBezTo>
                  <a:pt x="7" y="81"/>
                  <a:pt x="7" y="81"/>
                  <a:pt x="7" y="81"/>
                </a:cubicBezTo>
                <a:cubicBezTo>
                  <a:pt x="8" y="81"/>
                  <a:pt x="8" y="81"/>
                  <a:pt x="8" y="81"/>
                </a:cubicBezTo>
                <a:cubicBezTo>
                  <a:pt x="8" y="74"/>
                  <a:pt x="8" y="74"/>
                  <a:pt x="8" y="74"/>
                </a:cubicBezTo>
                <a:cubicBezTo>
                  <a:pt x="8" y="72"/>
                  <a:pt x="8" y="72"/>
                  <a:pt x="8" y="72"/>
                </a:cubicBezTo>
                <a:cubicBezTo>
                  <a:pt x="11" y="72"/>
                  <a:pt x="11" y="72"/>
                  <a:pt x="11" y="72"/>
                </a:cubicBezTo>
                <a:cubicBezTo>
                  <a:pt x="37" y="72"/>
                  <a:pt x="37" y="72"/>
                  <a:pt x="37" y="72"/>
                </a:cubicBezTo>
                <a:cubicBezTo>
                  <a:pt x="37" y="74"/>
                  <a:pt x="37" y="74"/>
                  <a:pt x="37" y="74"/>
                </a:cubicBezTo>
                <a:cubicBezTo>
                  <a:pt x="11" y="74"/>
                  <a:pt x="11" y="74"/>
                  <a:pt x="11" y="74"/>
                </a:cubicBezTo>
                <a:cubicBezTo>
                  <a:pt x="11" y="81"/>
                  <a:pt x="11" y="81"/>
                  <a:pt x="11" y="81"/>
                </a:cubicBezTo>
                <a:cubicBezTo>
                  <a:pt x="11" y="113"/>
                  <a:pt x="11" y="113"/>
                  <a:pt x="11" y="113"/>
                </a:cubicBezTo>
                <a:cubicBezTo>
                  <a:pt x="61" y="113"/>
                  <a:pt x="61" y="113"/>
                  <a:pt x="61" y="113"/>
                </a:cubicBezTo>
                <a:cubicBezTo>
                  <a:pt x="61" y="81"/>
                  <a:pt x="61" y="81"/>
                  <a:pt x="61" y="81"/>
                </a:cubicBezTo>
                <a:cubicBezTo>
                  <a:pt x="61" y="75"/>
                  <a:pt x="61" y="75"/>
                  <a:pt x="61" y="75"/>
                </a:cubicBezTo>
                <a:cubicBezTo>
                  <a:pt x="62" y="75"/>
                  <a:pt x="62" y="75"/>
                  <a:pt x="62" y="75"/>
                </a:cubicBezTo>
                <a:cubicBezTo>
                  <a:pt x="62" y="81"/>
                  <a:pt x="62" y="81"/>
                  <a:pt x="62" y="81"/>
                </a:cubicBezTo>
                <a:cubicBezTo>
                  <a:pt x="65" y="81"/>
                  <a:pt x="65" y="81"/>
                  <a:pt x="65" y="81"/>
                </a:cubicBezTo>
                <a:cubicBezTo>
                  <a:pt x="71" y="66"/>
                  <a:pt x="71" y="66"/>
                  <a:pt x="71" y="66"/>
                </a:cubicBezTo>
                <a:cubicBezTo>
                  <a:pt x="69" y="62"/>
                  <a:pt x="69" y="62"/>
                  <a:pt x="69" y="62"/>
                </a:cubicBezTo>
                <a:cubicBezTo>
                  <a:pt x="61" y="62"/>
                  <a:pt x="61" y="62"/>
                  <a:pt x="61" y="62"/>
                </a:cubicBezTo>
                <a:cubicBezTo>
                  <a:pt x="61" y="60"/>
                  <a:pt x="61" y="57"/>
                  <a:pt x="61" y="55"/>
                </a:cubicBezTo>
                <a:cubicBezTo>
                  <a:pt x="60" y="52"/>
                  <a:pt x="60" y="48"/>
                  <a:pt x="58" y="46"/>
                </a:cubicBezTo>
                <a:cubicBezTo>
                  <a:pt x="58" y="45"/>
                  <a:pt x="58" y="45"/>
                  <a:pt x="58" y="45"/>
                </a:cubicBezTo>
                <a:cubicBezTo>
                  <a:pt x="58" y="45"/>
                  <a:pt x="58" y="45"/>
                  <a:pt x="58" y="45"/>
                </a:cubicBezTo>
                <a:cubicBezTo>
                  <a:pt x="45" y="40"/>
                  <a:pt x="45" y="40"/>
                  <a:pt x="45" y="40"/>
                </a:cubicBezTo>
                <a:cubicBezTo>
                  <a:pt x="42" y="38"/>
                  <a:pt x="42" y="38"/>
                  <a:pt x="42" y="38"/>
                </a:cubicBezTo>
                <a:cubicBezTo>
                  <a:pt x="42" y="38"/>
                  <a:pt x="42" y="38"/>
                  <a:pt x="42" y="38"/>
                </a:cubicBezTo>
                <a:cubicBezTo>
                  <a:pt x="41" y="41"/>
                  <a:pt x="41" y="41"/>
                  <a:pt x="41" y="41"/>
                </a:cubicBezTo>
                <a:cubicBezTo>
                  <a:pt x="44" y="43"/>
                  <a:pt x="44" y="43"/>
                  <a:pt x="44" y="43"/>
                </a:cubicBezTo>
                <a:cubicBezTo>
                  <a:pt x="44" y="43"/>
                  <a:pt x="44" y="43"/>
                  <a:pt x="44" y="43"/>
                </a:cubicBezTo>
                <a:cubicBezTo>
                  <a:pt x="44" y="43"/>
                  <a:pt x="44" y="43"/>
                  <a:pt x="44" y="43"/>
                </a:cubicBezTo>
                <a:cubicBezTo>
                  <a:pt x="56" y="48"/>
                  <a:pt x="56" y="48"/>
                  <a:pt x="56" y="48"/>
                </a:cubicBezTo>
                <a:cubicBezTo>
                  <a:pt x="57" y="50"/>
                  <a:pt x="57" y="53"/>
                  <a:pt x="58" y="55"/>
                </a:cubicBezTo>
                <a:cubicBezTo>
                  <a:pt x="58" y="57"/>
                  <a:pt x="58" y="60"/>
                  <a:pt x="58" y="62"/>
                </a:cubicBezTo>
                <a:cubicBezTo>
                  <a:pt x="54" y="62"/>
                  <a:pt x="54" y="62"/>
                  <a:pt x="54" y="62"/>
                </a:cubicBezTo>
                <a:cubicBezTo>
                  <a:pt x="54" y="57"/>
                  <a:pt x="54" y="57"/>
                  <a:pt x="54" y="57"/>
                </a:cubicBezTo>
                <a:cubicBezTo>
                  <a:pt x="54" y="56"/>
                  <a:pt x="54" y="56"/>
                  <a:pt x="54" y="56"/>
                </a:cubicBezTo>
                <a:cubicBezTo>
                  <a:pt x="53" y="56"/>
                  <a:pt x="53" y="56"/>
                  <a:pt x="53" y="56"/>
                </a:cubicBezTo>
                <a:cubicBezTo>
                  <a:pt x="52" y="54"/>
                  <a:pt x="52" y="54"/>
                  <a:pt x="52" y="54"/>
                </a:cubicBezTo>
                <a:cubicBezTo>
                  <a:pt x="52" y="54"/>
                  <a:pt x="52" y="53"/>
                  <a:pt x="52" y="53"/>
                </a:cubicBezTo>
                <a:cubicBezTo>
                  <a:pt x="52" y="51"/>
                  <a:pt x="51" y="50"/>
                  <a:pt x="49" y="50"/>
                </a:cubicBezTo>
                <a:cubicBezTo>
                  <a:pt x="48" y="50"/>
                  <a:pt x="47" y="51"/>
                  <a:pt x="47" y="53"/>
                </a:cubicBezTo>
                <a:cubicBezTo>
                  <a:pt x="47" y="54"/>
                  <a:pt x="48" y="55"/>
                  <a:pt x="49" y="55"/>
                </a:cubicBezTo>
                <a:cubicBezTo>
                  <a:pt x="50" y="55"/>
                  <a:pt x="50" y="55"/>
                  <a:pt x="50" y="55"/>
                </a:cubicBezTo>
                <a:close/>
                <a:moveTo>
                  <a:pt x="26" y="28"/>
                </a:moveTo>
                <a:cubicBezTo>
                  <a:pt x="26" y="25"/>
                  <a:pt x="26" y="23"/>
                  <a:pt x="27" y="19"/>
                </a:cubicBezTo>
                <a:cubicBezTo>
                  <a:pt x="30" y="21"/>
                  <a:pt x="35" y="20"/>
                  <a:pt x="38" y="19"/>
                </a:cubicBezTo>
                <a:cubicBezTo>
                  <a:pt x="39" y="21"/>
                  <a:pt x="42" y="21"/>
                  <a:pt x="44" y="20"/>
                </a:cubicBezTo>
                <a:cubicBezTo>
                  <a:pt x="45" y="24"/>
                  <a:pt x="45" y="24"/>
                  <a:pt x="44" y="29"/>
                </a:cubicBezTo>
                <a:cubicBezTo>
                  <a:pt x="44" y="29"/>
                  <a:pt x="47" y="26"/>
                  <a:pt x="47" y="25"/>
                </a:cubicBezTo>
                <a:cubicBezTo>
                  <a:pt x="48" y="23"/>
                  <a:pt x="47" y="15"/>
                  <a:pt x="46" y="14"/>
                </a:cubicBezTo>
                <a:cubicBezTo>
                  <a:pt x="45" y="11"/>
                  <a:pt x="42" y="10"/>
                  <a:pt x="38" y="10"/>
                </a:cubicBezTo>
                <a:cubicBezTo>
                  <a:pt x="33" y="8"/>
                  <a:pt x="27" y="11"/>
                  <a:pt x="25" y="13"/>
                </a:cubicBezTo>
                <a:cubicBezTo>
                  <a:pt x="24" y="14"/>
                  <a:pt x="23" y="25"/>
                  <a:pt x="24" y="26"/>
                </a:cubicBezTo>
                <a:cubicBezTo>
                  <a:pt x="25" y="28"/>
                  <a:pt x="26" y="28"/>
                  <a:pt x="26" y="28"/>
                </a:cubicBezTo>
                <a:close/>
                <a:moveTo>
                  <a:pt x="59" y="6"/>
                </a:moveTo>
                <a:cubicBezTo>
                  <a:pt x="59" y="8"/>
                  <a:pt x="59" y="8"/>
                  <a:pt x="59" y="8"/>
                </a:cubicBezTo>
                <a:cubicBezTo>
                  <a:pt x="68" y="8"/>
                  <a:pt x="68" y="8"/>
                  <a:pt x="68" y="8"/>
                </a:cubicBezTo>
                <a:cubicBezTo>
                  <a:pt x="68" y="6"/>
                  <a:pt x="68" y="6"/>
                  <a:pt x="68" y="6"/>
                </a:cubicBezTo>
                <a:cubicBezTo>
                  <a:pt x="59" y="6"/>
                  <a:pt x="59" y="6"/>
                  <a:pt x="59" y="6"/>
                </a:cubicBezTo>
                <a:close/>
                <a:moveTo>
                  <a:pt x="98" y="20"/>
                </a:moveTo>
                <a:cubicBezTo>
                  <a:pt x="86" y="20"/>
                  <a:pt x="86" y="20"/>
                  <a:pt x="86" y="20"/>
                </a:cubicBezTo>
                <a:cubicBezTo>
                  <a:pt x="86" y="22"/>
                  <a:pt x="86" y="22"/>
                  <a:pt x="86" y="22"/>
                </a:cubicBezTo>
                <a:cubicBezTo>
                  <a:pt x="98" y="22"/>
                  <a:pt x="98" y="22"/>
                  <a:pt x="98" y="22"/>
                </a:cubicBezTo>
                <a:cubicBezTo>
                  <a:pt x="98" y="20"/>
                  <a:pt x="98" y="20"/>
                  <a:pt x="98" y="20"/>
                </a:cubicBezTo>
                <a:close/>
                <a:moveTo>
                  <a:pt x="83" y="20"/>
                </a:moveTo>
                <a:cubicBezTo>
                  <a:pt x="59" y="20"/>
                  <a:pt x="59" y="20"/>
                  <a:pt x="59" y="20"/>
                </a:cubicBezTo>
                <a:cubicBezTo>
                  <a:pt x="59" y="22"/>
                  <a:pt x="59" y="22"/>
                  <a:pt x="59" y="22"/>
                </a:cubicBezTo>
                <a:cubicBezTo>
                  <a:pt x="83" y="22"/>
                  <a:pt x="83" y="22"/>
                  <a:pt x="83" y="22"/>
                </a:cubicBezTo>
                <a:cubicBezTo>
                  <a:pt x="83" y="20"/>
                  <a:pt x="83" y="20"/>
                  <a:pt x="83" y="20"/>
                </a:cubicBezTo>
                <a:close/>
                <a:moveTo>
                  <a:pt x="76" y="13"/>
                </a:moveTo>
                <a:cubicBezTo>
                  <a:pt x="59" y="13"/>
                  <a:pt x="59" y="13"/>
                  <a:pt x="59" y="13"/>
                </a:cubicBezTo>
                <a:cubicBezTo>
                  <a:pt x="59" y="15"/>
                  <a:pt x="59" y="15"/>
                  <a:pt x="59" y="15"/>
                </a:cubicBezTo>
                <a:cubicBezTo>
                  <a:pt x="76" y="15"/>
                  <a:pt x="76" y="15"/>
                  <a:pt x="76" y="15"/>
                </a:cubicBezTo>
                <a:cubicBezTo>
                  <a:pt x="76" y="13"/>
                  <a:pt x="76" y="13"/>
                  <a:pt x="76" y="13"/>
                </a:cubicBezTo>
                <a:close/>
                <a:moveTo>
                  <a:pt x="85" y="13"/>
                </a:moveTo>
                <a:cubicBezTo>
                  <a:pt x="79" y="13"/>
                  <a:pt x="79" y="13"/>
                  <a:pt x="79" y="13"/>
                </a:cubicBezTo>
                <a:cubicBezTo>
                  <a:pt x="79" y="15"/>
                  <a:pt x="79" y="15"/>
                  <a:pt x="79" y="15"/>
                </a:cubicBezTo>
                <a:cubicBezTo>
                  <a:pt x="85" y="15"/>
                  <a:pt x="85" y="15"/>
                  <a:pt x="85" y="15"/>
                </a:cubicBezTo>
                <a:cubicBezTo>
                  <a:pt x="85" y="13"/>
                  <a:pt x="85" y="13"/>
                  <a:pt x="85" y="13"/>
                </a:cubicBezTo>
                <a:close/>
                <a:moveTo>
                  <a:pt x="98" y="13"/>
                </a:moveTo>
                <a:cubicBezTo>
                  <a:pt x="88" y="13"/>
                  <a:pt x="88" y="13"/>
                  <a:pt x="88" y="13"/>
                </a:cubicBezTo>
                <a:cubicBezTo>
                  <a:pt x="88" y="15"/>
                  <a:pt x="88" y="15"/>
                  <a:pt x="88" y="15"/>
                </a:cubicBezTo>
                <a:cubicBezTo>
                  <a:pt x="98" y="15"/>
                  <a:pt x="98" y="15"/>
                  <a:pt x="98" y="15"/>
                </a:cubicBezTo>
                <a:cubicBezTo>
                  <a:pt x="98" y="13"/>
                  <a:pt x="98" y="13"/>
                  <a:pt x="98" y="13"/>
                </a:cubicBezTo>
                <a:close/>
                <a:moveTo>
                  <a:pt x="80" y="6"/>
                </a:moveTo>
                <a:cubicBezTo>
                  <a:pt x="80" y="8"/>
                  <a:pt x="80" y="8"/>
                  <a:pt x="80" y="8"/>
                </a:cubicBezTo>
                <a:cubicBezTo>
                  <a:pt x="98" y="8"/>
                  <a:pt x="98" y="8"/>
                  <a:pt x="98" y="8"/>
                </a:cubicBezTo>
                <a:cubicBezTo>
                  <a:pt x="98" y="6"/>
                  <a:pt x="98" y="6"/>
                  <a:pt x="98" y="6"/>
                </a:cubicBezTo>
                <a:cubicBezTo>
                  <a:pt x="80" y="6"/>
                  <a:pt x="80" y="6"/>
                  <a:pt x="80" y="6"/>
                </a:cubicBezTo>
                <a:close/>
                <a:moveTo>
                  <a:pt x="71" y="6"/>
                </a:moveTo>
                <a:cubicBezTo>
                  <a:pt x="71" y="8"/>
                  <a:pt x="71" y="8"/>
                  <a:pt x="71" y="8"/>
                </a:cubicBezTo>
                <a:cubicBezTo>
                  <a:pt x="78" y="8"/>
                  <a:pt x="78" y="8"/>
                  <a:pt x="78" y="8"/>
                </a:cubicBezTo>
                <a:cubicBezTo>
                  <a:pt x="78" y="6"/>
                  <a:pt x="78" y="6"/>
                  <a:pt x="78" y="6"/>
                </a:cubicBezTo>
                <a:lnTo>
                  <a:pt x="71" y="6"/>
                </a:lnTo>
                <a:close/>
              </a:path>
            </a:pathLst>
          </a:custGeom>
          <a:solidFill>
            <a:schemeClr val="tx2"/>
          </a:solidFill>
          <a:ln w="9525">
            <a:noFill/>
          </a:ln>
        </p:spPr>
        <p:txBody>
          <a:bodyPr/>
          <a:p>
            <a:endParaRPr lang="zh-CN" altLang="en-US"/>
          </a:p>
        </p:txBody>
      </p:sp>
      <p:grpSp>
        <p:nvGrpSpPr>
          <p:cNvPr id="22" name="组合 48"/>
          <p:cNvGrpSpPr/>
          <p:nvPr/>
        </p:nvGrpSpPr>
        <p:grpSpPr bwMode="auto">
          <a:xfrm rot="5400000">
            <a:off x="1463675" y="3369945"/>
            <a:ext cx="902970" cy="1563370"/>
            <a:chOff x="4020870" y="2194485"/>
            <a:chExt cx="1102258" cy="1432090"/>
          </a:xfrm>
          <a:effectLst>
            <a:outerShdw blurRad="444500" dist="254000" dir="8100000" algn="tr" rotWithShape="0">
              <a:prstClr val="black">
                <a:alpha val="50000"/>
              </a:prstClr>
            </a:outerShdw>
          </a:effectLst>
        </p:grpSpPr>
        <p:sp>
          <p:nvSpPr>
            <p:cNvPr id="23"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endParaRPr lang="zh-CN" altLang="en-US" sz="1500" strike="noStrike" noProof="1">
                <a:solidFill>
                  <a:schemeClr val="tx1"/>
                </a:solidFill>
              </a:endParaRPr>
            </a:p>
          </p:txBody>
        </p:sp>
        <p:sp>
          <p:nvSpPr>
            <p:cNvPr id="24"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endParaRPr lang="zh-CN" altLang="en-US" sz="1500" strike="noStrike" noProof="1"/>
            </a:p>
          </p:txBody>
        </p:sp>
      </p:grpSp>
      <p:sp>
        <p:nvSpPr>
          <p:cNvPr id="26" name="Freeform 35"/>
          <p:cNvSpPr>
            <a:spLocks noEditPoints="1" noChangeArrowheads="1"/>
          </p:cNvSpPr>
          <p:nvPr/>
        </p:nvSpPr>
        <p:spPr bwMode="auto">
          <a:xfrm>
            <a:off x="1528763" y="3881438"/>
            <a:ext cx="541338" cy="539750"/>
          </a:xfrm>
          <a:custGeom>
            <a:avLst/>
            <a:gdLst>
              <a:gd name="T0" fmla="*/ 2147483647 w 104"/>
              <a:gd name="T1" fmla="*/ 2147483647 h 79"/>
              <a:gd name="T2" fmla="*/ 2147483647 w 104"/>
              <a:gd name="T3" fmla="*/ 2147483647 h 79"/>
              <a:gd name="T4" fmla="*/ 2147483647 w 104"/>
              <a:gd name="T5" fmla="*/ 2147483647 h 79"/>
              <a:gd name="T6" fmla="*/ 2147483647 w 104"/>
              <a:gd name="T7" fmla="*/ 2147483647 h 79"/>
              <a:gd name="T8" fmla="*/ 2147483647 w 104"/>
              <a:gd name="T9" fmla="*/ 2147483647 h 79"/>
              <a:gd name="T10" fmla="*/ 2147483647 w 104"/>
              <a:gd name="T11" fmla="*/ 2147483647 h 79"/>
              <a:gd name="T12" fmla="*/ 2147483647 w 104"/>
              <a:gd name="T13" fmla="*/ 2147483647 h 79"/>
              <a:gd name="T14" fmla="*/ 2147483647 w 104"/>
              <a:gd name="T15" fmla="*/ 2147483647 h 79"/>
              <a:gd name="T16" fmla="*/ 2147483647 w 104"/>
              <a:gd name="T17" fmla="*/ 2147483647 h 79"/>
              <a:gd name="T18" fmla="*/ 2147483647 w 104"/>
              <a:gd name="T19" fmla="*/ 2147483647 h 79"/>
              <a:gd name="T20" fmla="*/ 2147483647 w 104"/>
              <a:gd name="T21" fmla="*/ 2147483647 h 79"/>
              <a:gd name="T22" fmla="*/ 2147483647 w 104"/>
              <a:gd name="T23" fmla="*/ 2147483647 h 79"/>
              <a:gd name="T24" fmla="*/ 2147483647 w 104"/>
              <a:gd name="T25" fmla="*/ 2147483647 h 79"/>
              <a:gd name="T26" fmla="*/ 2147483647 w 104"/>
              <a:gd name="T27" fmla="*/ 2147483647 h 79"/>
              <a:gd name="T28" fmla="*/ 2147483647 w 104"/>
              <a:gd name="T29" fmla="*/ 2147483647 h 79"/>
              <a:gd name="T30" fmla="*/ 2147483647 w 104"/>
              <a:gd name="T31" fmla="*/ 2147483647 h 79"/>
              <a:gd name="T32" fmla="*/ 2147483647 w 104"/>
              <a:gd name="T33" fmla="*/ 2147483647 h 79"/>
              <a:gd name="T34" fmla="*/ 2147483647 w 104"/>
              <a:gd name="T35" fmla="*/ 2147483647 h 79"/>
              <a:gd name="T36" fmla="*/ 2147483647 w 104"/>
              <a:gd name="T37" fmla="*/ 2147483647 h 79"/>
              <a:gd name="T38" fmla="*/ 2147483647 w 104"/>
              <a:gd name="T39" fmla="*/ 2147483647 h 79"/>
              <a:gd name="T40" fmla="*/ 2147483647 w 104"/>
              <a:gd name="T41" fmla="*/ 2147483647 h 79"/>
              <a:gd name="T42" fmla="*/ 2147483647 w 104"/>
              <a:gd name="T43" fmla="*/ 2147483647 h 79"/>
              <a:gd name="T44" fmla="*/ 2147483647 w 104"/>
              <a:gd name="T45" fmla="*/ 2147483647 h 79"/>
              <a:gd name="T46" fmla="*/ 2147483647 w 104"/>
              <a:gd name="T47" fmla="*/ 2147483647 h 79"/>
              <a:gd name="T48" fmla="*/ 2147483647 w 104"/>
              <a:gd name="T49" fmla="*/ 2147483647 h 79"/>
              <a:gd name="T50" fmla="*/ 2147483647 w 104"/>
              <a:gd name="T51" fmla="*/ 2147483647 h 79"/>
              <a:gd name="T52" fmla="*/ 2147483647 w 104"/>
              <a:gd name="T53" fmla="*/ 2147483647 h 79"/>
              <a:gd name="T54" fmla="*/ 2147483647 w 104"/>
              <a:gd name="T55" fmla="*/ 2147483647 h 79"/>
              <a:gd name="T56" fmla="*/ 2147483647 w 104"/>
              <a:gd name="T57" fmla="*/ 2147483647 h 79"/>
              <a:gd name="T58" fmla="*/ 2147483647 w 104"/>
              <a:gd name="T59" fmla="*/ 2147483647 h 79"/>
              <a:gd name="T60" fmla="*/ 2147483647 w 104"/>
              <a:gd name="T61" fmla="*/ 2147483647 h 79"/>
              <a:gd name="T62" fmla="*/ 2147483647 w 104"/>
              <a:gd name="T63" fmla="*/ 2147483647 h 79"/>
              <a:gd name="T64" fmla="*/ 2147483647 w 104"/>
              <a:gd name="T65" fmla="*/ 2147483647 h 79"/>
              <a:gd name="T66" fmla="*/ 2147483647 w 104"/>
              <a:gd name="T67" fmla="*/ 2147483647 h 79"/>
              <a:gd name="T68" fmla="*/ 2147483647 w 104"/>
              <a:gd name="T69" fmla="*/ 2147483647 h 79"/>
              <a:gd name="T70" fmla="*/ 2147483647 w 104"/>
              <a:gd name="T71" fmla="*/ 2147483647 h 79"/>
              <a:gd name="T72" fmla="*/ 2147483647 w 104"/>
              <a:gd name="T73" fmla="*/ 2147483647 h 79"/>
              <a:gd name="T74" fmla="*/ 2147483647 w 104"/>
              <a:gd name="T75" fmla="*/ 2147483647 h 79"/>
              <a:gd name="T76" fmla="*/ 2147483647 w 104"/>
              <a:gd name="T77" fmla="*/ 2147483647 h 79"/>
              <a:gd name="T78" fmla="*/ 2147483647 w 104"/>
              <a:gd name="T79" fmla="*/ 2147483647 h 79"/>
              <a:gd name="T80" fmla="*/ 2147483647 w 104"/>
              <a:gd name="T81" fmla="*/ 2147483647 h 79"/>
              <a:gd name="T82" fmla="*/ 2147483647 w 104"/>
              <a:gd name="T83" fmla="*/ 2147483647 h 79"/>
              <a:gd name="T84" fmla="*/ 2147483647 w 104"/>
              <a:gd name="T85" fmla="*/ 2147483647 h 79"/>
              <a:gd name="T86" fmla="*/ 2147483647 w 104"/>
              <a:gd name="T87" fmla="*/ 2147483647 h 79"/>
              <a:gd name="T88" fmla="*/ 2147483647 w 104"/>
              <a:gd name="T89" fmla="*/ 2147483647 h 79"/>
              <a:gd name="T90" fmla="*/ 2147483647 w 104"/>
              <a:gd name="T91" fmla="*/ 2147483647 h 79"/>
              <a:gd name="T92" fmla="*/ 2147483647 w 104"/>
              <a:gd name="T93" fmla="*/ 2147483647 h 79"/>
              <a:gd name="T94" fmla="*/ 2147483647 w 104"/>
              <a:gd name="T95" fmla="*/ 2147483647 h 79"/>
              <a:gd name="T96" fmla="*/ 2147483647 w 104"/>
              <a:gd name="T97" fmla="*/ 2147483647 h 79"/>
              <a:gd name="T98" fmla="*/ 0 w 104"/>
              <a:gd name="T99" fmla="*/ 2147483647 h 79"/>
              <a:gd name="T100" fmla="*/ 2147483647 w 104"/>
              <a:gd name="T101" fmla="*/ 2147483647 h 79"/>
              <a:gd name="T102" fmla="*/ 2147483647 w 104"/>
              <a:gd name="T103" fmla="*/ 2147483647 h 79"/>
              <a:gd name="T104" fmla="*/ 2147483647 w 104"/>
              <a:gd name="T105" fmla="*/ 2147483647 h 79"/>
              <a:gd name="T106" fmla="*/ 2147483647 w 104"/>
              <a:gd name="T107" fmla="*/ 2147483647 h 79"/>
              <a:gd name="T108" fmla="*/ 2147483647 w 104"/>
              <a:gd name="T109" fmla="*/ 2147483647 h 79"/>
              <a:gd name="T110" fmla="*/ 2147483647 w 104"/>
              <a:gd name="T111" fmla="*/ 2147483647 h 7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4"/>
              <a:gd name="T169" fmla="*/ 0 h 79"/>
              <a:gd name="T170" fmla="*/ 104 w 104"/>
              <a:gd name="T171" fmla="*/ 79 h 7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4" h="79">
                <a:moveTo>
                  <a:pt x="16" y="2"/>
                </a:moveTo>
                <a:cubicBezTo>
                  <a:pt x="21" y="0"/>
                  <a:pt x="24" y="1"/>
                  <a:pt x="27" y="4"/>
                </a:cubicBezTo>
                <a:cubicBezTo>
                  <a:pt x="26" y="20"/>
                  <a:pt x="23" y="35"/>
                  <a:pt x="19" y="48"/>
                </a:cubicBezTo>
                <a:cubicBezTo>
                  <a:pt x="14" y="47"/>
                  <a:pt x="9" y="46"/>
                  <a:pt x="4" y="45"/>
                </a:cubicBezTo>
                <a:cubicBezTo>
                  <a:pt x="6" y="29"/>
                  <a:pt x="10" y="15"/>
                  <a:pt x="16" y="2"/>
                </a:cubicBezTo>
                <a:close/>
                <a:moveTo>
                  <a:pt x="18" y="65"/>
                </a:moveTo>
                <a:cubicBezTo>
                  <a:pt x="16" y="72"/>
                  <a:pt x="16" y="72"/>
                  <a:pt x="16" y="72"/>
                </a:cubicBezTo>
                <a:cubicBezTo>
                  <a:pt x="69" y="72"/>
                  <a:pt x="74" y="72"/>
                  <a:pt x="101" y="72"/>
                </a:cubicBezTo>
                <a:cubicBezTo>
                  <a:pt x="104" y="72"/>
                  <a:pt x="104" y="72"/>
                  <a:pt x="104" y="72"/>
                </a:cubicBezTo>
                <a:cubicBezTo>
                  <a:pt x="104" y="68"/>
                  <a:pt x="104" y="68"/>
                  <a:pt x="104" y="68"/>
                </a:cubicBezTo>
                <a:cubicBezTo>
                  <a:pt x="104" y="26"/>
                  <a:pt x="104" y="26"/>
                  <a:pt x="104" y="26"/>
                </a:cubicBezTo>
                <a:cubicBezTo>
                  <a:pt x="104" y="24"/>
                  <a:pt x="104" y="24"/>
                  <a:pt x="104" y="24"/>
                </a:cubicBezTo>
                <a:cubicBezTo>
                  <a:pt x="103" y="23"/>
                  <a:pt x="103" y="23"/>
                  <a:pt x="103" y="23"/>
                </a:cubicBezTo>
                <a:cubicBezTo>
                  <a:pt x="90" y="10"/>
                  <a:pt x="90" y="10"/>
                  <a:pt x="90" y="10"/>
                </a:cubicBezTo>
                <a:cubicBezTo>
                  <a:pt x="89" y="9"/>
                  <a:pt x="89" y="9"/>
                  <a:pt x="89" y="9"/>
                </a:cubicBezTo>
                <a:cubicBezTo>
                  <a:pt x="87" y="9"/>
                  <a:pt x="87" y="9"/>
                  <a:pt x="87" y="9"/>
                </a:cubicBezTo>
                <a:cubicBezTo>
                  <a:pt x="31" y="9"/>
                  <a:pt x="31" y="9"/>
                  <a:pt x="31" y="9"/>
                </a:cubicBezTo>
                <a:cubicBezTo>
                  <a:pt x="31" y="12"/>
                  <a:pt x="31" y="14"/>
                  <a:pt x="31" y="17"/>
                </a:cubicBezTo>
                <a:cubicBezTo>
                  <a:pt x="84" y="17"/>
                  <a:pt x="84" y="17"/>
                  <a:pt x="84" y="17"/>
                </a:cubicBezTo>
                <a:cubicBezTo>
                  <a:pt x="83" y="28"/>
                  <a:pt x="83" y="28"/>
                  <a:pt x="83" y="28"/>
                </a:cubicBezTo>
                <a:cubicBezTo>
                  <a:pt x="83" y="30"/>
                  <a:pt x="83" y="30"/>
                  <a:pt x="83" y="30"/>
                </a:cubicBezTo>
                <a:cubicBezTo>
                  <a:pt x="85" y="30"/>
                  <a:pt x="85" y="30"/>
                  <a:pt x="85" y="30"/>
                </a:cubicBezTo>
                <a:cubicBezTo>
                  <a:pt x="97" y="29"/>
                  <a:pt x="97" y="29"/>
                  <a:pt x="97" y="29"/>
                </a:cubicBezTo>
                <a:cubicBezTo>
                  <a:pt x="97" y="65"/>
                  <a:pt x="97" y="65"/>
                  <a:pt x="97" y="65"/>
                </a:cubicBezTo>
                <a:cubicBezTo>
                  <a:pt x="79" y="65"/>
                  <a:pt x="57" y="65"/>
                  <a:pt x="18" y="65"/>
                </a:cubicBezTo>
                <a:close/>
                <a:moveTo>
                  <a:pt x="95" y="26"/>
                </a:moveTo>
                <a:cubicBezTo>
                  <a:pt x="86" y="26"/>
                  <a:pt x="86" y="26"/>
                  <a:pt x="86" y="26"/>
                </a:cubicBezTo>
                <a:cubicBezTo>
                  <a:pt x="87" y="18"/>
                  <a:pt x="87" y="18"/>
                  <a:pt x="87" y="18"/>
                </a:cubicBezTo>
                <a:cubicBezTo>
                  <a:pt x="95" y="26"/>
                  <a:pt x="95" y="26"/>
                  <a:pt x="95" y="26"/>
                </a:cubicBezTo>
                <a:close/>
                <a:moveTo>
                  <a:pt x="32" y="43"/>
                </a:moveTo>
                <a:cubicBezTo>
                  <a:pt x="74" y="43"/>
                  <a:pt x="74" y="43"/>
                  <a:pt x="74" y="43"/>
                </a:cubicBezTo>
                <a:cubicBezTo>
                  <a:pt x="74" y="45"/>
                  <a:pt x="74" y="45"/>
                  <a:pt x="74" y="45"/>
                </a:cubicBezTo>
                <a:cubicBezTo>
                  <a:pt x="32" y="45"/>
                  <a:pt x="32" y="45"/>
                  <a:pt x="32" y="45"/>
                </a:cubicBezTo>
                <a:cubicBezTo>
                  <a:pt x="32" y="43"/>
                  <a:pt x="32" y="43"/>
                  <a:pt x="32" y="43"/>
                </a:cubicBezTo>
                <a:close/>
                <a:moveTo>
                  <a:pt x="32" y="32"/>
                </a:moveTo>
                <a:cubicBezTo>
                  <a:pt x="71" y="32"/>
                  <a:pt x="71" y="32"/>
                  <a:pt x="71" y="32"/>
                </a:cubicBezTo>
                <a:cubicBezTo>
                  <a:pt x="71" y="35"/>
                  <a:pt x="71" y="35"/>
                  <a:pt x="71" y="35"/>
                </a:cubicBezTo>
                <a:cubicBezTo>
                  <a:pt x="32" y="35"/>
                  <a:pt x="32" y="35"/>
                  <a:pt x="32" y="35"/>
                </a:cubicBezTo>
                <a:cubicBezTo>
                  <a:pt x="32" y="32"/>
                  <a:pt x="32" y="32"/>
                  <a:pt x="32" y="32"/>
                </a:cubicBezTo>
                <a:close/>
                <a:moveTo>
                  <a:pt x="32" y="22"/>
                </a:moveTo>
                <a:cubicBezTo>
                  <a:pt x="71" y="22"/>
                  <a:pt x="71" y="22"/>
                  <a:pt x="71" y="22"/>
                </a:cubicBezTo>
                <a:cubicBezTo>
                  <a:pt x="71" y="25"/>
                  <a:pt x="71" y="25"/>
                  <a:pt x="71" y="25"/>
                </a:cubicBezTo>
                <a:cubicBezTo>
                  <a:pt x="32" y="25"/>
                  <a:pt x="32" y="25"/>
                  <a:pt x="32" y="25"/>
                </a:cubicBezTo>
                <a:cubicBezTo>
                  <a:pt x="32" y="22"/>
                  <a:pt x="32" y="22"/>
                  <a:pt x="32" y="22"/>
                </a:cubicBezTo>
                <a:close/>
                <a:moveTo>
                  <a:pt x="3" y="66"/>
                </a:moveTo>
                <a:cubicBezTo>
                  <a:pt x="9" y="68"/>
                  <a:pt x="9" y="68"/>
                  <a:pt x="9" y="68"/>
                </a:cubicBezTo>
                <a:cubicBezTo>
                  <a:pt x="9" y="74"/>
                  <a:pt x="9" y="74"/>
                  <a:pt x="9" y="74"/>
                </a:cubicBezTo>
                <a:cubicBezTo>
                  <a:pt x="5" y="79"/>
                  <a:pt x="5" y="79"/>
                  <a:pt x="5" y="79"/>
                </a:cubicBezTo>
                <a:cubicBezTo>
                  <a:pt x="4" y="79"/>
                  <a:pt x="3" y="79"/>
                  <a:pt x="2" y="78"/>
                </a:cubicBezTo>
                <a:cubicBezTo>
                  <a:pt x="0" y="72"/>
                  <a:pt x="0" y="72"/>
                  <a:pt x="0" y="72"/>
                </a:cubicBezTo>
                <a:cubicBezTo>
                  <a:pt x="3" y="66"/>
                  <a:pt x="3" y="66"/>
                  <a:pt x="3" y="66"/>
                </a:cubicBezTo>
                <a:close/>
                <a:moveTo>
                  <a:pt x="4" y="48"/>
                </a:moveTo>
                <a:cubicBezTo>
                  <a:pt x="3" y="53"/>
                  <a:pt x="3" y="59"/>
                  <a:pt x="2" y="65"/>
                </a:cubicBezTo>
                <a:cubicBezTo>
                  <a:pt x="5" y="65"/>
                  <a:pt x="9" y="66"/>
                  <a:pt x="12" y="67"/>
                </a:cubicBezTo>
                <a:cubicBezTo>
                  <a:pt x="14" y="61"/>
                  <a:pt x="15" y="56"/>
                  <a:pt x="17" y="51"/>
                </a:cubicBezTo>
                <a:cubicBezTo>
                  <a:pt x="13" y="50"/>
                  <a:pt x="9" y="49"/>
                  <a:pt x="4" y="48"/>
                </a:cubicBezTo>
                <a:close/>
              </a:path>
            </a:pathLst>
          </a:custGeom>
        </p:spPr>
        <p:style>
          <a:lnRef idx="1">
            <a:schemeClr val="accent5"/>
          </a:lnRef>
          <a:fillRef idx="2">
            <a:schemeClr val="accent5"/>
          </a:fillRef>
          <a:effectRef idx="1">
            <a:schemeClr val="accent5"/>
          </a:effectRef>
          <a:fontRef idx="minor">
            <a:schemeClr val="dk1"/>
          </a:fontRef>
        </p:style>
        <p:txBody>
          <a:bodyPr lIns="91438" tIns="45719" rIns="91438" bIns="45719"/>
          <a:p>
            <a:pPr fontAlgn="auto">
              <a:spcBef>
                <a:spcPts val="0"/>
              </a:spcBef>
              <a:spcAft>
                <a:spcPts val="0"/>
              </a:spcAft>
              <a:defRPr/>
            </a:pPr>
            <a:endParaRPr lang="zh-CN" altLang="en-US" strike="noStrike" kern="0" noProof="1">
              <a:solidFill>
                <a:sysClr val="windowText" lastClr="000000"/>
              </a:solidFill>
              <a:latin typeface="+mn-lt"/>
              <a:ea typeface="+mn-ea"/>
            </a:endParaRPr>
          </a:p>
        </p:txBody>
      </p:sp>
      <p:grpSp>
        <p:nvGrpSpPr>
          <p:cNvPr id="27" name="组合 48"/>
          <p:cNvGrpSpPr/>
          <p:nvPr/>
        </p:nvGrpSpPr>
        <p:grpSpPr bwMode="auto">
          <a:xfrm rot="5400000">
            <a:off x="1455420" y="4636133"/>
            <a:ext cx="902970" cy="1563371"/>
            <a:chOff x="4020870" y="2194485"/>
            <a:chExt cx="1102258" cy="1432090"/>
          </a:xfrm>
          <a:effectLst>
            <a:outerShdw blurRad="444500" dist="254000" dir="8100000" algn="tr" rotWithShape="0">
              <a:prstClr val="black">
                <a:alpha val="50000"/>
              </a:prstClr>
            </a:outerShdw>
          </a:effectLst>
        </p:grpSpPr>
        <p:sp>
          <p:nvSpPr>
            <p:cNvPr id="28"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endParaRPr lang="zh-CN" altLang="en-US" sz="1500" strike="noStrike" noProof="1">
                <a:solidFill>
                  <a:schemeClr val="tx1"/>
                </a:solidFill>
              </a:endParaRPr>
            </a:p>
          </p:txBody>
        </p:sp>
        <p:sp>
          <p:nvSpPr>
            <p:cNvPr id="29"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endParaRPr lang="zh-CN" altLang="en-US" sz="1500" strike="noStrike" noProof="1"/>
            </a:p>
          </p:txBody>
        </p:sp>
      </p:grpSp>
      <p:sp>
        <p:nvSpPr>
          <p:cNvPr id="30" name="Freeform 35"/>
          <p:cNvSpPr>
            <a:spLocks noEditPoints="1" noChangeArrowheads="1"/>
          </p:cNvSpPr>
          <p:nvPr/>
        </p:nvSpPr>
        <p:spPr bwMode="auto">
          <a:xfrm>
            <a:off x="1435100" y="5148263"/>
            <a:ext cx="541338" cy="539750"/>
          </a:xfrm>
          <a:custGeom>
            <a:avLst/>
            <a:gdLst>
              <a:gd name="T0" fmla="*/ 2147483647 w 104"/>
              <a:gd name="T1" fmla="*/ 2147483647 h 79"/>
              <a:gd name="T2" fmla="*/ 2147483647 w 104"/>
              <a:gd name="T3" fmla="*/ 2147483647 h 79"/>
              <a:gd name="T4" fmla="*/ 2147483647 w 104"/>
              <a:gd name="T5" fmla="*/ 2147483647 h 79"/>
              <a:gd name="T6" fmla="*/ 2147483647 w 104"/>
              <a:gd name="T7" fmla="*/ 2147483647 h 79"/>
              <a:gd name="T8" fmla="*/ 2147483647 w 104"/>
              <a:gd name="T9" fmla="*/ 2147483647 h 79"/>
              <a:gd name="T10" fmla="*/ 2147483647 w 104"/>
              <a:gd name="T11" fmla="*/ 2147483647 h 79"/>
              <a:gd name="T12" fmla="*/ 2147483647 w 104"/>
              <a:gd name="T13" fmla="*/ 2147483647 h 79"/>
              <a:gd name="T14" fmla="*/ 2147483647 w 104"/>
              <a:gd name="T15" fmla="*/ 2147483647 h 79"/>
              <a:gd name="T16" fmla="*/ 2147483647 w 104"/>
              <a:gd name="T17" fmla="*/ 2147483647 h 79"/>
              <a:gd name="T18" fmla="*/ 2147483647 w 104"/>
              <a:gd name="T19" fmla="*/ 2147483647 h 79"/>
              <a:gd name="T20" fmla="*/ 2147483647 w 104"/>
              <a:gd name="T21" fmla="*/ 2147483647 h 79"/>
              <a:gd name="T22" fmla="*/ 2147483647 w 104"/>
              <a:gd name="T23" fmla="*/ 2147483647 h 79"/>
              <a:gd name="T24" fmla="*/ 2147483647 w 104"/>
              <a:gd name="T25" fmla="*/ 2147483647 h 79"/>
              <a:gd name="T26" fmla="*/ 2147483647 w 104"/>
              <a:gd name="T27" fmla="*/ 2147483647 h 79"/>
              <a:gd name="T28" fmla="*/ 2147483647 w 104"/>
              <a:gd name="T29" fmla="*/ 2147483647 h 79"/>
              <a:gd name="T30" fmla="*/ 2147483647 w 104"/>
              <a:gd name="T31" fmla="*/ 2147483647 h 79"/>
              <a:gd name="T32" fmla="*/ 2147483647 w 104"/>
              <a:gd name="T33" fmla="*/ 2147483647 h 79"/>
              <a:gd name="T34" fmla="*/ 2147483647 w 104"/>
              <a:gd name="T35" fmla="*/ 2147483647 h 79"/>
              <a:gd name="T36" fmla="*/ 2147483647 w 104"/>
              <a:gd name="T37" fmla="*/ 2147483647 h 79"/>
              <a:gd name="T38" fmla="*/ 2147483647 w 104"/>
              <a:gd name="T39" fmla="*/ 2147483647 h 79"/>
              <a:gd name="T40" fmla="*/ 2147483647 w 104"/>
              <a:gd name="T41" fmla="*/ 2147483647 h 79"/>
              <a:gd name="T42" fmla="*/ 2147483647 w 104"/>
              <a:gd name="T43" fmla="*/ 2147483647 h 79"/>
              <a:gd name="T44" fmla="*/ 2147483647 w 104"/>
              <a:gd name="T45" fmla="*/ 2147483647 h 79"/>
              <a:gd name="T46" fmla="*/ 2147483647 w 104"/>
              <a:gd name="T47" fmla="*/ 2147483647 h 79"/>
              <a:gd name="T48" fmla="*/ 2147483647 w 104"/>
              <a:gd name="T49" fmla="*/ 2147483647 h 79"/>
              <a:gd name="T50" fmla="*/ 2147483647 w 104"/>
              <a:gd name="T51" fmla="*/ 2147483647 h 79"/>
              <a:gd name="T52" fmla="*/ 2147483647 w 104"/>
              <a:gd name="T53" fmla="*/ 2147483647 h 79"/>
              <a:gd name="T54" fmla="*/ 2147483647 w 104"/>
              <a:gd name="T55" fmla="*/ 2147483647 h 79"/>
              <a:gd name="T56" fmla="*/ 2147483647 w 104"/>
              <a:gd name="T57" fmla="*/ 2147483647 h 79"/>
              <a:gd name="T58" fmla="*/ 2147483647 w 104"/>
              <a:gd name="T59" fmla="*/ 2147483647 h 79"/>
              <a:gd name="T60" fmla="*/ 2147483647 w 104"/>
              <a:gd name="T61" fmla="*/ 2147483647 h 79"/>
              <a:gd name="T62" fmla="*/ 2147483647 w 104"/>
              <a:gd name="T63" fmla="*/ 2147483647 h 79"/>
              <a:gd name="T64" fmla="*/ 2147483647 w 104"/>
              <a:gd name="T65" fmla="*/ 2147483647 h 79"/>
              <a:gd name="T66" fmla="*/ 2147483647 w 104"/>
              <a:gd name="T67" fmla="*/ 2147483647 h 79"/>
              <a:gd name="T68" fmla="*/ 2147483647 w 104"/>
              <a:gd name="T69" fmla="*/ 2147483647 h 79"/>
              <a:gd name="T70" fmla="*/ 2147483647 w 104"/>
              <a:gd name="T71" fmla="*/ 2147483647 h 79"/>
              <a:gd name="T72" fmla="*/ 2147483647 w 104"/>
              <a:gd name="T73" fmla="*/ 2147483647 h 79"/>
              <a:gd name="T74" fmla="*/ 2147483647 w 104"/>
              <a:gd name="T75" fmla="*/ 2147483647 h 79"/>
              <a:gd name="T76" fmla="*/ 2147483647 w 104"/>
              <a:gd name="T77" fmla="*/ 2147483647 h 79"/>
              <a:gd name="T78" fmla="*/ 2147483647 w 104"/>
              <a:gd name="T79" fmla="*/ 2147483647 h 79"/>
              <a:gd name="T80" fmla="*/ 2147483647 w 104"/>
              <a:gd name="T81" fmla="*/ 2147483647 h 79"/>
              <a:gd name="T82" fmla="*/ 2147483647 w 104"/>
              <a:gd name="T83" fmla="*/ 2147483647 h 79"/>
              <a:gd name="T84" fmla="*/ 2147483647 w 104"/>
              <a:gd name="T85" fmla="*/ 2147483647 h 79"/>
              <a:gd name="T86" fmla="*/ 2147483647 w 104"/>
              <a:gd name="T87" fmla="*/ 2147483647 h 79"/>
              <a:gd name="T88" fmla="*/ 2147483647 w 104"/>
              <a:gd name="T89" fmla="*/ 2147483647 h 79"/>
              <a:gd name="T90" fmla="*/ 2147483647 w 104"/>
              <a:gd name="T91" fmla="*/ 2147483647 h 79"/>
              <a:gd name="T92" fmla="*/ 2147483647 w 104"/>
              <a:gd name="T93" fmla="*/ 2147483647 h 79"/>
              <a:gd name="T94" fmla="*/ 2147483647 w 104"/>
              <a:gd name="T95" fmla="*/ 2147483647 h 79"/>
              <a:gd name="T96" fmla="*/ 2147483647 w 104"/>
              <a:gd name="T97" fmla="*/ 2147483647 h 79"/>
              <a:gd name="T98" fmla="*/ 0 w 104"/>
              <a:gd name="T99" fmla="*/ 2147483647 h 79"/>
              <a:gd name="T100" fmla="*/ 2147483647 w 104"/>
              <a:gd name="T101" fmla="*/ 2147483647 h 79"/>
              <a:gd name="T102" fmla="*/ 2147483647 w 104"/>
              <a:gd name="T103" fmla="*/ 2147483647 h 79"/>
              <a:gd name="T104" fmla="*/ 2147483647 w 104"/>
              <a:gd name="T105" fmla="*/ 2147483647 h 79"/>
              <a:gd name="T106" fmla="*/ 2147483647 w 104"/>
              <a:gd name="T107" fmla="*/ 2147483647 h 79"/>
              <a:gd name="T108" fmla="*/ 2147483647 w 104"/>
              <a:gd name="T109" fmla="*/ 2147483647 h 79"/>
              <a:gd name="T110" fmla="*/ 2147483647 w 104"/>
              <a:gd name="T111" fmla="*/ 2147483647 h 7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4"/>
              <a:gd name="T169" fmla="*/ 0 h 79"/>
              <a:gd name="T170" fmla="*/ 104 w 104"/>
              <a:gd name="T171" fmla="*/ 79 h 7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4" h="79">
                <a:moveTo>
                  <a:pt x="16" y="2"/>
                </a:moveTo>
                <a:cubicBezTo>
                  <a:pt x="21" y="0"/>
                  <a:pt x="24" y="1"/>
                  <a:pt x="27" y="4"/>
                </a:cubicBezTo>
                <a:cubicBezTo>
                  <a:pt x="26" y="20"/>
                  <a:pt x="23" y="35"/>
                  <a:pt x="19" y="48"/>
                </a:cubicBezTo>
                <a:cubicBezTo>
                  <a:pt x="14" y="47"/>
                  <a:pt x="9" y="46"/>
                  <a:pt x="4" y="45"/>
                </a:cubicBezTo>
                <a:cubicBezTo>
                  <a:pt x="6" y="29"/>
                  <a:pt x="10" y="15"/>
                  <a:pt x="16" y="2"/>
                </a:cubicBezTo>
                <a:close/>
                <a:moveTo>
                  <a:pt x="18" y="65"/>
                </a:moveTo>
                <a:cubicBezTo>
                  <a:pt x="16" y="72"/>
                  <a:pt x="16" y="72"/>
                  <a:pt x="16" y="72"/>
                </a:cubicBezTo>
                <a:cubicBezTo>
                  <a:pt x="69" y="72"/>
                  <a:pt x="74" y="72"/>
                  <a:pt x="101" y="72"/>
                </a:cubicBezTo>
                <a:cubicBezTo>
                  <a:pt x="104" y="72"/>
                  <a:pt x="104" y="72"/>
                  <a:pt x="104" y="72"/>
                </a:cubicBezTo>
                <a:cubicBezTo>
                  <a:pt x="104" y="68"/>
                  <a:pt x="104" y="68"/>
                  <a:pt x="104" y="68"/>
                </a:cubicBezTo>
                <a:cubicBezTo>
                  <a:pt x="104" y="26"/>
                  <a:pt x="104" y="26"/>
                  <a:pt x="104" y="26"/>
                </a:cubicBezTo>
                <a:cubicBezTo>
                  <a:pt x="104" y="24"/>
                  <a:pt x="104" y="24"/>
                  <a:pt x="104" y="24"/>
                </a:cubicBezTo>
                <a:cubicBezTo>
                  <a:pt x="103" y="23"/>
                  <a:pt x="103" y="23"/>
                  <a:pt x="103" y="23"/>
                </a:cubicBezTo>
                <a:cubicBezTo>
                  <a:pt x="90" y="10"/>
                  <a:pt x="90" y="10"/>
                  <a:pt x="90" y="10"/>
                </a:cubicBezTo>
                <a:cubicBezTo>
                  <a:pt x="89" y="9"/>
                  <a:pt x="89" y="9"/>
                  <a:pt x="89" y="9"/>
                </a:cubicBezTo>
                <a:cubicBezTo>
                  <a:pt x="87" y="9"/>
                  <a:pt x="87" y="9"/>
                  <a:pt x="87" y="9"/>
                </a:cubicBezTo>
                <a:cubicBezTo>
                  <a:pt x="31" y="9"/>
                  <a:pt x="31" y="9"/>
                  <a:pt x="31" y="9"/>
                </a:cubicBezTo>
                <a:cubicBezTo>
                  <a:pt x="31" y="12"/>
                  <a:pt x="31" y="14"/>
                  <a:pt x="31" y="17"/>
                </a:cubicBezTo>
                <a:cubicBezTo>
                  <a:pt x="84" y="17"/>
                  <a:pt x="84" y="17"/>
                  <a:pt x="84" y="17"/>
                </a:cubicBezTo>
                <a:cubicBezTo>
                  <a:pt x="83" y="28"/>
                  <a:pt x="83" y="28"/>
                  <a:pt x="83" y="28"/>
                </a:cubicBezTo>
                <a:cubicBezTo>
                  <a:pt x="83" y="30"/>
                  <a:pt x="83" y="30"/>
                  <a:pt x="83" y="30"/>
                </a:cubicBezTo>
                <a:cubicBezTo>
                  <a:pt x="85" y="30"/>
                  <a:pt x="85" y="30"/>
                  <a:pt x="85" y="30"/>
                </a:cubicBezTo>
                <a:cubicBezTo>
                  <a:pt x="97" y="29"/>
                  <a:pt x="97" y="29"/>
                  <a:pt x="97" y="29"/>
                </a:cubicBezTo>
                <a:cubicBezTo>
                  <a:pt x="97" y="65"/>
                  <a:pt x="97" y="65"/>
                  <a:pt x="97" y="65"/>
                </a:cubicBezTo>
                <a:cubicBezTo>
                  <a:pt x="79" y="65"/>
                  <a:pt x="57" y="65"/>
                  <a:pt x="18" y="65"/>
                </a:cubicBezTo>
                <a:close/>
                <a:moveTo>
                  <a:pt x="95" y="26"/>
                </a:moveTo>
                <a:cubicBezTo>
                  <a:pt x="86" y="26"/>
                  <a:pt x="86" y="26"/>
                  <a:pt x="86" y="26"/>
                </a:cubicBezTo>
                <a:cubicBezTo>
                  <a:pt x="87" y="18"/>
                  <a:pt x="87" y="18"/>
                  <a:pt x="87" y="18"/>
                </a:cubicBezTo>
                <a:cubicBezTo>
                  <a:pt x="95" y="26"/>
                  <a:pt x="95" y="26"/>
                  <a:pt x="95" y="26"/>
                </a:cubicBezTo>
                <a:close/>
                <a:moveTo>
                  <a:pt x="32" y="43"/>
                </a:moveTo>
                <a:cubicBezTo>
                  <a:pt x="74" y="43"/>
                  <a:pt x="74" y="43"/>
                  <a:pt x="74" y="43"/>
                </a:cubicBezTo>
                <a:cubicBezTo>
                  <a:pt x="74" y="45"/>
                  <a:pt x="74" y="45"/>
                  <a:pt x="74" y="45"/>
                </a:cubicBezTo>
                <a:cubicBezTo>
                  <a:pt x="32" y="45"/>
                  <a:pt x="32" y="45"/>
                  <a:pt x="32" y="45"/>
                </a:cubicBezTo>
                <a:cubicBezTo>
                  <a:pt x="32" y="43"/>
                  <a:pt x="32" y="43"/>
                  <a:pt x="32" y="43"/>
                </a:cubicBezTo>
                <a:close/>
                <a:moveTo>
                  <a:pt x="32" y="32"/>
                </a:moveTo>
                <a:cubicBezTo>
                  <a:pt x="71" y="32"/>
                  <a:pt x="71" y="32"/>
                  <a:pt x="71" y="32"/>
                </a:cubicBezTo>
                <a:cubicBezTo>
                  <a:pt x="71" y="35"/>
                  <a:pt x="71" y="35"/>
                  <a:pt x="71" y="35"/>
                </a:cubicBezTo>
                <a:cubicBezTo>
                  <a:pt x="32" y="35"/>
                  <a:pt x="32" y="35"/>
                  <a:pt x="32" y="35"/>
                </a:cubicBezTo>
                <a:cubicBezTo>
                  <a:pt x="32" y="32"/>
                  <a:pt x="32" y="32"/>
                  <a:pt x="32" y="32"/>
                </a:cubicBezTo>
                <a:close/>
                <a:moveTo>
                  <a:pt x="32" y="22"/>
                </a:moveTo>
                <a:cubicBezTo>
                  <a:pt x="71" y="22"/>
                  <a:pt x="71" y="22"/>
                  <a:pt x="71" y="22"/>
                </a:cubicBezTo>
                <a:cubicBezTo>
                  <a:pt x="71" y="25"/>
                  <a:pt x="71" y="25"/>
                  <a:pt x="71" y="25"/>
                </a:cubicBezTo>
                <a:cubicBezTo>
                  <a:pt x="32" y="25"/>
                  <a:pt x="32" y="25"/>
                  <a:pt x="32" y="25"/>
                </a:cubicBezTo>
                <a:cubicBezTo>
                  <a:pt x="32" y="22"/>
                  <a:pt x="32" y="22"/>
                  <a:pt x="32" y="22"/>
                </a:cubicBezTo>
                <a:close/>
                <a:moveTo>
                  <a:pt x="3" y="66"/>
                </a:moveTo>
                <a:cubicBezTo>
                  <a:pt x="9" y="68"/>
                  <a:pt x="9" y="68"/>
                  <a:pt x="9" y="68"/>
                </a:cubicBezTo>
                <a:cubicBezTo>
                  <a:pt x="9" y="74"/>
                  <a:pt x="9" y="74"/>
                  <a:pt x="9" y="74"/>
                </a:cubicBezTo>
                <a:cubicBezTo>
                  <a:pt x="5" y="79"/>
                  <a:pt x="5" y="79"/>
                  <a:pt x="5" y="79"/>
                </a:cubicBezTo>
                <a:cubicBezTo>
                  <a:pt x="4" y="79"/>
                  <a:pt x="3" y="79"/>
                  <a:pt x="2" y="78"/>
                </a:cubicBezTo>
                <a:cubicBezTo>
                  <a:pt x="0" y="72"/>
                  <a:pt x="0" y="72"/>
                  <a:pt x="0" y="72"/>
                </a:cubicBezTo>
                <a:cubicBezTo>
                  <a:pt x="3" y="66"/>
                  <a:pt x="3" y="66"/>
                  <a:pt x="3" y="66"/>
                </a:cubicBezTo>
                <a:close/>
                <a:moveTo>
                  <a:pt x="4" y="48"/>
                </a:moveTo>
                <a:cubicBezTo>
                  <a:pt x="3" y="53"/>
                  <a:pt x="3" y="59"/>
                  <a:pt x="2" y="65"/>
                </a:cubicBezTo>
                <a:cubicBezTo>
                  <a:pt x="5" y="65"/>
                  <a:pt x="9" y="66"/>
                  <a:pt x="12" y="67"/>
                </a:cubicBezTo>
                <a:cubicBezTo>
                  <a:pt x="14" y="61"/>
                  <a:pt x="15" y="56"/>
                  <a:pt x="17" y="51"/>
                </a:cubicBezTo>
                <a:cubicBezTo>
                  <a:pt x="13" y="50"/>
                  <a:pt x="9" y="49"/>
                  <a:pt x="4" y="48"/>
                </a:cubicBezTo>
                <a:close/>
              </a:path>
            </a:pathLst>
          </a:custGeom>
        </p:spPr>
        <p:style>
          <a:lnRef idx="0">
            <a:schemeClr val="accent2"/>
          </a:lnRef>
          <a:fillRef idx="3">
            <a:schemeClr val="accent2"/>
          </a:fillRef>
          <a:effectRef idx="3">
            <a:schemeClr val="accent2"/>
          </a:effectRef>
          <a:fontRef idx="minor">
            <a:schemeClr val="lt1"/>
          </a:fontRef>
        </p:style>
        <p:txBody>
          <a:bodyPr lIns="91438" tIns="45719" rIns="91438" bIns="45719"/>
          <a:p>
            <a:pPr fontAlgn="auto">
              <a:spcBef>
                <a:spcPts val="0"/>
              </a:spcBef>
              <a:spcAft>
                <a:spcPts val="0"/>
              </a:spcAft>
              <a:defRPr/>
            </a:pPr>
            <a:endParaRPr lang="zh-CN" altLang="en-US" strike="noStrike" kern="0" noProof="1">
              <a:solidFill>
                <a:sysClr val="windowText" lastClr="000000"/>
              </a:solidFill>
              <a:latin typeface="+mn-lt"/>
              <a:ea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6" name="直接连接符 65"/>
          <p:cNvCxnSpPr/>
          <p:nvPr/>
        </p:nvCxnSpPr>
        <p:spPr>
          <a:xfrm>
            <a:off x="17463" y="717550"/>
            <a:ext cx="9113838" cy="14288"/>
          </a:xfrm>
          <a:prstGeom prst="line">
            <a:avLst/>
          </a:prstGeom>
          <a:ln>
            <a:solidFill>
              <a:schemeClr val="accent2">
                <a:lumMod val="60000"/>
                <a:lumOff val="40000"/>
              </a:schemeClr>
            </a:solidFill>
          </a:ln>
        </p:spPr>
        <p:style>
          <a:lnRef idx="3">
            <a:schemeClr val="accent6"/>
          </a:lnRef>
          <a:fillRef idx="0">
            <a:schemeClr val="accent6"/>
          </a:fillRef>
          <a:effectRef idx="2">
            <a:schemeClr val="accent6"/>
          </a:effectRef>
          <a:fontRef idx="minor">
            <a:schemeClr val="tx1"/>
          </a:fontRef>
        </p:style>
      </p:cxnSp>
      <p:sp>
        <p:nvSpPr>
          <p:cNvPr id="13314" name="文本框 3"/>
          <p:cNvSpPr txBox="1"/>
          <p:nvPr/>
        </p:nvSpPr>
        <p:spPr>
          <a:xfrm>
            <a:off x="584200" y="257175"/>
            <a:ext cx="4478338" cy="460375"/>
          </a:xfrm>
          <a:prstGeom prst="rect">
            <a:avLst/>
          </a:prstGeom>
          <a:noFill/>
          <a:ln w="9525">
            <a:noFill/>
          </a:ln>
        </p:spPr>
        <p:txBody>
          <a:bodyPr wrap="square" anchor="t">
            <a:spAutoFit/>
          </a:bodyPr>
          <a:p>
            <a:r>
              <a:rPr lang="zh-CN" altLang="en-US" sz="2400" b="1" dirty="0">
                <a:solidFill>
                  <a:srgbClr val="0070C0"/>
                </a:solidFill>
                <a:latin typeface="微软雅黑" panose="020B0503020204020204" charset="-122"/>
                <a:ea typeface="微软雅黑" panose="020B0503020204020204" charset="-122"/>
                <a:sym typeface="宋体" panose="02010600030101010101" pitchFamily="2" charset="-122"/>
              </a:rPr>
              <a:t>课后拓展</a:t>
            </a:r>
            <a:r>
              <a:rPr lang="en-US" altLang="zh-CN" sz="2400" b="1" dirty="0">
                <a:solidFill>
                  <a:srgbClr val="0070C0"/>
                </a:solidFill>
                <a:latin typeface="微软雅黑" panose="020B0503020204020204" charset="-122"/>
                <a:ea typeface="微软雅黑" panose="020B0503020204020204" charset="-122"/>
                <a:sym typeface="宋体" panose="02010600030101010101" pitchFamily="2" charset="-122"/>
              </a:rPr>
              <a:t>——</a:t>
            </a:r>
            <a:r>
              <a:rPr lang="zh-CN" altLang="en-US" sz="2400" b="1" dirty="0">
                <a:solidFill>
                  <a:srgbClr val="0070C0"/>
                </a:solidFill>
                <a:latin typeface="微软雅黑" panose="020B0503020204020204" charset="-122"/>
                <a:ea typeface="微软雅黑" panose="020B0503020204020204" charset="-122"/>
                <a:sym typeface="宋体" panose="02010600030101010101" pitchFamily="2" charset="-122"/>
              </a:rPr>
              <a:t>知识拓展</a:t>
            </a:r>
            <a:endParaRPr lang="zh-CN" altLang="en-US" sz="2400" b="1" dirty="0">
              <a:solidFill>
                <a:srgbClr val="0070C0"/>
              </a:solidFill>
              <a:latin typeface="微软雅黑" panose="020B0503020204020204" charset="-122"/>
              <a:ea typeface="微软雅黑" panose="020B0503020204020204" charset="-122"/>
              <a:sym typeface="宋体" panose="02010600030101010101" pitchFamily="2" charset="-122"/>
            </a:endParaRPr>
          </a:p>
        </p:txBody>
      </p:sp>
      <p:sp>
        <p:nvSpPr>
          <p:cNvPr id="13315" name="文本框 1"/>
          <p:cNvSpPr txBox="1"/>
          <p:nvPr/>
        </p:nvSpPr>
        <p:spPr>
          <a:xfrm>
            <a:off x="2581275" y="1758950"/>
            <a:ext cx="5168900" cy="460375"/>
          </a:xfrm>
          <a:prstGeom prst="rect">
            <a:avLst/>
          </a:prstGeom>
          <a:noFill/>
          <a:ln w="9525">
            <a:noFill/>
          </a:ln>
        </p:spPr>
        <p:txBody>
          <a:bodyPr wrap="square" anchor="t">
            <a:spAutoFit/>
          </a:bodyPr>
          <a:p>
            <a:pPr>
              <a:buClr>
                <a:srgbClr val="00B0F0"/>
              </a:buClr>
              <a:buFont typeface="Wingdings" panose="05000000000000000000" charset="0"/>
              <a:buNone/>
            </a:pPr>
            <a:r>
              <a:rPr lang="zh-CN" altLang="en-US" sz="2400" b="1">
                <a:solidFill>
                  <a:srgbClr val="D67C02"/>
                </a:solidFill>
                <a:latin typeface="Arial" panose="020B0604020202020204" pitchFamily="34" charset="0"/>
                <a:ea typeface="宋体" panose="02010600030101010101" pitchFamily="2" charset="-122"/>
              </a:rPr>
              <a:t>学生总结，完成作业，学习拓展资源。 </a:t>
            </a:r>
            <a:endParaRPr lang="zh-CN" altLang="en-US" sz="2400" b="1">
              <a:solidFill>
                <a:srgbClr val="D67C02"/>
              </a:solidFill>
              <a:latin typeface="Arial" panose="020B0604020202020204" pitchFamily="34" charset="0"/>
              <a:ea typeface="宋体" panose="02010600030101010101" pitchFamily="2" charset="-122"/>
            </a:endParaRPr>
          </a:p>
        </p:txBody>
      </p:sp>
      <p:grpSp>
        <p:nvGrpSpPr>
          <p:cNvPr id="6" name="组合 48"/>
          <p:cNvGrpSpPr/>
          <p:nvPr/>
        </p:nvGrpSpPr>
        <p:grpSpPr bwMode="auto">
          <a:xfrm rot="5400000">
            <a:off x="1365250" y="1297305"/>
            <a:ext cx="902970" cy="1563370"/>
            <a:chOff x="4020870" y="2194485"/>
            <a:chExt cx="1102258" cy="1432090"/>
          </a:xfrm>
          <a:effectLst>
            <a:outerShdw blurRad="444500" dist="254000" dir="8100000" algn="tr" rotWithShape="0">
              <a:prstClr val="black">
                <a:alpha val="50000"/>
              </a:prstClr>
            </a:outerShdw>
          </a:effectLst>
        </p:grpSpPr>
        <p:sp>
          <p:nvSpPr>
            <p:cNvPr id="18"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endParaRPr lang="zh-CN" altLang="en-US" sz="1500" strike="noStrike" noProof="1">
                <a:solidFill>
                  <a:schemeClr val="tx1"/>
                </a:solidFill>
              </a:endParaRPr>
            </a:p>
          </p:txBody>
        </p:sp>
        <p:sp>
          <p:nvSpPr>
            <p:cNvPr id="19"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endParaRPr lang="zh-CN" altLang="en-US" sz="1500" strike="noStrike" noProof="1"/>
            </a:p>
          </p:txBody>
        </p:sp>
      </p:grpSp>
      <p:sp>
        <p:nvSpPr>
          <p:cNvPr id="20" name="Freeform 35"/>
          <p:cNvSpPr>
            <a:spLocks noEditPoints="1" noChangeArrowheads="1"/>
          </p:cNvSpPr>
          <p:nvPr/>
        </p:nvSpPr>
        <p:spPr bwMode="auto">
          <a:xfrm>
            <a:off x="1430338" y="1808163"/>
            <a:ext cx="541338" cy="539750"/>
          </a:xfrm>
          <a:custGeom>
            <a:avLst/>
            <a:gdLst>
              <a:gd name="T0" fmla="*/ 2147483647 w 104"/>
              <a:gd name="T1" fmla="*/ 2147483647 h 79"/>
              <a:gd name="T2" fmla="*/ 2147483647 w 104"/>
              <a:gd name="T3" fmla="*/ 2147483647 h 79"/>
              <a:gd name="T4" fmla="*/ 2147483647 w 104"/>
              <a:gd name="T5" fmla="*/ 2147483647 h 79"/>
              <a:gd name="T6" fmla="*/ 2147483647 w 104"/>
              <a:gd name="T7" fmla="*/ 2147483647 h 79"/>
              <a:gd name="T8" fmla="*/ 2147483647 w 104"/>
              <a:gd name="T9" fmla="*/ 2147483647 h 79"/>
              <a:gd name="T10" fmla="*/ 2147483647 w 104"/>
              <a:gd name="T11" fmla="*/ 2147483647 h 79"/>
              <a:gd name="T12" fmla="*/ 2147483647 w 104"/>
              <a:gd name="T13" fmla="*/ 2147483647 h 79"/>
              <a:gd name="T14" fmla="*/ 2147483647 w 104"/>
              <a:gd name="T15" fmla="*/ 2147483647 h 79"/>
              <a:gd name="T16" fmla="*/ 2147483647 w 104"/>
              <a:gd name="T17" fmla="*/ 2147483647 h 79"/>
              <a:gd name="T18" fmla="*/ 2147483647 w 104"/>
              <a:gd name="T19" fmla="*/ 2147483647 h 79"/>
              <a:gd name="T20" fmla="*/ 2147483647 w 104"/>
              <a:gd name="T21" fmla="*/ 2147483647 h 79"/>
              <a:gd name="T22" fmla="*/ 2147483647 w 104"/>
              <a:gd name="T23" fmla="*/ 2147483647 h 79"/>
              <a:gd name="T24" fmla="*/ 2147483647 w 104"/>
              <a:gd name="T25" fmla="*/ 2147483647 h 79"/>
              <a:gd name="T26" fmla="*/ 2147483647 w 104"/>
              <a:gd name="T27" fmla="*/ 2147483647 h 79"/>
              <a:gd name="T28" fmla="*/ 2147483647 w 104"/>
              <a:gd name="T29" fmla="*/ 2147483647 h 79"/>
              <a:gd name="T30" fmla="*/ 2147483647 w 104"/>
              <a:gd name="T31" fmla="*/ 2147483647 h 79"/>
              <a:gd name="T32" fmla="*/ 2147483647 w 104"/>
              <a:gd name="T33" fmla="*/ 2147483647 h 79"/>
              <a:gd name="T34" fmla="*/ 2147483647 w 104"/>
              <a:gd name="T35" fmla="*/ 2147483647 h 79"/>
              <a:gd name="T36" fmla="*/ 2147483647 w 104"/>
              <a:gd name="T37" fmla="*/ 2147483647 h 79"/>
              <a:gd name="T38" fmla="*/ 2147483647 w 104"/>
              <a:gd name="T39" fmla="*/ 2147483647 h 79"/>
              <a:gd name="T40" fmla="*/ 2147483647 w 104"/>
              <a:gd name="T41" fmla="*/ 2147483647 h 79"/>
              <a:gd name="T42" fmla="*/ 2147483647 w 104"/>
              <a:gd name="T43" fmla="*/ 2147483647 h 79"/>
              <a:gd name="T44" fmla="*/ 2147483647 w 104"/>
              <a:gd name="T45" fmla="*/ 2147483647 h 79"/>
              <a:gd name="T46" fmla="*/ 2147483647 w 104"/>
              <a:gd name="T47" fmla="*/ 2147483647 h 79"/>
              <a:gd name="T48" fmla="*/ 2147483647 w 104"/>
              <a:gd name="T49" fmla="*/ 2147483647 h 79"/>
              <a:gd name="T50" fmla="*/ 2147483647 w 104"/>
              <a:gd name="T51" fmla="*/ 2147483647 h 79"/>
              <a:gd name="T52" fmla="*/ 2147483647 w 104"/>
              <a:gd name="T53" fmla="*/ 2147483647 h 79"/>
              <a:gd name="T54" fmla="*/ 2147483647 w 104"/>
              <a:gd name="T55" fmla="*/ 2147483647 h 79"/>
              <a:gd name="T56" fmla="*/ 2147483647 w 104"/>
              <a:gd name="T57" fmla="*/ 2147483647 h 79"/>
              <a:gd name="T58" fmla="*/ 2147483647 w 104"/>
              <a:gd name="T59" fmla="*/ 2147483647 h 79"/>
              <a:gd name="T60" fmla="*/ 2147483647 w 104"/>
              <a:gd name="T61" fmla="*/ 2147483647 h 79"/>
              <a:gd name="T62" fmla="*/ 2147483647 w 104"/>
              <a:gd name="T63" fmla="*/ 2147483647 h 79"/>
              <a:gd name="T64" fmla="*/ 2147483647 w 104"/>
              <a:gd name="T65" fmla="*/ 2147483647 h 79"/>
              <a:gd name="T66" fmla="*/ 2147483647 w 104"/>
              <a:gd name="T67" fmla="*/ 2147483647 h 79"/>
              <a:gd name="T68" fmla="*/ 2147483647 w 104"/>
              <a:gd name="T69" fmla="*/ 2147483647 h 79"/>
              <a:gd name="T70" fmla="*/ 2147483647 w 104"/>
              <a:gd name="T71" fmla="*/ 2147483647 h 79"/>
              <a:gd name="T72" fmla="*/ 2147483647 w 104"/>
              <a:gd name="T73" fmla="*/ 2147483647 h 79"/>
              <a:gd name="T74" fmla="*/ 2147483647 w 104"/>
              <a:gd name="T75" fmla="*/ 2147483647 h 79"/>
              <a:gd name="T76" fmla="*/ 2147483647 w 104"/>
              <a:gd name="T77" fmla="*/ 2147483647 h 79"/>
              <a:gd name="T78" fmla="*/ 2147483647 w 104"/>
              <a:gd name="T79" fmla="*/ 2147483647 h 79"/>
              <a:gd name="T80" fmla="*/ 2147483647 w 104"/>
              <a:gd name="T81" fmla="*/ 2147483647 h 79"/>
              <a:gd name="T82" fmla="*/ 2147483647 w 104"/>
              <a:gd name="T83" fmla="*/ 2147483647 h 79"/>
              <a:gd name="T84" fmla="*/ 2147483647 w 104"/>
              <a:gd name="T85" fmla="*/ 2147483647 h 79"/>
              <a:gd name="T86" fmla="*/ 2147483647 w 104"/>
              <a:gd name="T87" fmla="*/ 2147483647 h 79"/>
              <a:gd name="T88" fmla="*/ 2147483647 w 104"/>
              <a:gd name="T89" fmla="*/ 2147483647 h 79"/>
              <a:gd name="T90" fmla="*/ 2147483647 w 104"/>
              <a:gd name="T91" fmla="*/ 2147483647 h 79"/>
              <a:gd name="T92" fmla="*/ 2147483647 w 104"/>
              <a:gd name="T93" fmla="*/ 2147483647 h 79"/>
              <a:gd name="T94" fmla="*/ 2147483647 w 104"/>
              <a:gd name="T95" fmla="*/ 2147483647 h 79"/>
              <a:gd name="T96" fmla="*/ 2147483647 w 104"/>
              <a:gd name="T97" fmla="*/ 2147483647 h 79"/>
              <a:gd name="T98" fmla="*/ 0 w 104"/>
              <a:gd name="T99" fmla="*/ 2147483647 h 79"/>
              <a:gd name="T100" fmla="*/ 2147483647 w 104"/>
              <a:gd name="T101" fmla="*/ 2147483647 h 79"/>
              <a:gd name="T102" fmla="*/ 2147483647 w 104"/>
              <a:gd name="T103" fmla="*/ 2147483647 h 79"/>
              <a:gd name="T104" fmla="*/ 2147483647 w 104"/>
              <a:gd name="T105" fmla="*/ 2147483647 h 79"/>
              <a:gd name="T106" fmla="*/ 2147483647 w 104"/>
              <a:gd name="T107" fmla="*/ 2147483647 h 79"/>
              <a:gd name="T108" fmla="*/ 2147483647 w 104"/>
              <a:gd name="T109" fmla="*/ 2147483647 h 79"/>
              <a:gd name="T110" fmla="*/ 2147483647 w 104"/>
              <a:gd name="T111" fmla="*/ 2147483647 h 7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4"/>
              <a:gd name="T169" fmla="*/ 0 h 79"/>
              <a:gd name="T170" fmla="*/ 104 w 104"/>
              <a:gd name="T171" fmla="*/ 79 h 7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4" h="79">
                <a:moveTo>
                  <a:pt x="16" y="2"/>
                </a:moveTo>
                <a:cubicBezTo>
                  <a:pt x="21" y="0"/>
                  <a:pt x="24" y="1"/>
                  <a:pt x="27" y="4"/>
                </a:cubicBezTo>
                <a:cubicBezTo>
                  <a:pt x="26" y="20"/>
                  <a:pt x="23" y="35"/>
                  <a:pt x="19" y="48"/>
                </a:cubicBezTo>
                <a:cubicBezTo>
                  <a:pt x="14" y="47"/>
                  <a:pt x="9" y="46"/>
                  <a:pt x="4" y="45"/>
                </a:cubicBezTo>
                <a:cubicBezTo>
                  <a:pt x="6" y="29"/>
                  <a:pt x="10" y="15"/>
                  <a:pt x="16" y="2"/>
                </a:cubicBezTo>
                <a:close/>
                <a:moveTo>
                  <a:pt x="18" y="65"/>
                </a:moveTo>
                <a:cubicBezTo>
                  <a:pt x="16" y="72"/>
                  <a:pt x="16" y="72"/>
                  <a:pt x="16" y="72"/>
                </a:cubicBezTo>
                <a:cubicBezTo>
                  <a:pt x="69" y="72"/>
                  <a:pt x="74" y="72"/>
                  <a:pt x="101" y="72"/>
                </a:cubicBezTo>
                <a:cubicBezTo>
                  <a:pt x="104" y="72"/>
                  <a:pt x="104" y="72"/>
                  <a:pt x="104" y="72"/>
                </a:cubicBezTo>
                <a:cubicBezTo>
                  <a:pt x="104" y="68"/>
                  <a:pt x="104" y="68"/>
                  <a:pt x="104" y="68"/>
                </a:cubicBezTo>
                <a:cubicBezTo>
                  <a:pt x="104" y="26"/>
                  <a:pt x="104" y="26"/>
                  <a:pt x="104" y="26"/>
                </a:cubicBezTo>
                <a:cubicBezTo>
                  <a:pt x="104" y="24"/>
                  <a:pt x="104" y="24"/>
                  <a:pt x="104" y="24"/>
                </a:cubicBezTo>
                <a:cubicBezTo>
                  <a:pt x="103" y="23"/>
                  <a:pt x="103" y="23"/>
                  <a:pt x="103" y="23"/>
                </a:cubicBezTo>
                <a:cubicBezTo>
                  <a:pt x="90" y="10"/>
                  <a:pt x="90" y="10"/>
                  <a:pt x="90" y="10"/>
                </a:cubicBezTo>
                <a:cubicBezTo>
                  <a:pt x="89" y="9"/>
                  <a:pt x="89" y="9"/>
                  <a:pt x="89" y="9"/>
                </a:cubicBezTo>
                <a:cubicBezTo>
                  <a:pt x="87" y="9"/>
                  <a:pt x="87" y="9"/>
                  <a:pt x="87" y="9"/>
                </a:cubicBezTo>
                <a:cubicBezTo>
                  <a:pt x="31" y="9"/>
                  <a:pt x="31" y="9"/>
                  <a:pt x="31" y="9"/>
                </a:cubicBezTo>
                <a:cubicBezTo>
                  <a:pt x="31" y="12"/>
                  <a:pt x="31" y="14"/>
                  <a:pt x="31" y="17"/>
                </a:cubicBezTo>
                <a:cubicBezTo>
                  <a:pt x="84" y="17"/>
                  <a:pt x="84" y="17"/>
                  <a:pt x="84" y="17"/>
                </a:cubicBezTo>
                <a:cubicBezTo>
                  <a:pt x="83" y="28"/>
                  <a:pt x="83" y="28"/>
                  <a:pt x="83" y="28"/>
                </a:cubicBezTo>
                <a:cubicBezTo>
                  <a:pt x="83" y="30"/>
                  <a:pt x="83" y="30"/>
                  <a:pt x="83" y="30"/>
                </a:cubicBezTo>
                <a:cubicBezTo>
                  <a:pt x="85" y="30"/>
                  <a:pt x="85" y="30"/>
                  <a:pt x="85" y="30"/>
                </a:cubicBezTo>
                <a:cubicBezTo>
                  <a:pt x="97" y="29"/>
                  <a:pt x="97" y="29"/>
                  <a:pt x="97" y="29"/>
                </a:cubicBezTo>
                <a:cubicBezTo>
                  <a:pt x="97" y="65"/>
                  <a:pt x="97" y="65"/>
                  <a:pt x="97" y="65"/>
                </a:cubicBezTo>
                <a:cubicBezTo>
                  <a:pt x="79" y="65"/>
                  <a:pt x="57" y="65"/>
                  <a:pt x="18" y="65"/>
                </a:cubicBezTo>
                <a:close/>
                <a:moveTo>
                  <a:pt x="95" y="26"/>
                </a:moveTo>
                <a:cubicBezTo>
                  <a:pt x="86" y="26"/>
                  <a:pt x="86" y="26"/>
                  <a:pt x="86" y="26"/>
                </a:cubicBezTo>
                <a:cubicBezTo>
                  <a:pt x="87" y="18"/>
                  <a:pt x="87" y="18"/>
                  <a:pt x="87" y="18"/>
                </a:cubicBezTo>
                <a:cubicBezTo>
                  <a:pt x="95" y="26"/>
                  <a:pt x="95" y="26"/>
                  <a:pt x="95" y="26"/>
                </a:cubicBezTo>
                <a:close/>
                <a:moveTo>
                  <a:pt x="32" y="43"/>
                </a:moveTo>
                <a:cubicBezTo>
                  <a:pt x="74" y="43"/>
                  <a:pt x="74" y="43"/>
                  <a:pt x="74" y="43"/>
                </a:cubicBezTo>
                <a:cubicBezTo>
                  <a:pt x="74" y="45"/>
                  <a:pt x="74" y="45"/>
                  <a:pt x="74" y="45"/>
                </a:cubicBezTo>
                <a:cubicBezTo>
                  <a:pt x="32" y="45"/>
                  <a:pt x="32" y="45"/>
                  <a:pt x="32" y="45"/>
                </a:cubicBezTo>
                <a:cubicBezTo>
                  <a:pt x="32" y="43"/>
                  <a:pt x="32" y="43"/>
                  <a:pt x="32" y="43"/>
                </a:cubicBezTo>
                <a:close/>
                <a:moveTo>
                  <a:pt x="32" y="32"/>
                </a:moveTo>
                <a:cubicBezTo>
                  <a:pt x="71" y="32"/>
                  <a:pt x="71" y="32"/>
                  <a:pt x="71" y="32"/>
                </a:cubicBezTo>
                <a:cubicBezTo>
                  <a:pt x="71" y="35"/>
                  <a:pt x="71" y="35"/>
                  <a:pt x="71" y="35"/>
                </a:cubicBezTo>
                <a:cubicBezTo>
                  <a:pt x="32" y="35"/>
                  <a:pt x="32" y="35"/>
                  <a:pt x="32" y="35"/>
                </a:cubicBezTo>
                <a:cubicBezTo>
                  <a:pt x="32" y="32"/>
                  <a:pt x="32" y="32"/>
                  <a:pt x="32" y="32"/>
                </a:cubicBezTo>
                <a:close/>
                <a:moveTo>
                  <a:pt x="32" y="22"/>
                </a:moveTo>
                <a:cubicBezTo>
                  <a:pt x="71" y="22"/>
                  <a:pt x="71" y="22"/>
                  <a:pt x="71" y="22"/>
                </a:cubicBezTo>
                <a:cubicBezTo>
                  <a:pt x="71" y="25"/>
                  <a:pt x="71" y="25"/>
                  <a:pt x="71" y="25"/>
                </a:cubicBezTo>
                <a:cubicBezTo>
                  <a:pt x="32" y="25"/>
                  <a:pt x="32" y="25"/>
                  <a:pt x="32" y="25"/>
                </a:cubicBezTo>
                <a:cubicBezTo>
                  <a:pt x="32" y="22"/>
                  <a:pt x="32" y="22"/>
                  <a:pt x="32" y="22"/>
                </a:cubicBezTo>
                <a:close/>
                <a:moveTo>
                  <a:pt x="3" y="66"/>
                </a:moveTo>
                <a:cubicBezTo>
                  <a:pt x="9" y="68"/>
                  <a:pt x="9" y="68"/>
                  <a:pt x="9" y="68"/>
                </a:cubicBezTo>
                <a:cubicBezTo>
                  <a:pt x="9" y="74"/>
                  <a:pt x="9" y="74"/>
                  <a:pt x="9" y="74"/>
                </a:cubicBezTo>
                <a:cubicBezTo>
                  <a:pt x="5" y="79"/>
                  <a:pt x="5" y="79"/>
                  <a:pt x="5" y="79"/>
                </a:cubicBezTo>
                <a:cubicBezTo>
                  <a:pt x="4" y="79"/>
                  <a:pt x="3" y="79"/>
                  <a:pt x="2" y="78"/>
                </a:cubicBezTo>
                <a:cubicBezTo>
                  <a:pt x="0" y="72"/>
                  <a:pt x="0" y="72"/>
                  <a:pt x="0" y="72"/>
                </a:cubicBezTo>
                <a:cubicBezTo>
                  <a:pt x="3" y="66"/>
                  <a:pt x="3" y="66"/>
                  <a:pt x="3" y="66"/>
                </a:cubicBezTo>
                <a:close/>
                <a:moveTo>
                  <a:pt x="4" y="48"/>
                </a:moveTo>
                <a:cubicBezTo>
                  <a:pt x="3" y="53"/>
                  <a:pt x="3" y="59"/>
                  <a:pt x="2" y="65"/>
                </a:cubicBezTo>
                <a:cubicBezTo>
                  <a:pt x="5" y="65"/>
                  <a:pt x="9" y="66"/>
                  <a:pt x="12" y="67"/>
                </a:cubicBezTo>
                <a:cubicBezTo>
                  <a:pt x="14" y="61"/>
                  <a:pt x="15" y="56"/>
                  <a:pt x="17" y="51"/>
                </a:cubicBezTo>
                <a:cubicBezTo>
                  <a:pt x="13" y="50"/>
                  <a:pt x="9" y="49"/>
                  <a:pt x="4" y="48"/>
                </a:cubicBezTo>
                <a:close/>
              </a:path>
            </a:pathLst>
          </a:custGeom>
        </p:spPr>
        <p:style>
          <a:lnRef idx="1">
            <a:schemeClr val="accent5"/>
          </a:lnRef>
          <a:fillRef idx="2">
            <a:schemeClr val="accent5"/>
          </a:fillRef>
          <a:effectRef idx="1">
            <a:schemeClr val="accent5"/>
          </a:effectRef>
          <a:fontRef idx="minor">
            <a:schemeClr val="dk1"/>
          </a:fontRef>
        </p:style>
        <p:txBody>
          <a:bodyPr lIns="91438" tIns="45719" rIns="91438" bIns="45719"/>
          <a:p>
            <a:pPr fontAlgn="auto">
              <a:spcBef>
                <a:spcPts val="0"/>
              </a:spcBef>
              <a:spcAft>
                <a:spcPts val="0"/>
              </a:spcAft>
              <a:defRPr/>
            </a:pPr>
            <a:endParaRPr lang="zh-CN" altLang="en-US" strike="noStrike" kern="0" noProof="1">
              <a:solidFill>
                <a:sysClr val="windowText" lastClr="000000"/>
              </a:solidFill>
              <a:latin typeface="+mn-lt"/>
              <a:ea typeface="+mn-ea"/>
            </a:endParaRPr>
          </a:p>
        </p:txBody>
      </p:sp>
      <p:sp>
        <p:nvSpPr>
          <p:cNvPr id="21" name="文本框 20"/>
          <p:cNvSpPr txBox="1"/>
          <p:nvPr/>
        </p:nvSpPr>
        <p:spPr>
          <a:xfrm>
            <a:off x="2679700" y="4051300"/>
            <a:ext cx="3602038" cy="460375"/>
          </a:xfrm>
          <a:prstGeom prst="rect">
            <a:avLst/>
          </a:prstGeom>
          <a:noFill/>
        </p:spPr>
        <p:txBody>
          <a:bodyPr wrap="square" rtlCol="0">
            <a:spAutoFit/>
          </a:bodyPr>
          <a:p>
            <a:r>
              <a:rPr lang="zh-CN" altLang="en-US" sz="2400" b="1" noProof="1">
                <a:solidFill>
                  <a:schemeClr val="accent4">
                    <a:lumMod val="75000"/>
                  </a:schemeClr>
                </a:solidFill>
                <a:latin typeface="Arial" panose="020B0604020202020204" pitchFamily="34" charset="0"/>
                <a:ea typeface="宋体" panose="02010600030101010101" pitchFamily="2" charset="-122"/>
                <a:cs typeface="+mn-cs"/>
              </a:rPr>
              <a:t>教师反思、拓展资源</a:t>
            </a:r>
            <a:endParaRPr lang="zh-CN" altLang="en-US" sz="2400" b="1" noProof="1">
              <a:solidFill>
                <a:schemeClr val="accent4">
                  <a:lumMod val="75000"/>
                </a:schemeClr>
              </a:solidFill>
            </a:endParaRPr>
          </a:p>
        </p:txBody>
      </p:sp>
      <p:grpSp>
        <p:nvGrpSpPr>
          <p:cNvPr id="13319" name="组合 24"/>
          <p:cNvGrpSpPr/>
          <p:nvPr/>
        </p:nvGrpSpPr>
        <p:grpSpPr>
          <a:xfrm>
            <a:off x="1035050" y="3827463"/>
            <a:ext cx="1563688" cy="903287"/>
            <a:chOff x="1639887" y="2173289"/>
            <a:chExt cx="1563687" cy="903287"/>
          </a:xfrm>
        </p:grpSpPr>
        <p:grpSp>
          <p:nvGrpSpPr>
            <p:cNvPr id="27" name="组合 48"/>
            <p:cNvGrpSpPr/>
            <p:nvPr/>
          </p:nvGrpSpPr>
          <p:grpSpPr bwMode="auto">
            <a:xfrm rot="5400000">
              <a:off x="1970087" y="1843089"/>
              <a:ext cx="903287" cy="1563687"/>
              <a:chOff x="4020870" y="2194485"/>
              <a:chExt cx="1102258" cy="1432090"/>
            </a:xfrm>
            <a:effectLst>
              <a:outerShdw blurRad="444500" dist="254000" dir="8100000" algn="tr" rotWithShape="0">
                <a:prstClr val="black">
                  <a:alpha val="50000"/>
                </a:prstClr>
              </a:outerShdw>
            </a:effectLst>
          </p:grpSpPr>
          <p:sp>
            <p:nvSpPr>
              <p:cNvPr id="28"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endParaRPr lang="zh-CN" altLang="en-US" sz="1500" strike="noStrike" noProof="1">
                  <a:solidFill>
                    <a:schemeClr val="tx1"/>
                  </a:solidFill>
                </a:endParaRPr>
              </a:p>
            </p:txBody>
          </p:sp>
          <p:sp>
            <p:nvSpPr>
              <p:cNvPr id="29"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auto">
                  <a:spcBef>
                    <a:spcPts val="0"/>
                  </a:spcBef>
                  <a:spcAft>
                    <a:spcPts val="0"/>
                  </a:spcAft>
                  <a:defRPr/>
                </a:pPr>
                <a:endParaRPr lang="zh-CN" altLang="en-US" sz="1500" strike="noStrike" noProof="1"/>
              </a:p>
            </p:txBody>
          </p:sp>
        </p:grpSp>
        <p:sp>
          <p:nvSpPr>
            <p:cNvPr id="30" name="Freeform 54"/>
            <p:cNvSpPr>
              <a:spLocks noEditPoints="1" noChangeArrowheads="1"/>
            </p:cNvSpPr>
            <p:nvPr/>
          </p:nvSpPr>
          <p:spPr bwMode="auto">
            <a:xfrm>
              <a:off x="1979613" y="2355850"/>
              <a:ext cx="539750" cy="539750"/>
            </a:xfrm>
            <a:custGeom>
              <a:avLst/>
              <a:gdLst>
                <a:gd name="T0" fmla="*/ 2147483647 w 102"/>
                <a:gd name="T1" fmla="*/ 2147483647 h 113"/>
                <a:gd name="T2" fmla="*/ 2147483647 w 102"/>
                <a:gd name="T3" fmla="*/ 2147483647 h 113"/>
                <a:gd name="T4" fmla="*/ 2147483647 w 102"/>
                <a:gd name="T5" fmla="*/ 2147483647 h 113"/>
                <a:gd name="T6" fmla="*/ 2147483647 w 102"/>
                <a:gd name="T7" fmla="*/ 2147483647 h 113"/>
                <a:gd name="T8" fmla="*/ 2147483647 w 102"/>
                <a:gd name="T9" fmla="*/ 2147483647 h 113"/>
                <a:gd name="T10" fmla="*/ 2147483647 w 102"/>
                <a:gd name="T11" fmla="*/ 2147483647 h 113"/>
                <a:gd name="T12" fmla="*/ 2147483647 w 102"/>
                <a:gd name="T13" fmla="*/ 2147483647 h 113"/>
                <a:gd name="T14" fmla="*/ 2147483647 w 102"/>
                <a:gd name="T15" fmla="*/ 2147483647 h 113"/>
                <a:gd name="T16" fmla="*/ 2147483647 w 102"/>
                <a:gd name="T17" fmla="*/ 2147483647 h 113"/>
                <a:gd name="T18" fmla="*/ 2147483647 w 102"/>
                <a:gd name="T19" fmla="*/ 2147483647 h 113"/>
                <a:gd name="T20" fmla="*/ 2147483647 w 102"/>
                <a:gd name="T21" fmla="*/ 2147483647 h 113"/>
                <a:gd name="T22" fmla="*/ 2147483647 w 102"/>
                <a:gd name="T23" fmla="*/ 2147483647 h 113"/>
                <a:gd name="T24" fmla="*/ 2147483647 w 102"/>
                <a:gd name="T25" fmla="*/ 2147483647 h 113"/>
                <a:gd name="T26" fmla="*/ 2147483647 w 102"/>
                <a:gd name="T27" fmla="*/ 2147483647 h 113"/>
                <a:gd name="T28" fmla="*/ 2147483647 w 102"/>
                <a:gd name="T29" fmla="*/ 2147483647 h 113"/>
                <a:gd name="T30" fmla="*/ 2147483647 w 102"/>
                <a:gd name="T31" fmla="*/ 2147483647 h 113"/>
                <a:gd name="T32" fmla="*/ 2147483647 w 102"/>
                <a:gd name="T33" fmla="*/ 2147483647 h 113"/>
                <a:gd name="T34" fmla="*/ 2147483647 w 102"/>
                <a:gd name="T35" fmla="*/ 2147483647 h 113"/>
                <a:gd name="T36" fmla="*/ 2147483647 w 102"/>
                <a:gd name="T37" fmla="*/ 2147483647 h 113"/>
                <a:gd name="T38" fmla="*/ 2147483647 w 102"/>
                <a:gd name="T39" fmla="*/ 2147483647 h 113"/>
                <a:gd name="T40" fmla="*/ 2147483647 w 102"/>
                <a:gd name="T41" fmla="*/ 2147483647 h 113"/>
                <a:gd name="T42" fmla="*/ 2147483647 w 102"/>
                <a:gd name="T43" fmla="*/ 2147483647 h 113"/>
                <a:gd name="T44" fmla="*/ 2147483647 w 102"/>
                <a:gd name="T45" fmla="*/ 2147483647 h 113"/>
                <a:gd name="T46" fmla="*/ 2147483647 w 102"/>
                <a:gd name="T47" fmla="*/ 2147483647 h 113"/>
                <a:gd name="T48" fmla="*/ 2147483647 w 102"/>
                <a:gd name="T49" fmla="*/ 2147483647 h 113"/>
                <a:gd name="T50" fmla="*/ 2147483647 w 102"/>
                <a:gd name="T51" fmla="*/ 2147483647 h 113"/>
                <a:gd name="T52" fmla="*/ 2147483647 w 102"/>
                <a:gd name="T53" fmla="*/ 2147483647 h 113"/>
                <a:gd name="T54" fmla="*/ 2147483647 w 102"/>
                <a:gd name="T55" fmla="*/ 2147483647 h 113"/>
                <a:gd name="T56" fmla="*/ 2147483647 w 102"/>
                <a:gd name="T57" fmla="*/ 2147483647 h 113"/>
                <a:gd name="T58" fmla="*/ 2147483647 w 102"/>
                <a:gd name="T59" fmla="*/ 2147483647 h 113"/>
                <a:gd name="T60" fmla="*/ 2147483647 w 102"/>
                <a:gd name="T61" fmla="*/ 2147483647 h 113"/>
                <a:gd name="T62" fmla="*/ 2147483647 w 102"/>
                <a:gd name="T63" fmla="*/ 2147483647 h 113"/>
                <a:gd name="T64" fmla="*/ 2147483647 w 102"/>
                <a:gd name="T65" fmla="*/ 2147483647 h 113"/>
                <a:gd name="T66" fmla="*/ 2147483647 w 102"/>
                <a:gd name="T67" fmla="*/ 2147483647 h 113"/>
                <a:gd name="T68" fmla="*/ 2147483647 w 102"/>
                <a:gd name="T69" fmla="*/ 2147483647 h 113"/>
                <a:gd name="T70" fmla="*/ 2147483647 w 102"/>
                <a:gd name="T71" fmla="*/ 2147483647 h 113"/>
                <a:gd name="T72" fmla="*/ 2147483647 w 102"/>
                <a:gd name="T73" fmla="*/ 2147483647 h 113"/>
                <a:gd name="T74" fmla="*/ 2147483647 w 102"/>
                <a:gd name="T75" fmla="*/ 2147483647 h 113"/>
                <a:gd name="T76" fmla="*/ 2147483647 w 102"/>
                <a:gd name="T77" fmla="*/ 2147483647 h 113"/>
                <a:gd name="T78" fmla="*/ 2147483647 w 102"/>
                <a:gd name="T79" fmla="*/ 2147483647 h 113"/>
                <a:gd name="T80" fmla="*/ 2147483647 w 102"/>
                <a:gd name="T81" fmla="*/ 2147483647 h 113"/>
                <a:gd name="T82" fmla="*/ 2147483647 w 102"/>
                <a:gd name="T83" fmla="*/ 2147483647 h 113"/>
                <a:gd name="T84" fmla="*/ 2147483647 w 102"/>
                <a:gd name="T85" fmla="*/ 2147483647 h 113"/>
                <a:gd name="T86" fmla="*/ 2147483647 w 102"/>
                <a:gd name="T87" fmla="*/ 2147483647 h 113"/>
                <a:gd name="T88" fmla="*/ 2147483647 w 102"/>
                <a:gd name="T89" fmla="*/ 2147483647 h 113"/>
                <a:gd name="T90" fmla="*/ 2147483647 w 102"/>
                <a:gd name="T91" fmla="*/ 2147483647 h 113"/>
                <a:gd name="T92" fmla="*/ 2147483647 w 102"/>
                <a:gd name="T93" fmla="*/ 2147483647 h 1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2"/>
                <a:gd name="T142" fmla="*/ 0 h 113"/>
                <a:gd name="T143" fmla="*/ 102 w 102"/>
                <a:gd name="T144" fmla="*/ 113 h 11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2" h="113">
                  <a:moveTo>
                    <a:pt x="53" y="0"/>
                  </a:moveTo>
                  <a:cubicBezTo>
                    <a:pt x="102" y="0"/>
                    <a:pt x="102" y="0"/>
                    <a:pt x="102" y="0"/>
                  </a:cubicBezTo>
                  <a:cubicBezTo>
                    <a:pt x="102" y="31"/>
                    <a:pt x="102" y="31"/>
                    <a:pt x="102" y="31"/>
                  </a:cubicBezTo>
                  <a:cubicBezTo>
                    <a:pt x="61" y="31"/>
                    <a:pt x="61" y="31"/>
                    <a:pt x="61" y="31"/>
                  </a:cubicBezTo>
                  <a:cubicBezTo>
                    <a:pt x="48" y="34"/>
                    <a:pt x="48" y="34"/>
                    <a:pt x="48" y="34"/>
                  </a:cubicBezTo>
                  <a:cubicBezTo>
                    <a:pt x="53" y="28"/>
                    <a:pt x="53" y="28"/>
                    <a:pt x="53" y="28"/>
                  </a:cubicBezTo>
                  <a:cubicBezTo>
                    <a:pt x="53" y="0"/>
                    <a:pt x="53" y="0"/>
                    <a:pt x="53" y="0"/>
                  </a:cubicBezTo>
                  <a:close/>
                  <a:moveTo>
                    <a:pt x="50" y="55"/>
                  </a:moveTo>
                  <a:cubicBezTo>
                    <a:pt x="52" y="57"/>
                    <a:pt x="52" y="57"/>
                    <a:pt x="52" y="57"/>
                  </a:cubicBezTo>
                  <a:cubicBezTo>
                    <a:pt x="52" y="62"/>
                    <a:pt x="52" y="62"/>
                    <a:pt x="52" y="62"/>
                  </a:cubicBezTo>
                  <a:cubicBezTo>
                    <a:pt x="40" y="62"/>
                    <a:pt x="40" y="62"/>
                    <a:pt x="40" y="62"/>
                  </a:cubicBezTo>
                  <a:cubicBezTo>
                    <a:pt x="41" y="62"/>
                    <a:pt x="41" y="62"/>
                    <a:pt x="41" y="62"/>
                  </a:cubicBezTo>
                  <a:cubicBezTo>
                    <a:pt x="37" y="45"/>
                    <a:pt x="37" y="45"/>
                    <a:pt x="37" y="45"/>
                  </a:cubicBezTo>
                  <a:cubicBezTo>
                    <a:pt x="39" y="45"/>
                    <a:pt x="39" y="45"/>
                    <a:pt x="39" y="45"/>
                  </a:cubicBezTo>
                  <a:cubicBezTo>
                    <a:pt x="39" y="42"/>
                    <a:pt x="39" y="42"/>
                    <a:pt x="39" y="42"/>
                  </a:cubicBezTo>
                  <a:cubicBezTo>
                    <a:pt x="32" y="42"/>
                    <a:pt x="32" y="42"/>
                    <a:pt x="32" y="42"/>
                  </a:cubicBezTo>
                  <a:cubicBezTo>
                    <a:pt x="32" y="45"/>
                    <a:pt x="32" y="45"/>
                    <a:pt x="32" y="45"/>
                  </a:cubicBezTo>
                  <a:cubicBezTo>
                    <a:pt x="34" y="45"/>
                    <a:pt x="34" y="45"/>
                    <a:pt x="34" y="45"/>
                  </a:cubicBezTo>
                  <a:cubicBezTo>
                    <a:pt x="30" y="62"/>
                    <a:pt x="30" y="62"/>
                    <a:pt x="30" y="62"/>
                  </a:cubicBezTo>
                  <a:cubicBezTo>
                    <a:pt x="30" y="62"/>
                    <a:pt x="30" y="62"/>
                    <a:pt x="30" y="62"/>
                  </a:cubicBezTo>
                  <a:cubicBezTo>
                    <a:pt x="18" y="62"/>
                    <a:pt x="18" y="62"/>
                    <a:pt x="18" y="62"/>
                  </a:cubicBezTo>
                  <a:cubicBezTo>
                    <a:pt x="18" y="57"/>
                    <a:pt x="18" y="57"/>
                    <a:pt x="18" y="57"/>
                  </a:cubicBezTo>
                  <a:cubicBezTo>
                    <a:pt x="20" y="55"/>
                    <a:pt x="20" y="55"/>
                    <a:pt x="20" y="55"/>
                  </a:cubicBezTo>
                  <a:cubicBezTo>
                    <a:pt x="20" y="55"/>
                    <a:pt x="20" y="55"/>
                    <a:pt x="20" y="55"/>
                  </a:cubicBezTo>
                  <a:cubicBezTo>
                    <a:pt x="22" y="55"/>
                    <a:pt x="23" y="54"/>
                    <a:pt x="23" y="53"/>
                  </a:cubicBezTo>
                  <a:cubicBezTo>
                    <a:pt x="23" y="51"/>
                    <a:pt x="22" y="50"/>
                    <a:pt x="20" y="50"/>
                  </a:cubicBezTo>
                  <a:cubicBezTo>
                    <a:pt x="19" y="50"/>
                    <a:pt x="18" y="51"/>
                    <a:pt x="18" y="53"/>
                  </a:cubicBezTo>
                  <a:cubicBezTo>
                    <a:pt x="18" y="53"/>
                    <a:pt x="18" y="54"/>
                    <a:pt x="18" y="54"/>
                  </a:cubicBezTo>
                  <a:cubicBezTo>
                    <a:pt x="16" y="56"/>
                    <a:pt x="16" y="56"/>
                    <a:pt x="16" y="56"/>
                  </a:cubicBezTo>
                  <a:cubicBezTo>
                    <a:pt x="16" y="56"/>
                    <a:pt x="16" y="56"/>
                    <a:pt x="16" y="56"/>
                  </a:cubicBezTo>
                  <a:cubicBezTo>
                    <a:pt x="16" y="57"/>
                    <a:pt x="16" y="57"/>
                    <a:pt x="16" y="57"/>
                  </a:cubicBezTo>
                  <a:cubicBezTo>
                    <a:pt x="16" y="62"/>
                    <a:pt x="16" y="62"/>
                    <a:pt x="16" y="62"/>
                  </a:cubicBezTo>
                  <a:cubicBezTo>
                    <a:pt x="13" y="62"/>
                    <a:pt x="13" y="62"/>
                    <a:pt x="13" y="62"/>
                  </a:cubicBezTo>
                  <a:cubicBezTo>
                    <a:pt x="13" y="59"/>
                    <a:pt x="13" y="56"/>
                    <a:pt x="14" y="54"/>
                  </a:cubicBezTo>
                  <a:cubicBezTo>
                    <a:pt x="14" y="51"/>
                    <a:pt x="14" y="49"/>
                    <a:pt x="15" y="48"/>
                  </a:cubicBezTo>
                  <a:cubicBezTo>
                    <a:pt x="27" y="43"/>
                    <a:pt x="27" y="43"/>
                    <a:pt x="27" y="43"/>
                  </a:cubicBezTo>
                  <a:cubicBezTo>
                    <a:pt x="27" y="43"/>
                    <a:pt x="27" y="43"/>
                    <a:pt x="27" y="43"/>
                  </a:cubicBezTo>
                  <a:cubicBezTo>
                    <a:pt x="27" y="43"/>
                    <a:pt x="27" y="43"/>
                    <a:pt x="27" y="43"/>
                  </a:cubicBezTo>
                  <a:cubicBezTo>
                    <a:pt x="30" y="41"/>
                    <a:pt x="30" y="41"/>
                    <a:pt x="30" y="41"/>
                  </a:cubicBezTo>
                  <a:cubicBezTo>
                    <a:pt x="29" y="38"/>
                    <a:pt x="29" y="38"/>
                    <a:pt x="29" y="38"/>
                  </a:cubicBezTo>
                  <a:cubicBezTo>
                    <a:pt x="28" y="38"/>
                    <a:pt x="28" y="38"/>
                    <a:pt x="28" y="38"/>
                  </a:cubicBezTo>
                  <a:cubicBezTo>
                    <a:pt x="25" y="40"/>
                    <a:pt x="25" y="40"/>
                    <a:pt x="25" y="40"/>
                  </a:cubicBezTo>
                  <a:cubicBezTo>
                    <a:pt x="13" y="45"/>
                    <a:pt x="13" y="45"/>
                    <a:pt x="13" y="45"/>
                  </a:cubicBezTo>
                  <a:cubicBezTo>
                    <a:pt x="13" y="45"/>
                    <a:pt x="13" y="45"/>
                    <a:pt x="13" y="45"/>
                  </a:cubicBezTo>
                  <a:cubicBezTo>
                    <a:pt x="12" y="46"/>
                    <a:pt x="12" y="46"/>
                    <a:pt x="12" y="46"/>
                  </a:cubicBezTo>
                  <a:cubicBezTo>
                    <a:pt x="11" y="48"/>
                    <a:pt x="11" y="50"/>
                    <a:pt x="11" y="54"/>
                  </a:cubicBezTo>
                  <a:cubicBezTo>
                    <a:pt x="10" y="56"/>
                    <a:pt x="10" y="59"/>
                    <a:pt x="10" y="62"/>
                  </a:cubicBezTo>
                  <a:cubicBezTo>
                    <a:pt x="2" y="62"/>
                    <a:pt x="2" y="62"/>
                    <a:pt x="2" y="62"/>
                  </a:cubicBezTo>
                  <a:cubicBezTo>
                    <a:pt x="0" y="66"/>
                    <a:pt x="0" y="66"/>
                    <a:pt x="0" y="66"/>
                  </a:cubicBezTo>
                  <a:cubicBezTo>
                    <a:pt x="7" y="81"/>
                    <a:pt x="7" y="81"/>
                    <a:pt x="7" y="81"/>
                  </a:cubicBezTo>
                  <a:cubicBezTo>
                    <a:pt x="8" y="81"/>
                    <a:pt x="8" y="81"/>
                    <a:pt x="8" y="81"/>
                  </a:cubicBezTo>
                  <a:cubicBezTo>
                    <a:pt x="8" y="74"/>
                    <a:pt x="8" y="74"/>
                    <a:pt x="8" y="74"/>
                  </a:cubicBezTo>
                  <a:cubicBezTo>
                    <a:pt x="8" y="72"/>
                    <a:pt x="8" y="72"/>
                    <a:pt x="8" y="72"/>
                  </a:cubicBezTo>
                  <a:cubicBezTo>
                    <a:pt x="11" y="72"/>
                    <a:pt x="11" y="72"/>
                    <a:pt x="11" y="72"/>
                  </a:cubicBezTo>
                  <a:cubicBezTo>
                    <a:pt x="37" y="72"/>
                    <a:pt x="37" y="72"/>
                    <a:pt x="37" y="72"/>
                  </a:cubicBezTo>
                  <a:cubicBezTo>
                    <a:pt x="37" y="74"/>
                    <a:pt x="37" y="74"/>
                    <a:pt x="37" y="74"/>
                  </a:cubicBezTo>
                  <a:cubicBezTo>
                    <a:pt x="11" y="74"/>
                    <a:pt x="11" y="74"/>
                    <a:pt x="11" y="74"/>
                  </a:cubicBezTo>
                  <a:cubicBezTo>
                    <a:pt x="11" y="81"/>
                    <a:pt x="11" y="81"/>
                    <a:pt x="11" y="81"/>
                  </a:cubicBezTo>
                  <a:cubicBezTo>
                    <a:pt x="11" y="113"/>
                    <a:pt x="11" y="113"/>
                    <a:pt x="11" y="113"/>
                  </a:cubicBezTo>
                  <a:cubicBezTo>
                    <a:pt x="61" y="113"/>
                    <a:pt x="61" y="113"/>
                    <a:pt x="61" y="113"/>
                  </a:cubicBezTo>
                  <a:cubicBezTo>
                    <a:pt x="61" y="81"/>
                    <a:pt x="61" y="81"/>
                    <a:pt x="61" y="81"/>
                  </a:cubicBezTo>
                  <a:cubicBezTo>
                    <a:pt x="61" y="75"/>
                    <a:pt x="61" y="75"/>
                    <a:pt x="61" y="75"/>
                  </a:cubicBezTo>
                  <a:cubicBezTo>
                    <a:pt x="62" y="75"/>
                    <a:pt x="62" y="75"/>
                    <a:pt x="62" y="75"/>
                  </a:cubicBezTo>
                  <a:cubicBezTo>
                    <a:pt x="62" y="81"/>
                    <a:pt x="62" y="81"/>
                    <a:pt x="62" y="81"/>
                  </a:cubicBezTo>
                  <a:cubicBezTo>
                    <a:pt x="65" y="81"/>
                    <a:pt x="65" y="81"/>
                    <a:pt x="65" y="81"/>
                  </a:cubicBezTo>
                  <a:cubicBezTo>
                    <a:pt x="71" y="66"/>
                    <a:pt x="71" y="66"/>
                    <a:pt x="71" y="66"/>
                  </a:cubicBezTo>
                  <a:cubicBezTo>
                    <a:pt x="69" y="62"/>
                    <a:pt x="69" y="62"/>
                    <a:pt x="69" y="62"/>
                  </a:cubicBezTo>
                  <a:cubicBezTo>
                    <a:pt x="61" y="62"/>
                    <a:pt x="61" y="62"/>
                    <a:pt x="61" y="62"/>
                  </a:cubicBezTo>
                  <a:cubicBezTo>
                    <a:pt x="61" y="60"/>
                    <a:pt x="61" y="57"/>
                    <a:pt x="61" y="55"/>
                  </a:cubicBezTo>
                  <a:cubicBezTo>
                    <a:pt x="60" y="52"/>
                    <a:pt x="60" y="48"/>
                    <a:pt x="58" y="46"/>
                  </a:cubicBezTo>
                  <a:cubicBezTo>
                    <a:pt x="58" y="45"/>
                    <a:pt x="58" y="45"/>
                    <a:pt x="58" y="45"/>
                  </a:cubicBezTo>
                  <a:cubicBezTo>
                    <a:pt x="58" y="45"/>
                    <a:pt x="58" y="45"/>
                    <a:pt x="58" y="45"/>
                  </a:cubicBezTo>
                  <a:cubicBezTo>
                    <a:pt x="45" y="40"/>
                    <a:pt x="45" y="40"/>
                    <a:pt x="45" y="40"/>
                  </a:cubicBezTo>
                  <a:cubicBezTo>
                    <a:pt x="42" y="38"/>
                    <a:pt x="42" y="38"/>
                    <a:pt x="42" y="38"/>
                  </a:cubicBezTo>
                  <a:cubicBezTo>
                    <a:pt x="42" y="38"/>
                    <a:pt x="42" y="38"/>
                    <a:pt x="42" y="38"/>
                  </a:cubicBezTo>
                  <a:cubicBezTo>
                    <a:pt x="41" y="41"/>
                    <a:pt x="41" y="41"/>
                    <a:pt x="41" y="41"/>
                  </a:cubicBezTo>
                  <a:cubicBezTo>
                    <a:pt x="44" y="43"/>
                    <a:pt x="44" y="43"/>
                    <a:pt x="44" y="43"/>
                  </a:cubicBezTo>
                  <a:cubicBezTo>
                    <a:pt x="44" y="43"/>
                    <a:pt x="44" y="43"/>
                    <a:pt x="44" y="43"/>
                  </a:cubicBezTo>
                  <a:cubicBezTo>
                    <a:pt x="44" y="43"/>
                    <a:pt x="44" y="43"/>
                    <a:pt x="44" y="43"/>
                  </a:cubicBezTo>
                  <a:cubicBezTo>
                    <a:pt x="56" y="48"/>
                    <a:pt x="56" y="48"/>
                    <a:pt x="56" y="48"/>
                  </a:cubicBezTo>
                  <a:cubicBezTo>
                    <a:pt x="57" y="50"/>
                    <a:pt x="57" y="53"/>
                    <a:pt x="58" y="55"/>
                  </a:cubicBezTo>
                  <a:cubicBezTo>
                    <a:pt x="58" y="57"/>
                    <a:pt x="58" y="60"/>
                    <a:pt x="58" y="62"/>
                  </a:cubicBezTo>
                  <a:cubicBezTo>
                    <a:pt x="54" y="62"/>
                    <a:pt x="54" y="62"/>
                    <a:pt x="54" y="62"/>
                  </a:cubicBezTo>
                  <a:cubicBezTo>
                    <a:pt x="54" y="57"/>
                    <a:pt x="54" y="57"/>
                    <a:pt x="54" y="57"/>
                  </a:cubicBezTo>
                  <a:cubicBezTo>
                    <a:pt x="54" y="56"/>
                    <a:pt x="54" y="56"/>
                    <a:pt x="54" y="56"/>
                  </a:cubicBezTo>
                  <a:cubicBezTo>
                    <a:pt x="53" y="56"/>
                    <a:pt x="53" y="56"/>
                    <a:pt x="53" y="56"/>
                  </a:cubicBezTo>
                  <a:cubicBezTo>
                    <a:pt x="52" y="54"/>
                    <a:pt x="52" y="54"/>
                    <a:pt x="52" y="54"/>
                  </a:cubicBezTo>
                  <a:cubicBezTo>
                    <a:pt x="52" y="54"/>
                    <a:pt x="52" y="53"/>
                    <a:pt x="52" y="53"/>
                  </a:cubicBezTo>
                  <a:cubicBezTo>
                    <a:pt x="52" y="51"/>
                    <a:pt x="51" y="50"/>
                    <a:pt x="49" y="50"/>
                  </a:cubicBezTo>
                  <a:cubicBezTo>
                    <a:pt x="48" y="50"/>
                    <a:pt x="47" y="51"/>
                    <a:pt x="47" y="53"/>
                  </a:cubicBezTo>
                  <a:cubicBezTo>
                    <a:pt x="47" y="54"/>
                    <a:pt x="48" y="55"/>
                    <a:pt x="49" y="55"/>
                  </a:cubicBezTo>
                  <a:cubicBezTo>
                    <a:pt x="50" y="55"/>
                    <a:pt x="50" y="55"/>
                    <a:pt x="50" y="55"/>
                  </a:cubicBezTo>
                  <a:close/>
                  <a:moveTo>
                    <a:pt x="26" y="28"/>
                  </a:moveTo>
                  <a:cubicBezTo>
                    <a:pt x="26" y="25"/>
                    <a:pt x="26" y="23"/>
                    <a:pt x="27" y="19"/>
                  </a:cubicBezTo>
                  <a:cubicBezTo>
                    <a:pt x="30" y="21"/>
                    <a:pt x="35" y="20"/>
                    <a:pt x="38" y="19"/>
                  </a:cubicBezTo>
                  <a:cubicBezTo>
                    <a:pt x="39" y="21"/>
                    <a:pt x="42" y="21"/>
                    <a:pt x="44" y="20"/>
                  </a:cubicBezTo>
                  <a:cubicBezTo>
                    <a:pt x="45" y="24"/>
                    <a:pt x="45" y="24"/>
                    <a:pt x="44" y="29"/>
                  </a:cubicBezTo>
                  <a:cubicBezTo>
                    <a:pt x="44" y="29"/>
                    <a:pt x="47" y="26"/>
                    <a:pt x="47" y="25"/>
                  </a:cubicBezTo>
                  <a:cubicBezTo>
                    <a:pt x="48" y="23"/>
                    <a:pt x="47" y="15"/>
                    <a:pt x="46" y="14"/>
                  </a:cubicBezTo>
                  <a:cubicBezTo>
                    <a:pt x="45" y="11"/>
                    <a:pt x="42" y="10"/>
                    <a:pt x="38" y="10"/>
                  </a:cubicBezTo>
                  <a:cubicBezTo>
                    <a:pt x="33" y="8"/>
                    <a:pt x="27" y="11"/>
                    <a:pt x="25" y="13"/>
                  </a:cubicBezTo>
                  <a:cubicBezTo>
                    <a:pt x="24" y="14"/>
                    <a:pt x="23" y="25"/>
                    <a:pt x="24" y="26"/>
                  </a:cubicBezTo>
                  <a:cubicBezTo>
                    <a:pt x="25" y="28"/>
                    <a:pt x="26" y="28"/>
                    <a:pt x="26" y="28"/>
                  </a:cubicBezTo>
                  <a:close/>
                  <a:moveTo>
                    <a:pt x="59" y="6"/>
                  </a:moveTo>
                  <a:cubicBezTo>
                    <a:pt x="59" y="8"/>
                    <a:pt x="59" y="8"/>
                    <a:pt x="59" y="8"/>
                  </a:cubicBezTo>
                  <a:cubicBezTo>
                    <a:pt x="68" y="8"/>
                    <a:pt x="68" y="8"/>
                    <a:pt x="68" y="8"/>
                  </a:cubicBezTo>
                  <a:cubicBezTo>
                    <a:pt x="68" y="6"/>
                    <a:pt x="68" y="6"/>
                    <a:pt x="68" y="6"/>
                  </a:cubicBezTo>
                  <a:cubicBezTo>
                    <a:pt x="59" y="6"/>
                    <a:pt x="59" y="6"/>
                    <a:pt x="59" y="6"/>
                  </a:cubicBezTo>
                  <a:close/>
                  <a:moveTo>
                    <a:pt x="98" y="20"/>
                  </a:moveTo>
                  <a:cubicBezTo>
                    <a:pt x="86" y="20"/>
                    <a:pt x="86" y="20"/>
                    <a:pt x="86" y="20"/>
                  </a:cubicBezTo>
                  <a:cubicBezTo>
                    <a:pt x="86" y="22"/>
                    <a:pt x="86" y="22"/>
                    <a:pt x="86" y="22"/>
                  </a:cubicBezTo>
                  <a:cubicBezTo>
                    <a:pt x="98" y="22"/>
                    <a:pt x="98" y="22"/>
                    <a:pt x="98" y="22"/>
                  </a:cubicBezTo>
                  <a:cubicBezTo>
                    <a:pt x="98" y="20"/>
                    <a:pt x="98" y="20"/>
                    <a:pt x="98" y="20"/>
                  </a:cubicBezTo>
                  <a:close/>
                  <a:moveTo>
                    <a:pt x="83" y="20"/>
                  </a:moveTo>
                  <a:cubicBezTo>
                    <a:pt x="59" y="20"/>
                    <a:pt x="59" y="20"/>
                    <a:pt x="59" y="20"/>
                  </a:cubicBezTo>
                  <a:cubicBezTo>
                    <a:pt x="59" y="22"/>
                    <a:pt x="59" y="22"/>
                    <a:pt x="59" y="22"/>
                  </a:cubicBezTo>
                  <a:cubicBezTo>
                    <a:pt x="83" y="22"/>
                    <a:pt x="83" y="22"/>
                    <a:pt x="83" y="22"/>
                  </a:cubicBezTo>
                  <a:cubicBezTo>
                    <a:pt x="83" y="20"/>
                    <a:pt x="83" y="20"/>
                    <a:pt x="83" y="20"/>
                  </a:cubicBezTo>
                  <a:close/>
                  <a:moveTo>
                    <a:pt x="76" y="13"/>
                  </a:moveTo>
                  <a:cubicBezTo>
                    <a:pt x="59" y="13"/>
                    <a:pt x="59" y="13"/>
                    <a:pt x="59" y="13"/>
                  </a:cubicBezTo>
                  <a:cubicBezTo>
                    <a:pt x="59" y="15"/>
                    <a:pt x="59" y="15"/>
                    <a:pt x="59" y="15"/>
                  </a:cubicBezTo>
                  <a:cubicBezTo>
                    <a:pt x="76" y="15"/>
                    <a:pt x="76" y="15"/>
                    <a:pt x="76" y="15"/>
                  </a:cubicBezTo>
                  <a:cubicBezTo>
                    <a:pt x="76" y="13"/>
                    <a:pt x="76" y="13"/>
                    <a:pt x="76" y="13"/>
                  </a:cubicBezTo>
                  <a:close/>
                  <a:moveTo>
                    <a:pt x="85" y="13"/>
                  </a:moveTo>
                  <a:cubicBezTo>
                    <a:pt x="79" y="13"/>
                    <a:pt x="79" y="13"/>
                    <a:pt x="79" y="13"/>
                  </a:cubicBezTo>
                  <a:cubicBezTo>
                    <a:pt x="79" y="15"/>
                    <a:pt x="79" y="15"/>
                    <a:pt x="79" y="15"/>
                  </a:cubicBezTo>
                  <a:cubicBezTo>
                    <a:pt x="85" y="15"/>
                    <a:pt x="85" y="15"/>
                    <a:pt x="85" y="15"/>
                  </a:cubicBezTo>
                  <a:cubicBezTo>
                    <a:pt x="85" y="13"/>
                    <a:pt x="85" y="13"/>
                    <a:pt x="85" y="13"/>
                  </a:cubicBezTo>
                  <a:close/>
                  <a:moveTo>
                    <a:pt x="98" y="13"/>
                  </a:moveTo>
                  <a:cubicBezTo>
                    <a:pt x="88" y="13"/>
                    <a:pt x="88" y="13"/>
                    <a:pt x="88" y="13"/>
                  </a:cubicBezTo>
                  <a:cubicBezTo>
                    <a:pt x="88" y="15"/>
                    <a:pt x="88" y="15"/>
                    <a:pt x="88" y="15"/>
                  </a:cubicBezTo>
                  <a:cubicBezTo>
                    <a:pt x="98" y="15"/>
                    <a:pt x="98" y="15"/>
                    <a:pt x="98" y="15"/>
                  </a:cubicBezTo>
                  <a:cubicBezTo>
                    <a:pt x="98" y="13"/>
                    <a:pt x="98" y="13"/>
                    <a:pt x="98" y="13"/>
                  </a:cubicBezTo>
                  <a:close/>
                  <a:moveTo>
                    <a:pt x="80" y="6"/>
                  </a:moveTo>
                  <a:cubicBezTo>
                    <a:pt x="80" y="8"/>
                    <a:pt x="80" y="8"/>
                    <a:pt x="80" y="8"/>
                  </a:cubicBezTo>
                  <a:cubicBezTo>
                    <a:pt x="98" y="8"/>
                    <a:pt x="98" y="8"/>
                    <a:pt x="98" y="8"/>
                  </a:cubicBezTo>
                  <a:cubicBezTo>
                    <a:pt x="98" y="6"/>
                    <a:pt x="98" y="6"/>
                    <a:pt x="98" y="6"/>
                  </a:cubicBezTo>
                  <a:cubicBezTo>
                    <a:pt x="80" y="6"/>
                    <a:pt x="80" y="6"/>
                    <a:pt x="80" y="6"/>
                  </a:cubicBezTo>
                  <a:close/>
                  <a:moveTo>
                    <a:pt x="71" y="6"/>
                  </a:moveTo>
                  <a:cubicBezTo>
                    <a:pt x="71" y="8"/>
                    <a:pt x="71" y="8"/>
                    <a:pt x="71" y="8"/>
                  </a:cubicBezTo>
                  <a:cubicBezTo>
                    <a:pt x="78" y="8"/>
                    <a:pt x="78" y="8"/>
                    <a:pt x="78" y="8"/>
                  </a:cubicBezTo>
                  <a:cubicBezTo>
                    <a:pt x="78" y="6"/>
                    <a:pt x="78" y="6"/>
                    <a:pt x="78" y="6"/>
                  </a:cubicBezTo>
                  <a:lnTo>
                    <a:pt x="71" y="6"/>
                  </a:lnTo>
                  <a:close/>
                </a:path>
              </a:pathLst>
            </a:custGeom>
          </p:spPr>
          <p:style>
            <a:lnRef idx="1">
              <a:schemeClr val="accent6"/>
            </a:lnRef>
            <a:fillRef idx="3">
              <a:schemeClr val="accent6"/>
            </a:fillRef>
            <a:effectRef idx="2">
              <a:schemeClr val="accent6"/>
            </a:effectRef>
            <a:fontRef idx="minor">
              <a:schemeClr val="lt1"/>
            </a:fontRef>
          </p:style>
          <p:txBody>
            <a:bodyPr lIns="91438" tIns="45719" rIns="91438" bIns="45719"/>
            <a:p>
              <a:pPr fontAlgn="auto">
                <a:spcBef>
                  <a:spcPts val="0"/>
                </a:spcBef>
                <a:spcAft>
                  <a:spcPts val="0"/>
                </a:spcAft>
                <a:defRPr/>
              </a:pPr>
              <a:endParaRPr lang="zh-CN" altLang="en-US" strike="noStrike" kern="0" noProof="1">
                <a:solidFill>
                  <a:sysClr val="windowText" lastClr="000000"/>
                </a:solidFill>
                <a:latin typeface="+mn-lt"/>
                <a:ea typeface="+mn-ea"/>
              </a:endParaRPr>
            </a:p>
          </p:txBody>
        </p:sp>
      </p:grpSp>
    </p:spTree>
  </p:cSld>
  <p:clrMapOvr>
    <a:masterClrMapping/>
  </p:clrMapOvr>
</p:sld>
</file>

<file path=ppt/tags/tag1.xml><?xml version="1.0" encoding="utf-8"?>
<p:tagLst xmlns:p="http://schemas.openxmlformats.org/presentationml/2006/main">
  <p:tag name="KSO_WM_TAG_VERSION" val="1.0"/>
  <p:tag name="KSO_WM_BEAUTIFY_FLAG" val="#wm#"/>
  <p:tag name="KSO_WM_TEMPLATE_CATEGORY" val="diagram"/>
  <p:tag name="KSO_WM_TEMPLATE_INDEX" val="68"/>
  <p:tag name="KSO_WM_UNIT_TYPE" val="m_h_f"/>
  <p:tag name="KSO_WM_UNIT_INDEX" val="1_3_1"/>
  <p:tag name="KSO_WM_UNIT_ID" val="diagram68_4*m_h_f*1_3_1"/>
  <p:tag name="KSO_WM_UNIT_CLEAR" val="1"/>
  <p:tag name="KSO_WM_UNIT_LAYERLEVEL" val="1_1_1"/>
  <p:tag name="KSO_WM_UNIT_VALUE" val="28"/>
  <p:tag name="KSO_WM_UNIT_HIGHLIGHT" val="0"/>
  <p:tag name="KSO_WM_UNIT_COMPATIBLE" val="0"/>
  <p:tag name="KSO_WM_UNIT_PRESET_TEXT_INDEX" val="4"/>
  <p:tag name="KSO_WM_UNIT_PRESET_TEXT_LEN" val="25"/>
  <p:tag name="KSO_WM_DIAGRAM_GROUP_CODE" val="m1-1"/>
  <p:tag name="KSO_WM_UNIT_FILL_FORE_SCHEMECOLOR_INDEX" val="7"/>
  <p:tag name="KSO_WM_UNIT_FILL_TYPE" val="1"/>
  <p:tag name="KSO_WM_UNIT_TEXT_FILL_FORE_SCHEMECOLOR_INDEX" val="14"/>
  <p:tag name="KSO_WM_UNIT_TEXT_FILL_TYPE" val="1"/>
  <p:tag name="KSO_WM_UNIT_USESOURCEFORMAT_APPLY" val="0"/>
</p:tagLst>
</file>

<file path=ppt/tags/tag2.xml><?xml version="1.0" encoding="utf-8"?>
<p:tagLst xmlns:p="http://schemas.openxmlformats.org/presentationml/2006/main">
  <p:tag name="KSO_WM_TAG_VERSION" val="1.0"/>
  <p:tag name="KSO_WM_BEAUTIFY_FLAG" val="#wm#"/>
  <p:tag name="KSO_WM_TEMPLATE_CATEGORY" val="diagram"/>
  <p:tag name="KSO_WM_TEMPLATE_INDEX" val="68"/>
  <p:tag name="KSO_WM_UNIT_TYPE" val="m_h_f"/>
  <p:tag name="KSO_WM_UNIT_INDEX" val="1_1_1"/>
  <p:tag name="KSO_WM_UNIT_ID" val="diagram68_4*m_h_f*1_1_1"/>
  <p:tag name="KSO_WM_UNIT_CLEAR" val="1"/>
  <p:tag name="KSO_WM_UNIT_LAYERLEVEL" val="1_1_1"/>
  <p:tag name="KSO_WM_UNIT_VALUE" val="28"/>
  <p:tag name="KSO_WM_UNIT_HIGHLIGHT" val="0"/>
  <p:tag name="KSO_WM_UNIT_COMPATIBLE" val="0"/>
  <p:tag name="KSO_WM_UNIT_PRESET_TEXT_INDEX" val="4"/>
  <p:tag name="KSO_WM_UNIT_PRESET_TEXT_LEN" val="25"/>
  <p:tag name="KSO_WM_DIAGRAM_GROUP_CODE" val="m1-1"/>
  <p:tag name="KSO_WM_UNIT_FILL_FORE_SCHEMECOLOR_INDEX" val="5"/>
  <p:tag name="KSO_WM_UNIT_FILL_TYPE" val="1"/>
  <p:tag name="KSO_WM_UNIT_TEXT_FILL_FORE_SCHEMECOLOR_INDEX" val="14"/>
  <p:tag name="KSO_WM_UNIT_TEXT_FILL_TYPE" val="1"/>
  <p:tag name="KSO_WM_UNIT_USESOURCEFORMAT_APPLY" val="0"/>
</p:tagLst>
</file>

<file path=ppt/tags/tag3.xml><?xml version="1.0" encoding="utf-8"?>
<p:tagLst xmlns:p="http://schemas.openxmlformats.org/presentationml/2006/main">
  <p:tag name="KSO_WM_TAG_VERSION" val="1.0"/>
  <p:tag name="KSO_WM_BEAUTIFY_FLAG" val="#wm#"/>
  <p:tag name="KSO_WM_TEMPLATE_CATEGORY" val="diagram"/>
  <p:tag name="KSO_WM_TEMPLATE_INDEX" val="68"/>
  <p:tag name="KSO_WM_UNIT_TYPE" val="m_h_f"/>
  <p:tag name="KSO_WM_UNIT_INDEX" val="1_2_1"/>
  <p:tag name="KSO_WM_UNIT_ID" val="diagram68_4*m_h_f*1_2_1"/>
  <p:tag name="KSO_WM_UNIT_CLEAR" val="1"/>
  <p:tag name="KSO_WM_UNIT_LAYERLEVEL" val="1_1_1"/>
  <p:tag name="KSO_WM_UNIT_VALUE" val="28"/>
  <p:tag name="KSO_WM_UNIT_HIGHLIGHT" val="0"/>
  <p:tag name="KSO_WM_UNIT_COMPATIBLE" val="0"/>
  <p:tag name="KSO_WM_UNIT_PRESET_TEXT_INDEX" val="4"/>
  <p:tag name="KSO_WM_UNIT_PRESET_TEXT_LEN" val="25"/>
  <p:tag name="KSO_WM_DIAGRAM_GROUP_CODE" val="m1-1"/>
  <p:tag name="KSO_WM_UNIT_FILL_FORE_SCHEMECOLOR_INDEX" val="6"/>
  <p:tag name="KSO_WM_UNIT_FILL_TYPE" val="1"/>
  <p:tag name="KSO_WM_UNIT_TEXT_FILL_FORE_SCHEMECOLOR_INDEX" val="14"/>
  <p:tag name="KSO_WM_UNIT_TEXT_FILL_TYPE" val="1"/>
  <p:tag name="KSO_WM_UNIT_USESOURCEFORMAT_APPLY" val="0"/>
  <p:tag name="KSO_WM_UNIT_LINE_FORE_SCHEMECOLOR_INDEX" val="6"/>
  <p:tag name="KSO_WM_UNIT_LINE_FILL_TYPE" val="2"/>
</p:tagLst>
</file>

<file path=ppt/tags/tag4.xml><?xml version="1.0" encoding="utf-8"?>
<p:tagLst xmlns:p="http://schemas.openxmlformats.org/presentationml/2006/main">
  <p:tag name="KSO_WM_TAG_VERSION" val="1.0"/>
  <p:tag name="KSO_WM_BEAUTIFY_FLAG" val="#wm#"/>
  <p:tag name="KSO_WM_TEMPLATE_CATEGORY" val="diagram"/>
  <p:tag name="KSO_WM_TEMPLATE_INDEX" val="68"/>
  <p:tag name="KSO_WM_UNIT_TYPE" val="m_h_f"/>
  <p:tag name="KSO_WM_UNIT_INDEX" val="1_4_1"/>
  <p:tag name="KSO_WM_UNIT_ID" val="diagram68_4*m_h_f*1_4_1"/>
  <p:tag name="KSO_WM_UNIT_CLEAR" val="1"/>
  <p:tag name="KSO_WM_UNIT_LAYERLEVEL" val="1_1_1"/>
  <p:tag name="KSO_WM_UNIT_VALUE" val="28"/>
  <p:tag name="KSO_WM_UNIT_HIGHLIGHT" val="0"/>
  <p:tag name="KSO_WM_UNIT_COMPATIBLE" val="0"/>
  <p:tag name="KSO_WM_UNIT_PRESET_TEXT_INDEX" val="4"/>
  <p:tag name="KSO_WM_UNIT_PRESET_TEXT_LEN" val="25"/>
  <p:tag name="KSO_WM_DIAGRAM_GROUP_CODE" val="m1-1"/>
  <p:tag name="KSO_WM_UNIT_FILL_FORE_SCHEMECOLOR_INDEX" val="8"/>
  <p:tag name="KSO_WM_UNIT_FILL_TYPE" val="1"/>
  <p:tag name="KSO_WM_UNIT_TEXT_FILL_FORE_SCHEMECOLOR_INDEX" val="14"/>
  <p:tag name="KSO_WM_UNIT_TEXT_FILL_TYPE" val="1"/>
  <p:tag name="KSO_WM_UNIT_USESOURCEFORMAT_APPLY" val="0"/>
  <p:tag name="KSO_WM_UNIT_LINE_FORE_SCHEMECOLOR_INDEX" val="6"/>
  <p:tag name="KSO_WM_UNIT_LINE_FILL_TYPE" val="2"/>
</p:tagLst>
</file>

<file path=ppt/theme/theme1.xml><?xml version="1.0" encoding="utf-8"?>
<a:theme xmlns:a="http://schemas.openxmlformats.org/drawingml/2006/main" name="1_默认设计模板">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空白设计模板">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1051</Words>
  <Application>WPS 演示</Application>
  <PresentationFormat/>
  <Paragraphs>185</Paragraphs>
  <Slides>10</Slides>
  <Notes>0</Notes>
  <HiddenSlides>0</HiddenSlides>
  <MMClips>0</MMClips>
  <ScaleCrop>false</ScaleCrop>
  <HeadingPairs>
    <vt:vector size="6" baseType="variant">
      <vt:variant>
        <vt:lpstr>已用的字体</vt:lpstr>
      </vt:variant>
      <vt:variant>
        <vt:i4>31</vt:i4>
      </vt:variant>
      <vt:variant>
        <vt:lpstr>主题</vt:lpstr>
      </vt:variant>
      <vt:variant>
        <vt:i4>2</vt:i4>
      </vt:variant>
      <vt:variant>
        <vt:lpstr>幻灯片标题</vt:lpstr>
      </vt:variant>
      <vt:variant>
        <vt:i4>10</vt:i4>
      </vt:variant>
    </vt:vector>
  </HeadingPairs>
  <TitlesOfParts>
    <vt:vector size="43" baseType="lpstr">
      <vt:lpstr>Arial</vt:lpstr>
      <vt:lpstr>宋体</vt:lpstr>
      <vt:lpstr>Wingdings</vt:lpstr>
      <vt:lpstr>微软雅黑</vt:lpstr>
      <vt:lpstr>Arial Unicode MS</vt:lpstr>
      <vt:lpstr>Calibri</vt:lpstr>
      <vt:lpstr>Century Gothic</vt:lpstr>
      <vt:lpstr>Calibri Light</vt:lpstr>
      <vt:lpstr>等线 Light</vt:lpstr>
      <vt:lpstr>Courier New</vt:lpstr>
      <vt:lpstr>华文琥珀</vt:lpstr>
      <vt:lpstr>华文楷体</vt:lpstr>
      <vt:lpstr>华文新魏</vt:lpstr>
      <vt:lpstr>华文行楷</vt:lpstr>
      <vt:lpstr>华文细黑</vt:lpstr>
      <vt:lpstr>华文隶书</vt:lpstr>
      <vt:lpstr>Times New Roman</vt:lpstr>
      <vt:lpstr>MS UI Gothic</vt:lpstr>
      <vt:lpstr>Bauhaus 93</vt:lpstr>
      <vt:lpstr>Arial Narrow</vt:lpstr>
      <vt:lpstr>Berlin Sans FB Demi</vt:lpstr>
      <vt:lpstr>Bookman Old Style</vt:lpstr>
      <vt:lpstr>Franklin Gothic Medium</vt:lpstr>
      <vt:lpstr>Garamond</vt:lpstr>
      <vt:lpstr>MT Extra</vt:lpstr>
      <vt:lpstr>MS Reference Specialty</vt:lpstr>
      <vt:lpstr>Niagara Solid</vt:lpstr>
      <vt:lpstr>Tahoma</vt:lpstr>
      <vt:lpstr>Wingdings</vt:lpstr>
      <vt:lpstr>Calibri</vt:lpstr>
      <vt:lpstr>方正姚体</vt:lpstr>
      <vt:lpstr>1_默认设计模板</vt:lpstr>
      <vt:lpstr>1_空白设计模板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19</cp:revision>
  <dcterms:created xsi:type="dcterms:W3CDTF">2017-12-11T07:03:55Z</dcterms:created>
  <dcterms:modified xsi:type="dcterms:W3CDTF">2018-11-28T14:27:30Z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2052-10.1.0.7668</vt:lpwstr>
  </property>
</Properties>
</file>