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4" r:id="rId7"/>
    <p:sldId id="261" r:id="rId8"/>
    <p:sldId id="262" r:id="rId9"/>
    <p:sldId id="263" r:id="rId10"/>
    <p:sldId id="260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995EE-E3A5-4C2D-9997-730C145DC976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CE21E58-7E23-4C88-A620-22C8BF7915CA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物质</a:t>
          </a:r>
          <a:endParaRPr lang="zh-CN" altLang="en-US" dirty="0">
            <a:solidFill>
              <a:schemeClr val="tx1"/>
            </a:solidFill>
          </a:endParaRPr>
        </a:p>
      </dgm:t>
    </dgm:pt>
    <dgm:pt modelId="{3777C585-4EA6-4F39-83A0-443E9326D2F9}" type="parTrans" cxnId="{49B2A995-5A21-47B5-B662-AD70D98F3F70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D26D9866-4112-4112-BC23-50A7495CBCD2}" type="sibTrans" cxnId="{49B2A995-5A21-47B5-B662-AD70D98F3F70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85F81CEA-271D-47EA-B9A3-018DB22A261A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混合物</a:t>
          </a:r>
          <a:endParaRPr lang="zh-CN" altLang="en-US" dirty="0">
            <a:solidFill>
              <a:schemeClr val="tx1"/>
            </a:solidFill>
          </a:endParaRPr>
        </a:p>
      </dgm:t>
    </dgm:pt>
    <dgm:pt modelId="{91DD5A0C-00DB-4596-A275-C340DE409124}" type="parTrans" cxnId="{BB3B0C08-C94D-4ED7-A489-AC0C8DD07235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3CD30347-4735-489F-995E-5FC019F33900}" type="sibTrans" cxnId="{BB3B0C08-C94D-4ED7-A489-AC0C8DD07235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F47008B5-C686-4FF0-9FA0-4C8A75AB4C1F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溶液</a:t>
          </a:r>
          <a:endParaRPr lang="zh-CN" altLang="en-US" dirty="0">
            <a:solidFill>
              <a:schemeClr val="tx1"/>
            </a:solidFill>
          </a:endParaRPr>
        </a:p>
      </dgm:t>
    </dgm:pt>
    <dgm:pt modelId="{674CCC68-D64C-4113-B8E9-F2E7CACA7CCB}" type="parTrans" cxnId="{837D681C-75EC-47E7-8234-529B4C249C79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3BAF935-C028-4EF2-9215-6EC6E4940A43}" type="sibTrans" cxnId="{837D681C-75EC-47E7-8234-529B4C249C79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9FFE5C6-9301-4CEA-9F0A-42105E902FD9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浊液</a:t>
          </a:r>
          <a:endParaRPr lang="zh-CN" altLang="en-US" dirty="0">
            <a:solidFill>
              <a:schemeClr val="tx1"/>
            </a:solidFill>
          </a:endParaRPr>
        </a:p>
      </dgm:t>
    </dgm:pt>
    <dgm:pt modelId="{DF78DC4E-F47D-4FAA-A861-58F65D2B690D}" type="parTrans" cxnId="{4F7EABD1-AD66-4B91-8569-49C1F3EA75F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A2FF00D8-097B-454F-8B26-E25EB3F23838}" type="sibTrans" cxnId="{4F7EABD1-AD66-4B91-8569-49C1F3EA75F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AAF6D3F-28BD-4730-BF74-E3BE6857E7EA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纯净物</a:t>
          </a:r>
          <a:endParaRPr lang="zh-CN" altLang="en-US" dirty="0">
            <a:solidFill>
              <a:schemeClr val="tx1"/>
            </a:solidFill>
          </a:endParaRPr>
        </a:p>
      </dgm:t>
    </dgm:pt>
    <dgm:pt modelId="{6CA26A15-5997-45C3-B312-23A1FE1727BA}" type="parTrans" cxnId="{84E9FE0E-E022-4714-9A05-5EB01D7D8DAB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E13B81B-C2DF-4189-AC2F-C1F2AD1A88D1}" type="sibTrans" cxnId="{84E9FE0E-E022-4714-9A05-5EB01D7D8DAB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2872BC80-8279-43A9-A1F3-78F0D0D22590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胶体</a:t>
          </a:r>
          <a:endParaRPr lang="zh-CN" altLang="en-US" dirty="0">
            <a:solidFill>
              <a:schemeClr val="tx1"/>
            </a:solidFill>
          </a:endParaRPr>
        </a:p>
      </dgm:t>
    </dgm:pt>
    <dgm:pt modelId="{DCC5462E-8877-45FB-BB6D-E9618065478C}" type="parTrans" cxnId="{B9A0F2D9-575E-47B4-832C-028512BC19FE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E172683A-1C21-4718-8AF9-DF3A5DA8F39B}" type="sibTrans" cxnId="{B9A0F2D9-575E-47B4-832C-028512BC19FE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4A2F83A3-E51F-47BC-8328-C5DA45F15487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溶质</a:t>
          </a:r>
          <a:endParaRPr lang="zh-CN" altLang="en-US" dirty="0">
            <a:solidFill>
              <a:schemeClr val="tx1"/>
            </a:solidFill>
          </a:endParaRPr>
        </a:p>
      </dgm:t>
    </dgm:pt>
    <dgm:pt modelId="{729851B1-F4ED-4249-9513-2D8FD78BDF4D}" type="parTrans" cxnId="{53368E4B-22AC-4937-80CF-15CB2A279D1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6DD8151E-94FA-40AA-A66A-674F798A945A}" type="sibTrans" cxnId="{53368E4B-22AC-4937-80CF-15CB2A279D16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9A7BC803-6A0D-4916-B701-2694507F4494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</a:rPr>
            <a:t>溶剂</a:t>
          </a:r>
          <a:endParaRPr lang="zh-CN" altLang="en-US" dirty="0">
            <a:solidFill>
              <a:schemeClr val="tx1"/>
            </a:solidFill>
          </a:endParaRPr>
        </a:p>
      </dgm:t>
    </dgm:pt>
    <dgm:pt modelId="{8711C337-5ED2-4C0B-B485-0065621CE152}" type="parTrans" cxnId="{2D5AECDB-2C1A-4134-A02C-BFB4E0C644EE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FE25FD20-D41F-4B53-BA54-2798A2092481}" type="sibTrans" cxnId="{2D5AECDB-2C1A-4134-A02C-BFB4E0C644EE}">
      <dgm:prSet/>
      <dgm:spPr/>
      <dgm:t>
        <a:bodyPr/>
        <a:lstStyle/>
        <a:p>
          <a:endParaRPr lang="zh-CN" altLang="en-US">
            <a:solidFill>
              <a:schemeClr val="tx1"/>
            </a:solidFill>
          </a:endParaRPr>
        </a:p>
      </dgm:t>
    </dgm:pt>
    <dgm:pt modelId="{8BA16B92-C4E7-4DFE-AECE-510C2BCB152D}" type="pres">
      <dgm:prSet presAssocID="{8E7995EE-E3A5-4C2D-9997-730C145DC97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2353E00-ABB1-4496-98F6-EF306C963B58}" type="pres">
      <dgm:prSet presAssocID="{CCE21E58-7E23-4C88-A620-22C8BF7915CA}" presName="root1" presStyleCnt="0"/>
      <dgm:spPr/>
    </dgm:pt>
    <dgm:pt modelId="{11D5C17B-DBDA-4CD7-A164-36B0B02A77FE}" type="pres">
      <dgm:prSet presAssocID="{CCE21E58-7E23-4C88-A620-22C8BF7915C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2037852-2882-4A82-BB17-217B393E3B46}" type="pres">
      <dgm:prSet presAssocID="{CCE21E58-7E23-4C88-A620-22C8BF7915CA}" presName="level2hierChild" presStyleCnt="0"/>
      <dgm:spPr/>
    </dgm:pt>
    <dgm:pt modelId="{133EBEFA-46FC-4FC3-B116-73C343E8D6E6}" type="pres">
      <dgm:prSet presAssocID="{91DD5A0C-00DB-4596-A275-C340DE409124}" presName="conn2-1" presStyleLbl="parChTrans1D2" presStyleIdx="0" presStyleCnt="2"/>
      <dgm:spPr/>
      <dgm:t>
        <a:bodyPr/>
        <a:lstStyle/>
        <a:p>
          <a:endParaRPr lang="zh-CN" altLang="en-US"/>
        </a:p>
      </dgm:t>
    </dgm:pt>
    <dgm:pt modelId="{5F6DE087-A5A8-4ECF-9E45-DB0860202B3D}" type="pres">
      <dgm:prSet presAssocID="{91DD5A0C-00DB-4596-A275-C340DE409124}" presName="connTx" presStyleLbl="parChTrans1D2" presStyleIdx="0" presStyleCnt="2"/>
      <dgm:spPr/>
      <dgm:t>
        <a:bodyPr/>
        <a:lstStyle/>
        <a:p>
          <a:endParaRPr lang="zh-CN" altLang="en-US"/>
        </a:p>
      </dgm:t>
    </dgm:pt>
    <dgm:pt modelId="{5E47A8E5-DB13-493B-8309-509033980C03}" type="pres">
      <dgm:prSet presAssocID="{85F81CEA-271D-47EA-B9A3-018DB22A261A}" presName="root2" presStyleCnt="0"/>
      <dgm:spPr/>
    </dgm:pt>
    <dgm:pt modelId="{660E295D-1794-49C3-A4AC-DE982BF2AD46}" type="pres">
      <dgm:prSet presAssocID="{85F81CEA-271D-47EA-B9A3-018DB22A261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B4CE797-04DA-486D-9AC1-DB44B79E68F3}" type="pres">
      <dgm:prSet presAssocID="{85F81CEA-271D-47EA-B9A3-018DB22A261A}" presName="level3hierChild" presStyleCnt="0"/>
      <dgm:spPr/>
    </dgm:pt>
    <dgm:pt modelId="{10BCC65E-F951-4055-BE6D-CFEB2D1FE64C}" type="pres">
      <dgm:prSet presAssocID="{674CCC68-D64C-4113-B8E9-F2E7CACA7CCB}" presName="conn2-1" presStyleLbl="parChTrans1D3" presStyleIdx="0" presStyleCnt="3"/>
      <dgm:spPr/>
      <dgm:t>
        <a:bodyPr/>
        <a:lstStyle/>
        <a:p>
          <a:endParaRPr lang="zh-CN" altLang="en-US"/>
        </a:p>
      </dgm:t>
    </dgm:pt>
    <dgm:pt modelId="{674C6A1A-8E30-40B7-8367-4D3B7C361A25}" type="pres">
      <dgm:prSet presAssocID="{674CCC68-D64C-4113-B8E9-F2E7CACA7CCB}" presName="connTx" presStyleLbl="parChTrans1D3" presStyleIdx="0" presStyleCnt="3"/>
      <dgm:spPr/>
      <dgm:t>
        <a:bodyPr/>
        <a:lstStyle/>
        <a:p>
          <a:endParaRPr lang="zh-CN" altLang="en-US"/>
        </a:p>
      </dgm:t>
    </dgm:pt>
    <dgm:pt modelId="{89D31471-ADA7-40E2-88CE-3DC0A757B73B}" type="pres">
      <dgm:prSet presAssocID="{F47008B5-C686-4FF0-9FA0-4C8A75AB4C1F}" presName="root2" presStyleCnt="0"/>
      <dgm:spPr/>
    </dgm:pt>
    <dgm:pt modelId="{41BDE872-F485-474D-84C8-224BE7CE81A8}" type="pres">
      <dgm:prSet presAssocID="{F47008B5-C686-4FF0-9FA0-4C8A75AB4C1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72BF693-C84E-41CD-BBC5-9555E1E42FB9}" type="pres">
      <dgm:prSet presAssocID="{F47008B5-C686-4FF0-9FA0-4C8A75AB4C1F}" presName="level3hierChild" presStyleCnt="0"/>
      <dgm:spPr/>
    </dgm:pt>
    <dgm:pt modelId="{E12A16FD-9AEB-49A0-8A1E-A8C6B53D4944}" type="pres">
      <dgm:prSet presAssocID="{729851B1-F4ED-4249-9513-2D8FD78BDF4D}" presName="conn2-1" presStyleLbl="parChTrans1D4" presStyleIdx="0" presStyleCnt="2"/>
      <dgm:spPr/>
      <dgm:t>
        <a:bodyPr/>
        <a:lstStyle/>
        <a:p>
          <a:endParaRPr lang="zh-CN" altLang="en-US"/>
        </a:p>
      </dgm:t>
    </dgm:pt>
    <dgm:pt modelId="{166B4522-325D-4C35-BC60-9DCBA9D6E92C}" type="pres">
      <dgm:prSet presAssocID="{729851B1-F4ED-4249-9513-2D8FD78BDF4D}" presName="connTx" presStyleLbl="parChTrans1D4" presStyleIdx="0" presStyleCnt="2"/>
      <dgm:spPr/>
      <dgm:t>
        <a:bodyPr/>
        <a:lstStyle/>
        <a:p>
          <a:endParaRPr lang="zh-CN" altLang="en-US"/>
        </a:p>
      </dgm:t>
    </dgm:pt>
    <dgm:pt modelId="{14724D90-7131-4EA7-86DB-36E0925F7E01}" type="pres">
      <dgm:prSet presAssocID="{4A2F83A3-E51F-47BC-8328-C5DA45F15487}" presName="root2" presStyleCnt="0"/>
      <dgm:spPr/>
    </dgm:pt>
    <dgm:pt modelId="{569745DA-060A-4494-99E3-3FE66F9D9C85}" type="pres">
      <dgm:prSet presAssocID="{4A2F83A3-E51F-47BC-8328-C5DA45F15487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107FDB6-CAAB-4BB8-A5B5-FCD290320778}" type="pres">
      <dgm:prSet presAssocID="{4A2F83A3-E51F-47BC-8328-C5DA45F15487}" presName="level3hierChild" presStyleCnt="0"/>
      <dgm:spPr/>
    </dgm:pt>
    <dgm:pt modelId="{3FB4C234-5373-4F43-BA59-8116F1C59B49}" type="pres">
      <dgm:prSet presAssocID="{8711C337-5ED2-4C0B-B485-0065621CE152}" presName="conn2-1" presStyleLbl="parChTrans1D4" presStyleIdx="1" presStyleCnt="2"/>
      <dgm:spPr/>
      <dgm:t>
        <a:bodyPr/>
        <a:lstStyle/>
        <a:p>
          <a:endParaRPr lang="zh-CN" altLang="en-US"/>
        </a:p>
      </dgm:t>
    </dgm:pt>
    <dgm:pt modelId="{CEEB804D-3692-4F7C-A60B-CE392C9A99F5}" type="pres">
      <dgm:prSet presAssocID="{8711C337-5ED2-4C0B-B485-0065621CE152}" presName="connTx" presStyleLbl="parChTrans1D4" presStyleIdx="1" presStyleCnt="2"/>
      <dgm:spPr/>
      <dgm:t>
        <a:bodyPr/>
        <a:lstStyle/>
        <a:p>
          <a:endParaRPr lang="zh-CN" altLang="en-US"/>
        </a:p>
      </dgm:t>
    </dgm:pt>
    <dgm:pt modelId="{4A1AF648-D6FC-4859-A8B6-415A71E0B001}" type="pres">
      <dgm:prSet presAssocID="{9A7BC803-6A0D-4916-B701-2694507F4494}" presName="root2" presStyleCnt="0"/>
      <dgm:spPr/>
    </dgm:pt>
    <dgm:pt modelId="{E2CEB7CD-2D3E-4538-9051-2C6364126935}" type="pres">
      <dgm:prSet presAssocID="{9A7BC803-6A0D-4916-B701-2694507F4494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8D58253-24D4-48E5-B927-105520B31E17}" type="pres">
      <dgm:prSet presAssocID="{9A7BC803-6A0D-4916-B701-2694507F4494}" presName="level3hierChild" presStyleCnt="0"/>
      <dgm:spPr/>
    </dgm:pt>
    <dgm:pt modelId="{639422E0-EB26-4F03-A74B-3CDF44CCB6D0}" type="pres">
      <dgm:prSet presAssocID="{DF78DC4E-F47D-4FAA-A861-58F65D2B690D}" presName="conn2-1" presStyleLbl="parChTrans1D3" presStyleIdx="1" presStyleCnt="3"/>
      <dgm:spPr/>
      <dgm:t>
        <a:bodyPr/>
        <a:lstStyle/>
        <a:p>
          <a:endParaRPr lang="zh-CN" altLang="en-US"/>
        </a:p>
      </dgm:t>
    </dgm:pt>
    <dgm:pt modelId="{6054FDB7-6F4A-43CC-98A2-7CE7790FCE21}" type="pres">
      <dgm:prSet presAssocID="{DF78DC4E-F47D-4FAA-A861-58F65D2B690D}" presName="connTx" presStyleLbl="parChTrans1D3" presStyleIdx="1" presStyleCnt="3"/>
      <dgm:spPr/>
      <dgm:t>
        <a:bodyPr/>
        <a:lstStyle/>
        <a:p>
          <a:endParaRPr lang="zh-CN" altLang="en-US"/>
        </a:p>
      </dgm:t>
    </dgm:pt>
    <dgm:pt modelId="{3BC1A1B2-3101-4DCE-B920-D66F6994829C}" type="pres">
      <dgm:prSet presAssocID="{99FFE5C6-9301-4CEA-9F0A-42105E902FD9}" presName="root2" presStyleCnt="0"/>
      <dgm:spPr/>
    </dgm:pt>
    <dgm:pt modelId="{6CDCEAB1-FF15-4CB2-B293-679D7186DF63}" type="pres">
      <dgm:prSet presAssocID="{99FFE5C6-9301-4CEA-9F0A-42105E902FD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9F7332D-3A89-4BE8-90BF-69BAA3D4DF5A}" type="pres">
      <dgm:prSet presAssocID="{99FFE5C6-9301-4CEA-9F0A-42105E902FD9}" presName="level3hierChild" presStyleCnt="0"/>
      <dgm:spPr/>
    </dgm:pt>
    <dgm:pt modelId="{9BC2AF22-FA1F-4ABD-A691-D9BB62C47213}" type="pres">
      <dgm:prSet presAssocID="{DCC5462E-8877-45FB-BB6D-E9618065478C}" presName="conn2-1" presStyleLbl="parChTrans1D3" presStyleIdx="2" presStyleCnt="3"/>
      <dgm:spPr/>
      <dgm:t>
        <a:bodyPr/>
        <a:lstStyle/>
        <a:p>
          <a:endParaRPr lang="zh-CN" altLang="en-US"/>
        </a:p>
      </dgm:t>
    </dgm:pt>
    <dgm:pt modelId="{57C47BD4-DD85-47E4-BD1E-6011FAF5BDAD}" type="pres">
      <dgm:prSet presAssocID="{DCC5462E-8877-45FB-BB6D-E9618065478C}" presName="connTx" presStyleLbl="parChTrans1D3" presStyleIdx="2" presStyleCnt="3"/>
      <dgm:spPr/>
      <dgm:t>
        <a:bodyPr/>
        <a:lstStyle/>
        <a:p>
          <a:endParaRPr lang="zh-CN" altLang="en-US"/>
        </a:p>
      </dgm:t>
    </dgm:pt>
    <dgm:pt modelId="{22A8CB71-387A-4BA1-9519-5D617EFAA641}" type="pres">
      <dgm:prSet presAssocID="{2872BC80-8279-43A9-A1F3-78F0D0D22590}" presName="root2" presStyleCnt="0"/>
      <dgm:spPr/>
    </dgm:pt>
    <dgm:pt modelId="{54B03DE5-51CE-4C84-BC0D-9EC44784EF96}" type="pres">
      <dgm:prSet presAssocID="{2872BC80-8279-43A9-A1F3-78F0D0D2259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083C1D1-A208-4B12-9753-CB672C994CDC}" type="pres">
      <dgm:prSet presAssocID="{2872BC80-8279-43A9-A1F3-78F0D0D22590}" presName="level3hierChild" presStyleCnt="0"/>
      <dgm:spPr/>
    </dgm:pt>
    <dgm:pt modelId="{D66D320F-AE1C-4A26-A8CD-CD3EDAED2C26}" type="pres">
      <dgm:prSet presAssocID="{6CA26A15-5997-45C3-B312-23A1FE1727BA}" presName="conn2-1" presStyleLbl="parChTrans1D2" presStyleIdx="1" presStyleCnt="2"/>
      <dgm:spPr/>
      <dgm:t>
        <a:bodyPr/>
        <a:lstStyle/>
        <a:p>
          <a:endParaRPr lang="zh-CN" altLang="en-US"/>
        </a:p>
      </dgm:t>
    </dgm:pt>
    <dgm:pt modelId="{07F4281E-62F3-46C5-BC98-E9149105B9D8}" type="pres">
      <dgm:prSet presAssocID="{6CA26A15-5997-45C3-B312-23A1FE1727BA}" presName="connTx" presStyleLbl="parChTrans1D2" presStyleIdx="1" presStyleCnt="2"/>
      <dgm:spPr/>
      <dgm:t>
        <a:bodyPr/>
        <a:lstStyle/>
        <a:p>
          <a:endParaRPr lang="zh-CN" altLang="en-US"/>
        </a:p>
      </dgm:t>
    </dgm:pt>
    <dgm:pt modelId="{5F22BC12-B465-4882-8524-8EDFB1E50129}" type="pres">
      <dgm:prSet presAssocID="{2AAF6D3F-28BD-4730-BF74-E3BE6857E7EA}" presName="root2" presStyleCnt="0"/>
      <dgm:spPr/>
    </dgm:pt>
    <dgm:pt modelId="{65430CB2-52E9-4474-810D-0D1E240833EF}" type="pres">
      <dgm:prSet presAssocID="{2AAF6D3F-28BD-4730-BF74-E3BE6857E7E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124CA33-CC80-4872-A545-016230BC383A}" type="pres">
      <dgm:prSet presAssocID="{2AAF6D3F-28BD-4730-BF74-E3BE6857E7EA}" presName="level3hierChild" presStyleCnt="0"/>
      <dgm:spPr/>
    </dgm:pt>
  </dgm:ptLst>
  <dgm:cxnLst>
    <dgm:cxn modelId="{0225B50D-9BDD-4F77-8459-6B1CA9F743F5}" type="presOf" srcId="{8711C337-5ED2-4C0B-B485-0065621CE152}" destId="{CEEB804D-3692-4F7C-A60B-CE392C9A99F5}" srcOrd="1" destOrd="0" presId="urn:microsoft.com/office/officeart/2005/8/layout/hierarchy2"/>
    <dgm:cxn modelId="{6531EEA3-A905-4F1A-B8D8-8C2DF0FD9941}" type="presOf" srcId="{2AAF6D3F-28BD-4730-BF74-E3BE6857E7EA}" destId="{65430CB2-52E9-4474-810D-0D1E240833EF}" srcOrd="0" destOrd="0" presId="urn:microsoft.com/office/officeart/2005/8/layout/hierarchy2"/>
    <dgm:cxn modelId="{23B1E17A-557E-4D1D-955C-D774E7A5EF56}" type="presOf" srcId="{99FFE5C6-9301-4CEA-9F0A-42105E902FD9}" destId="{6CDCEAB1-FF15-4CB2-B293-679D7186DF63}" srcOrd="0" destOrd="0" presId="urn:microsoft.com/office/officeart/2005/8/layout/hierarchy2"/>
    <dgm:cxn modelId="{60188DEA-B1C7-4EC3-B1C8-06F35333824D}" type="presOf" srcId="{2872BC80-8279-43A9-A1F3-78F0D0D22590}" destId="{54B03DE5-51CE-4C84-BC0D-9EC44784EF96}" srcOrd="0" destOrd="0" presId="urn:microsoft.com/office/officeart/2005/8/layout/hierarchy2"/>
    <dgm:cxn modelId="{53368E4B-22AC-4937-80CF-15CB2A279D16}" srcId="{F47008B5-C686-4FF0-9FA0-4C8A75AB4C1F}" destId="{4A2F83A3-E51F-47BC-8328-C5DA45F15487}" srcOrd="0" destOrd="0" parTransId="{729851B1-F4ED-4249-9513-2D8FD78BDF4D}" sibTransId="{6DD8151E-94FA-40AA-A66A-674F798A945A}"/>
    <dgm:cxn modelId="{93FFE575-687A-43FD-BE86-F6A0E56F0E1A}" type="presOf" srcId="{8E7995EE-E3A5-4C2D-9997-730C145DC976}" destId="{8BA16B92-C4E7-4DFE-AECE-510C2BCB152D}" srcOrd="0" destOrd="0" presId="urn:microsoft.com/office/officeart/2005/8/layout/hierarchy2"/>
    <dgm:cxn modelId="{07D97492-B947-42C2-BB31-037CFB7C8059}" type="presOf" srcId="{674CCC68-D64C-4113-B8E9-F2E7CACA7CCB}" destId="{10BCC65E-F951-4055-BE6D-CFEB2D1FE64C}" srcOrd="0" destOrd="0" presId="urn:microsoft.com/office/officeart/2005/8/layout/hierarchy2"/>
    <dgm:cxn modelId="{96A94345-0226-4499-A0DD-E146C9A4F7EE}" type="presOf" srcId="{729851B1-F4ED-4249-9513-2D8FD78BDF4D}" destId="{166B4522-325D-4C35-BC60-9DCBA9D6E92C}" srcOrd="1" destOrd="0" presId="urn:microsoft.com/office/officeart/2005/8/layout/hierarchy2"/>
    <dgm:cxn modelId="{B2ABD87F-B655-4FFB-A21F-8E3C4D35209E}" type="presOf" srcId="{6CA26A15-5997-45C3-B312-23A1FE1727BA}" destId="{D66D320F-AE1C-4A26-A8CD-CD3EDAED2C26}" srcOrd="0" destOrd="0" presId="urn:microsoft.com/office/officeart/2005/8/layout/hierarchy2"/>
    <dgm:cxn modelId="{24EF97A5-B2FB-4B91-8323-41E16B43894F}" type="presOf" srcId="{8711C337-5ED2-4C0B-B485-0065621CE152}" destId="{3FB4C234-5373-4F43-BA59-8116F1C59B49}" srcOrd="0" destOrd="0" presId="urn:microsoft.com/office/officeart/2005/8/layout/hierarchy2"/>
    <dgm:cxn modelId="{8461B0C8-5828-4D00-9762-4698CFEEA725}" type="presOf" srcId="{CCE21E58-7E23-4C88-A620-22C8BF7915CA}" destId="{11D5C17B-DBDA-4CD7-A164-36B0B02A77FE}" srcOrd="0" destOrd="0" presId="urn:microsoft.com/office/officeart/2005/8/layout/hierarchy2"/>
    <dgm:cxn modelId="{4F7EABD1-AD66-4B91-8569-49C1F3EA75F6}" srcId="{85F81CEA-271D-47EA-B9A3-018DB22A261A}" destId="{99FFE5C6-9301-4CEA-9F0A-42105E902FD9}" srcOrd="1" destOrd="0" parTransId="{DF78DC4E-F47D-4FAA-A861-58F65D2B690D}" sibTransId="{A2FF00D8-097B-454F-8B26-E25EB3F23838}"/>
    <dgm:cxn modelId="{747D7C9F-ADF5-4DC8-8ECD-E3867DACD3ED}" type="presOf" srcId="{DCC5462E-8877-45FB-BB6D-E9618065478C}" destId="{9BC2AF22-FA1F-4ABD-A691-D9BB62C47213}" srcOrd="0" destOrd="0" presId="urn:microsoft.com/office/officeart/2005/8/layout/hierarchy2"/>
    <dgm:cxn modelId="{4E8EEC35-5561-4267-8D71-726892E3DC72}" type="presOf" srcId="{F47008B5-C686-4FF0-9FA0-4C8A75AB4C1F}" destId="{41BDE872-F485-474D-84C8-224BE7CE81A8}" srcOrd="0" destOrd="0" presId="urn:microsoft.com/office/officeart/2005/8/layout/hierarchy2"/>
    <dgm:cxn modelId="{B9A0F2D9-575E-47B4-832C-028512BC19FE}" srcId="{85F81CEA-271D-47EA-B9A3-018DB22A261A}" destId="{2872BC80-8279-43A9-A1F3-78F0D0D22590}" srcOrd="2" destOrd="0" parTransId="{DCC5462E-8877-45FB-BB6D-E9618065478C}" sibTransId="{E172683A-1C21-4718-8AF9-DF3A5DA8F39B}"/>
    <dgm:cxn modelId="{2D5AECDB-2C1A-4134-A02C-BFB4E0C644EE}" srcId="{F47008B5-C686-4FF0-9FA0-4C8A75AB4C1F}" destId="{9A7BC803-6A0D-4916-B701-2694507F4494}" srcOrd="1" destOrd="0" parTransId="{8711C337-5ED2-4C0B-B485-0065621CE152}" sibTransId="{FE25FD20-D41F-4B53-BA54-2798A2092481}"/>
    <dgm:cxn modelId="{49B2A995-5A21-47B5-B662-AD70D98F3F70}" srcId="{8E7995EE-E3A5-4C2D-9997-730C145DC976}" destId="{CCE21E58-7E23-4C88-A620-22C8BF7915CA}" srcOrd="0" destOrd="0" parTransId="{3777C585-4EA6-4F39-83A0-443E9326D2F9}" sibTransId="{D26D9866-4112-4112-BC23-50A7495CBCD2}"/>
    <dgm:cxn modelId="{BB3B0C08-C94D-4ED7-A489-AC0C8DD07235}" srcId="{CCE21E58-7E23-4C88-A620-22C8BF7915CA}" destId="{85F81CEA-271D-47EA-B9A3-018DB22A261A}" srcOrd="0" destOrd="0" parTransId="{91DD5A0C-00DB-4596-A275-C340DE409124}" sibTransId="{3CD30347-4735-489F-995E-5FC019F33900}"/>
    <dgm:cxn modelId="{34273D29-D572-4E83-A5B4-D0888537B587}" type="presOf" srcId="{674CCC68-D64C-4113-B8E9-F2E7CACA7CCB}" destId="{674C6A1A-8E30-40B7-8367-4D3B7C361A25}" srcOrd="1" destOrd="0" presId="urn:microsoft.com/office/officeart/2005/8/layout/hierarchy2"/>
    <dgm:cxn modelId="{4C390B6A-65D1-4678-8E2E-89886B6D06D0}" type="presOf" srcId="{4A2F83A3-E51F-47BC-8328-C5DA45F15487}" destId="{569745DA-060A-4494-99E3-3FE66F9D9C85}" srcOrd="0" destOrd="0" presId="urn:microsoft.com/office/officeart/2005/8/layout/hierarchy2"/>
    <dgm:cxn modelId="{35804F4F-975A-4ABB-9A1E-35455B2A0804}" type="presOf" srcId="{DCC5462E-8877-45FB-BB6D-E9618065478C}" destId="{57C47BD4-DD85-47E4-BD1E-6011FAF5BDAD}" srcOrd="1" destOrd="0" presId="urn:microsoft.com/office/officeart/2005/8/layout/hierarchy2"/>
    <dgm:cxn modelId="{837D681C-75EC-47E7-8234-529B4C249C79}" srcId="{85F81CEA-271D-47EA-B9A3-018DB22A261A}" destId="{F47008B5-C686-4FF0-9FA0-4C8A75AB4C1F}" srcOrd="0" destOrd="0" parTransId="{674CCC68-D64C-4113-B8E9-F2E7CACA7CCB}" sibTransId="{93BAF935-C028-4EF2-9215-6EC6E4940A43}"/>
    <dgm:cxn modelId="{918769D0-6000-4037-91B1-9435B086E8F5}" type="presOf" srcId="{6CA26A15-5997-45C3-B312-23A1FE1727BA}" destId="{07F4281E-62F3-46C5-BC98-E9149105B9D8}" srcOrd="1" destOrd="0" presId="urn:microsoft.com/office/officeart/2005/8/layout/hierarchy2"/>
    <dgm:cxn modelId="{84E9FE0E-E022-4714-9A05-5EB01D7D8DAB}" srcId="{CCE21E58-7E23-4C88-A620-22C8BF7915CA}" destId="{2AAF6D3F-28BD-4730-BF74-E3BE6857E7EA}" srcOrd="1" destOrd="0" parTransId="{6CA26A15-5997-45C3-B312-23A1FE1727BA}" sibTransId="{2E13B81B-C2DF-4189-AC2F-C1F2AD1A88D1}"/>
    <dgm:cxn modelId="{E1A41DB0-F32E-4F5C-8C6B-399E571977A5}" type="presOf" srcId="{9A7BC803-6A0D-4916-B701-2694507F4494}" destId="{E2CEB7CD-2D3E-4538-9051-2C6364126935}" srcOrd="0" destOrd="0" presId="urn:microsoft.com/office/officeart/2005/8/layout/hierarchy2"/>
    <dgm:cxn modelId="{346E0382-93B1-4670-915E-B8EAB902D5B6}" type="presOf" srcId="{DF78DC4E-F47D-4FAA-A861-58F65D2B690D}" destId="{6054FDB7-6F4A-43CC-98A2-7CE7790FCE21}" srcOrd="1" destOrd="0" presId="urn:microsoft.com/office/officeart/2005/8/layout/hierarchy2"/>
    <dgm:cxn modelId="{ECC02D75-B946-48EC-B930-F5ACFAA28C86}" type="presOf" srcId="{85F81CEA-271D-47EA-B9A3-018DB22A261A}" destId="{660E295D-1794-49C3-A4AC-DE982BF2AD46}" srcOrd="0" destOrd="0" presId="urn:microsoft.com/office/officeart/2005/8/layout/hierarchy2"/>
    <dgm:cxn modelId="{E5A5FC9A-D376-4AA8-8E03-C93F6FA41FBD}" type="presOf" srcId="{729851B1-F4ED-4249-9513-2D8FD78BDF4D}" destId="{E12A16FD-9AEB-49A0-8A1E-A8C6B53D4944}" srcOrd="0" destOrd="0" presId="urn:microsoft.com/office/officeart/2005/8/layout/hierarchy2"/>
    <dgm:cxn modelId="{16EFC832-E25F-41A0-A238-456DD6BBBDD5}" type="presOf" srcId="{91DD5A0C-00DB-4596-A275-C340DE409124}" destId="{5F6DE087-A5A8-4ECF-9E45-DB0860202B3D}" srcOrd="1" destOrd="0" presId="urn:microsoft.com/office/officeart/2005/8/layout/hierarchy2"/>
    <dgm:cxn modelId="{73E83E2E-1BEB-4B2A-9FC6-4956875A9D0E}" type="presOf" srcId="{91DD5A0C-00DB-4596-A275-C340DE409124}" destId="{133EBEFA-46FC-4FC3-B116-73C343E8D6E6}" srcOrd="0" destOrd="0" presId="urn:microsoft.com/office/officeart/2005/8/layout/hierarchy2"/>
    <dgm:cxn modelId="{A7D30457-7473-426D-B034-D6F0FC7134C0}" type="presOf" srcId="{DF78DC4E-F47D-4FAA-A861-58F65D2B690D}" destId="{639422E0-EB26-4F03-A74B-3CDF44CCB6D0}" srcOrd="0" destOrd="0" presId="urn:microsoft.com/office/officeart/2005/8/layout/hierarchy2"/>
    <dgm:cxn modelId="{20A9AAB0-415F-4FB8-A749-6C7C602525FC}" type="presParOf" srcId="{8BA16B92-C4E7-4DFE-AECE-510C2BCB152D}" destId="{22353E00-ABB1-4496-98F6-EF306C963B58}" srcOrd="0" destOrd="0" presId="urn:microsoft.com/office/officeart/2005/8/layout/hierarchy2"/>
    <dgm:cxn modelId="{6263B771-345B-4661-BA56-0B589079FBAD}" type="presParOf" srcId="{22353E00-ABB1-4496-98F6-EF306C963B58}" destId="{11D5C17B-DBDA-4CD7-A164-36B0B02A77FE}" srcOrd="0" destOrd="0" presId="urn:microsoft.com/office/officeart/2005/8/layout/hierarchy2"/>
    <dgm:cxn modelId="{2A6DBB4A-2E07-42CE-B5F7-37090A156E53}" type="presParOf" srcId="{22353E00-ABB1-4496-98F6-EF306C963B58}" destId="{D2037852-2882-4A82-BB17-217B393E3B46}" srcOrd="1" destOrd="0" presId="urn:microsoft.com/office/officeart/2005/8/layout/hierarchy2"/>
    <dgm:cxn modelId="{F45A98BF-0AF3-4F79-912C-D932D1618895}" type="presParOf" srcId="{D2037852-2882-4A82-BB17-217B393E3B46}" destId="{133EBEFA-46FC-4FC3-B116-73C343E8D6E6}" srcOrd="0" destOrd="0" presId="urn:microsoft.com/office/officeart/2005/8/layout/hierarchy2"/>
    <dgm:cxn modelId="{0BC1A0DD-6E38-4C46-B521-B0425F6D9D7A}" type="presParOf" srcId="{133EBEFA-46FC-4FC3-B116-73C343E8D6E6}" destId="{5F6DE087-A5A8-4ECF-9E45-DB0860202B3D}" srcOrd="0" destOrd="0" presId="urn:microsoft.com/office/officeart/2005/8/layout/hierarchy2"/>
    <dgm:cxn modelId="{9643B434-762C-4149-AB20-29D49A2BF9C7}" type="presParOf" srcId="{D2037852-2882-4A82-BB17-217B393E3B46}" destId="{5E47A8E5-DB13-493B-8309-509033980C03}" srcOrd="1" destOrd="0" presId="urn:microsoft.com/office/officeart/2005/8/layout/hierarchy2"/>
    <dgm:cxn modelId="{EFABD563-6A25-4725-9CC3-86A24EBC8BA3}" type="presParOf" srcId="{5E47A8E5-DB13-493B-8309-509033980C03}" destId="{660E295D-1794-49C3-A4AC-DE982BF2AD46}" srcOrd="0" destOrd="0" presId="urn:microsoft.com/office/officeart/2005/8/layout/hierarchy2"/>
    <dgm:cxn modelId="{324E2C3C-B276-4AE1-813E-4494509F3254}" type="presParOf" srcId="{5E47A8E5-DB13-493B-8309-509033980C03}" destId="{DB4CE797-04DA-486D-9AC1-DB44B79E68F3}" srcOrd="1" destOrd="0" presId="urn:microsoft.com/office/officeart/2005/8/layout/hierarchy2"/>
    <dgm:cxn modelId="{351F4EE1-0832-443B-87B0-360710FE5F06}" type="presParOf" srcId="{DB4CE797-04DA-486D-9AC1-DB44B79E68F3}" destId="{10BCC65E-F951-4055-BE6D-CFEB2D1FE64C}" srcOrd="0" destOrd="0" presId="urn:microsoft.com/office/officeart/2005/8/layout/hierarchy2"/>
    <dgm:cxn modelId="{6E6782F2-BB0D-4FC9-8C9F-C71E14AA7412}" type="presParOf" srcId="{10BCC65E-F951-4055-BE6D-CFEB2D1FE64C}" destId="{674C6A1A-8E30-40B7-8367-4D3B7C361A25}" srcOrd="0" destOrd="0" presId="urn:microsoft.com/office/officeart/2005/8/layout/hierarchy2"/>
    <dgm:cxn modelId="{5FD51110-078E-4CA6-AB67-AB6F1D0CD9B4}" type="presParOf" srcId="{DB4CE797-04DA-486D-9AC1-DB44B79E68F3}" destId="{89D31471-ADA7-40E2-88CE-3DC0A757B73B}" srcOrd="1" destOrd="0" presId="urn:microsoft.com/office/officeart/2005/8/layout/hierarchy2"/>
    <dgm:cxn modelId="{A616F404-0B4D-4D3A-B0AB-289B5EB5BAD2}" type="presParOf" srcId="{89D31471-ADA7-40E2-88CE-3DC0A757B73B}" destId="{41BDE872-F485-474D-84C8-224BE7CE81A8}" srcOrd="0" destOrd="0" presId="urn:microsoft.com/office/officeart/2005/8/layout/hierarchy2"/>
    <dgm:cxn modelId="{0A3F0D3A-ED5E-4A65-8611-D4BCA3909763}" type="presParOf" srcId="{89D31471-ADA7-40E2-88CE-3DC0A757B73B}" destId="{672BF693-C84E-41CD-BBC5-9555E1E42FB9}" srcOrd="1" destOrd="0" presId="urn:microsoft.com/office/officeart/2005/8/layout/hierarchy2"/>
    <dgm:cxn modelId="{E1E774A0-0724-4BE3-A76B-239E3D1E712B}" type="presParOf" srcId="{672BF693-C84E-41CD-BBC5-9555E1E42FB9}" destId="{E12A16FD-9AEB-49A0-8A1E-A8C6B53D4944}" srcOrd="0" destOrd="0" presId="urn:microsoft.com/office/officeart/2005/8/layout/hierarchy2"/>
    <dgm:cxn modelId="{FB15A571-E4BF-4F59-A358-BA986EC66FC1}" type="presParOf" srcId="{E12A16FD-9AEB-49A0-8A1E-A8C6B53D4944}" destId="{166B4522-325D-4C35-BC60-9DCBA9D6E92C}" srcOrd="0" destOrd="0" presId="urn:microsoft.com/office/officeart/2005/8/layout/hierarchy2"/>
    <dgm:cxn modelId="{A107F65C-7D01-4C13-83C8-70D711DEE3B6}" type="presParOf" srcId="{672BF693-C84E-41CD-BBC5-9555E1E42FB9}" destId="{14724D90-7131-4EA7-86DB-36E0925F7E01}" srcOrd="1" destOrd="0" presId="urn:microsoft.com/office/officeart/2005/8/layout/hierarchy2"/>
    <dgm:cxn modelId="{7D8B573D-0E12-43D0-AB8B-99C85852B64A}" type="presParOf" srcId="{14724D90-7131-4EA7-86DB-36E0925F7E01}" destId="{569745DA-060A-4494-99E3-3FE66F9D9C85}" srcOrd="0" destOrd="0" presId="urn:microsoft.com/office/officeart/2005/8/layout/hierarchy2"/>
    <dgm:cxn modelId="{6DF52CDA-149A-4AA6-8630-B48A857BE374}" type="presParOf" srcId="{14724D90-7131-4EA7-86DB-36E0925F7E01}" destId="{0107FDB6-CAAB-4BB8-A5B5-FCD290320778}" srcOrd="1" destOrd="0" presId="urn:microsoft.com/office/officeart/2005/8/layout/hierarchy2"/>
    <dgm:cxn modelId="{A465B219-631D-466C-8DFB-9F1C3AFB5392}" type="presParOf" srcId="{672BF693-C84E-41CD-BBC5-9555E1E42FB9}" destId="{3FB4C234-5373-4F43-BA59-8116F1C59B49}" srcOrd="2" destOrd="0" presId="urn:microsoft.com/office/officeart/2005/8/layout/hierarchy2"/>
    <dgm:cxn modelId="{88225C5D-F426-4711-8171-FE5DFBD6B3B1}" type="presParOf" srcId="{3FB4C234-5373-4F43-BA59-8116F1C59B49}" destId="{CEEB804D-3692-4F7C-A60B-CE392C9A99F5}" srcOrd="0" destOrd="0" presId="urn:microsoft.com/office/officeart/2005/8/layout/hierarchy2"/>
    <dgm:cxn modelId="{88D0A332-A346-4EC1-84D8-70B790AC5802}" type="presParOf" srcId="{672BF693-C84E-41CD-BBC5-9555E1E42FB9}" destId="{4A1AF648-D6FC-4859-A8B6-415A71E0B001}" srcOrd="3" destOrd="0" presId="urn:microsoft.com/office/officeart/2005/8/layout/hierarchy2"/>
    <dgm:cxn modelId="{9D0E3D97-6B90-4E2C-A924-F581B42E4870}" type="presParOf" srcId="{4A1AF648-D6FC-4859-A8B6-415A71E0B001}" destId="{E2CEB7CD-2D3E-4538-9051-2C6364126935}" srcOrd="0" destOrd="0" presId="urn:microsoft.com/office/officeart/2005/8/layout/hierarchy2"/>
    <dgm:cxn modelId="{15451F1B-EE80-4541-A4C6-DEA4449A9DF0}" type="presParOf" srcId="{4A1AF648-D6FC-4859-A8B6-415A71E0B001}" destId="{38D58253-24D4-48E5-B927-105520B31E17}" srcOrd="1" destOrd="0" presId="urn:microsoft.com/office/officeart/2005/8/layout/hierarchy2"/>
    <dgm:cxn modelId="{71CD54A7-368F-4655-9609-5B6A706910B8}" type="presParOf" srcId="{DB4CE797-04DA-486D-9AC1-DB44B79E68F3}" destId="{639422E0-EB26-4F03-A74B-3CDF44CCB6D0}" srcOrd="2" destOrd="0" presId="urn:microsoft.com/office/officeart/2005/8/layout/hierarchy2"/>
    <dgm:cxn modelId="{D8C23037-EFCB-4EEA-92F5-26466C44209D}" type="presParOf" srcId="{639422E0-EB26-4F03-A74B-3CDF44CCB6D0}" destId="{6054FDB7-6F4A-43CC-98A2-7CE7790FCE21}" srcOrd="0" destOrd="0" presId="urn:microsoft.com/office/officeart/2005/8/layout/hierarchy2"/>
    <dgm:cxn modelId="{24023E50-BF79-4B31-B6E9-2B20ED55DD2B}" type="presParOf" srcId="{DB4CE797-04DA-486D-9AC1-DB44B79E68F3}" destId="{3BC1A1B2-3101-4DCE-B920-D66F6994829C}" srcOrd="3" destOrd="0" presId="urn:microsoft.com/office/officeart/2005/8/layout/hierarchy2"/>
    <dgm:cxn modelId="{47D78056-DFB1-4CFC-98C3-11EAD43A8C27}" type="presParOf" srcId="{3BC1A1B2-3101-4DCE-B920-D66F6994829C}" destId="{6CDCEAB1-FF15-4CB2-B293-679D7186DF63}" srcOrd="0" destOrd="0" presId="urn:microsoft.com/office/officeart/2005/8/layout/hierarchy2"/>
    <dgm:cxn modelId="{E189054D-8BF8-4FA6-B0D1-797D598765C4}" type="presParOf" srcId="{3BC1A1B2-3101-4DCE-B920-D66F6994829C}" destId="{39F7332D-3A89-4BE8-90BF-69BAA3D4DF5A}" srcOrd="1" destOrd="0" presId="urn:microsoft.com/office/officeart/2005/8/layout/hierarchy2"/>
    <dgm:cxn modelId="{306DF217-8CD7-4789-8D81-8157C2DBA5FD}" type="presParOf" srcId="{DB4CE797-04DA-486D-9AC1-DB44B79E68F3}" destId="{9BC2AF22-FA1F-4ABD-A691-D9BB62C47213}" srcOrd="4" destOrd="0" presId="urn:microsoft.com/office/officeart/2005/8/layout/hierarchy2"/>
    <dgm:cxn modelId="{937FB82E-0C99-4D70-8024-3D09DEC719E2}" type="presParOf" srcId="{9BC2AF22-FA1F-4ABD-A691-D9BB62C47213}" destId="{57C47BD4-DD85-47E4-BD1E-6011FAF5BDAD}" srcOrd="0" destOrd="0" presId="urn:microsoft.com/office/officeart/2005/8/layout/hierarchy2"/>
    <dgm:cxn modelId="{29CD8BF8-F639-4A36-AC21-A91DC4B338A7}" type="presParOf" srcId="{DB4CE797-04DA-486D-9AC1-DB44B79E68F3}" destId="{22A8CB71-387A-4BA1-9519-5D617EFAA641}" srcOrd="5" destOrd="0" presId="urn:microsoft.com/office/officeart/2005/8/layout/hierarchy2"/>
    <dgm:cxn modelId="{005371BE-02E2-4104-8236-C210F6180F66}" type="presParOf" srcId="{22A8CB71-387A-4BA1-9519-5D617EFAA641}" destId="{54B03DE5-51CE-4C84-BC0D-9EC44784EF96}" srcOrd="0" destOrd="0" presId="urn:microsoft.com/office/officeart/2005/8/layout/hierarchy2"/>
    <dgm:cxn modelId="{C5D96471-2955-4F9A-AA09-A6CC9F7476BC}" type="presParOf" srcId="{22A8CB71-387A-4BA1-9519-5D617EFAA641}" destId="{4083C1D1-A208-4B12-9753-CB672C994CDC}" srcOrd="1" destOrd="0" presId="urn:microsoft.com/office/officeart/2005/8/layout/hierarchy2"/>
    <dgm:cxn modelId="{53D6FAC2-E49E-45BE-8A4C-CD7D34CCBFB5}" type="presParOf" srcId="{D2037852-2882-4A82-BB17-217B393E3B46}" destId="{D66D320F-AE1C-4A26-A8CD-CD3EDAED2C26}" srcOrd="2" destOrd="0" presId="urn:microsoft.com/office/officeart/2005/8/layout/hierarchy2"/>
    <dgm:cxn modelId="{9F0484BB-BA7A-44A9-98F8-9487A92BF1C6}" type="presParOf" srcId="{D66D320F-AE1C-4A26-A8CD-CD3EDAED2C26}" destId="{07F4281E-62F3-46C5-BC98-E9149105B9D8}" srcOrd="0" destOrd="0" presId="urn:microsoft.com/office/officeart/2005/8/layout/hierarchy2"/>
    <dgm:cxn modelId="{D043E1B7-4155-44EC-ADF8-8637FC10B1C4}" type="presParOf" srcId="{D2037852-2882-4A82-BB17-217B393E3B46}" destId="{5F22BC12-B465-4882-8524-8EDFB1E50129}" srcOrd="3" destOrd="0" presId="urn:microsoft.com/office/officeart/2005/8/layout/hierarchy2"/>
    <dgm:cxn modelId="{5158EC5F-9B50-4337-BD38-C3E8773B80B5}" type="presParOf" srcId="{5F22BC12-B465-4882-8524-8EDFB1E50129}" destId="{65430CB2-52E9-4474-810D-0D1E240833EF}" srcOrd="0" destOrd="0" presId="urn:microsoft.com/office/officeart/2005/8/layout/hierarchy2"/>
    <dgm:cxn modelId="{0547129C-D2BA-4D04-83E6-3C9BAA0F82EC}" type="presParOf" srcId="{5F22BC12-B465-4882-8524-8EDFB1E50129}" destId="{D124CA33-CC80-4872-A545-016230BC38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5C17B-DBDA-4CD7-A164-36B0B02A77FE}">
      <dsp:nvSpPr>
        <dsp:cNvPr id="0" name=""/>
        <dsp:cNvSpPr/>
      </dsp:nvSpPr>
      <dsp:spPr>
        <a:xfrm>
          <a:off x="1732" y="3026193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物质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23352" y="3047813"/>
        <a:ext cx="1433050" cy="694905"/>
      </dsp:txXfrm>
    </dsp:sp>
    <dsp:sp modelId="{133EBEFA-46FC-4FC3-B116-73C343E8D6E6}">
      <dsp:nvSpPr>
        <dsp:cNvPr id="0" name=""/>
        <dsp:cNvSpPr/>
      </dsp:nvSpPr>
      <dsp:spPr>
        <a:xfrm rot="19457599">
          <a:off x="1409669" y="3171008"/>
          <a:ext cx="727222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727222" y="1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1755100" y="3164868"/>
        <a:ext cx="36361" cy="36361"/>
      </dsp:txXfrm>
    </dsp:sp>
    <dsp:sp modelId="{660E295D-1794-49C3-A4AC-DE982BF2AD46}">
      <dsp:nvSpPr>
        <dsp:cNvPr id="0" name=""/>
        <dsp:cNvSpPr/>
      </dsp:nvSpPr>
      <dsp:spPr>
        <a:xfrm>
          <a:off x="2068539" y="2601760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混合物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2090159" y="2623380"/>
        <a:ext cx="1433050" cy="694905"/>
      </dsp:txXfrm>
    </dsp:sp>
    <dsp:sp modelId="{10BCC65E-F951-4055-BE6D-CFEB2D1FE64C}">
      <dsp:nvSpPr>
        <dsp:cNvPr id="0" name=""/>
        <dsp:cNvSpPr/>
      </dsp:nvSpPr>
      <dsp:spPr>
        <a:xfrm rot="18289469">
          <a:off x="3323056" y="2534358"/>
          <a:ext cx="1034062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1034062" y="120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3814236" y="2520547"/>
        <a:ext cx="51703" cy="51703"/>
      </dsp:txXfrm>
    </dsp:sp>
    <dsp:sp modelId="{41BDE872-F485-474D-84C8-224BE7CE81A8}">
      <dsp:nvSpPr>
        <dsp:cNvPr id="0" name=""/>
        <dsp:cNvSpPr/>
      </dsp:nvSpPr>
      <dsp:spPr>
        <a:xfrm>
          <a:off x="4135346" y="1752893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溶液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4156966" y="1774513"/>
        <a:ext cx="1433050" cy="694905"/>
      </dsp:txXfrm>
    </dsp:sp>
    <dsp:sp modelId="{E12A16FD-9AEB-49A0-8A1E-A8C6B53D4944}">
      <dsp:nvSpPr>
        <dsp:cNvPr id="0" name=""/>
        <dsp:cNvSpPr/>
      </dsp:nvSpPr>
      <dsp:spPr>
        <a:xfrm rot="19457599">
          <a:off x="5543283" y="1897707"/>
          <a:ext cx="727222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727222" y="120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5888714" y="1891568"/>
        <a:ext cx="36361" cy="36361"/>
      </dsp:txXfrm>
    </dsp:sp>
    <dsp:sp modelId="{569745DA-060A-4494-99E3-3FE66F9D9C85}">
      <dsp:nvSpPr>
        <dsp:cNvPr id="0" name=""/>
        <dsp:cNvSpPr/>
      </dsp:nvSpPr>
      <dsp:spPr>
        <a:xfrm>
          <a:off x="6202152" y="1328459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溶质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6223772" y="1350079"/>
        <a:ext cx="1433050" cy="694905"/>
      </dsp:txXfrm>
    </dsp:sp>
    <dsp:sp modelId="{3FB4C234-5373-4F43-BA59-8116F1C59B49}">
      <dsp:nvSpPr>
        <dsp:cNvPr id="0" name=""/>
        <dsp:cNvSpPr/>
      </dsp:nvSpPr>
      <dsp:spPr>
        <a:xfrm rot="2142401">
          <a:off x="5543283" y="2322141"/>
          <a:ext cx="727222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727222" y="120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5888714" y="2316001"/>
        <a:ext cx="36361" cy="36361"/>
      </dsp:txXfrm>
    </dsp:sp>
    <dsp:sp modelId="{E2CEB7CD-2D3E-4538-9051-2C6364126935}">
      <dsp:nvSpPr>
        <dsp:cNvPr id="0" name=""/>
        <dsp:cNvSpPr/>
      </dsp:nvSpPr>
      <dsp:spPr>
        <a:xfrm>
          <a:off x="6202152" y="2177326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溶剂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6223772" y="2198946"/>
        <a:ext cx="1433050" cy="694905"/>
      </dsp:txXfrm>
    </dsp:sp>
    <dsp:sp modelId="{639422E0-EB26-4F03-A74B-3CDF44CCB6D0}">
      <dsp:nvSpPr>
        <dsp:cNvPr id="0" name=""/>
        <dsp:cNvSpPr/>
      </dsp:nvSpPr>
      <dsp:spPr>
        <a:xfrm>
          <a:off x="3544829" y="2958791"/>
          <a:ext cx="590516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590516" y="120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3825325" y="2956069"/>
        <a:ext cx="29525" cy="29525"/>
      </dsp:txXfrm>
    </dsp:sp>
    <dsp:sp modelId="{6CDCEAB1-FF15-4CB2-B293-679D7186DF63}">
      <dsp:nvSpPr>
        <dsp:cNvPr id="0" name=""/>
        <dsp:cNvSpPr/>
      </dsp:nvSpPr>
      <dsp:spPr>
        <a:xfrm>
          <a:off x="4135346" y="2601760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浊液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4156966" y="2623380"/>
        <a:ext cx="1433050" cy="694905"/>
      </dsp:txXfrm>
    </dsp:sp>
    <dsp:sp modelId="{9BC2AF22-FA1F-4ABD-A691-D9BB62C47213}">
      <dsp:nvSpPr>
        <dsp:cNvPr id="0" name=""/>
        <dsp:cNvSpPr/>
      </dsp:nvSpPr>
      <dsp:spPr>
        <a:xfrm rot="3310531">
          <a:off x="3323056" y="3383225"/>
          <a:ext cx="1034062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1034062" y="120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3814236" y="3369414"/>
        <a:ext cx="51703" cy="51703"/>
      </dsp:txXfrm>
    </dsp:sp>
    <dsp:sp modelId="{54B03DE5-51CE-4C84-BC0D-9EC44784EF96}">
      <dsp:nvSpPr>
        <dsp:cNvPr id="0" name=""/>
        <dsp:cNvSpPr/>
      </dsp:nvSpPr>
      <dsp:spPr>
        <a:xfrm>
          <a:off x="4135346" y="3450627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胶体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4156966" y="3472247"/>
        <a:ext cx="1433050" cy="694905"/>
      </dsp:txXfrm>
    </dsp:sp>
    <dsp:sp modelId="{D66D320F-AE1C-4A26-A8CD-CD3EDAED2C26}">
      <dsp:nvSpPr>
        <dsp:cNvPr id="0" name=""/>
        <dsp:cNvSpPr/>
      </dsp:nvSpPr>
      <dsp:spPr>
        <a:xfrm rot="2142401">
          <a:off x="1409669" y="3595442"/>
          <a:ext cx="727222" cy="24082"/>
        </a:xfrm>
        <a:custGeom>
          <a:avLst/>
          <a:gdLst/>
          <a:ahLst/>
          <a:cxnLst/>
          <a:rect l="0" t="0" r="0" b="0"/>
          <a:pathLst>
            <a:path>
              <a:moveTo>
                <a:pt x="0" y="12041"/>
              </a:moveTo>
              <a:lnTo>
                <a:pt x="727222" y="1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>
            <a:solidFill>
              <a:schemeClr val="tx1"/>
            </a:solidFill>
          </a:endParaRPr>
        </a:p>
      </dsp:txBody>
      <dsp:txXfrm>
        <a:off x="1755100" y="3589302"/>
        <a:ext cx="36361" cy="36361"/>
      </dsp:txXfrm>
    </dsp:sp>
    <dsp:sp modelId="{65430CB2-52E9-4474-810D-0D1E240833EF}">
      <dsp:nvSpPr>
        <dsp:cNvPr id="0" name=""/>
        <dsp:cNvSpPr/>
      </dsp:nvSpPr>
      <dsp:spPr>
        <a:xfrm>
          <a:off x="2068539" y="3450627"/>
          <a:ext cx="1476290" cy="7381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>
              <a:solidFill>
                <a:schemeClr val="tx1"/>
              </a:solidFill>
            </a:rPr>
            <a:t>纯净物</a:t>
          </a:r>
          <a:endParaRPr lang="zh-CN" altLang="en-US" sz="3600" kern="1200" dirty="0">
            <a:solidFill>
              <a:schemeClr val="tx1"/>
            </a:solidFill>
          </a:endParaRPr>
        </a:p>
      </dsp:txBody>
      <dsp:txXfrm>
        <a:off x="2090159" y="3472247"/>
        <a:ext cx="1433050" cy="694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80471C-3885-4E5D-ABE2-4B979E352A3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8235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7620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17592A-A5CB-4E67-A610-9A5065FCE6E6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20D14-16C5-4BAF-848F-E2F609D8511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43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B6F4D-D15C-45E7-8613-0CB175F6EBA3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216D3-0541-4219-BAC3-7C94EFC112D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51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BDF6-0F47-4F6A-8082-6D9C26269240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5DE6C-CE91-45B6-A978-DA9A4F87DE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03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BF973-9F81-4C14-AEE2-84A53EC1DAD2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14F78-9EC2-4385-B2F8-D6AFCFE4DD2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836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121D5-011A-4B1C-B3AE-EB060AEC23B5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B156-0C60-40C0-AAA0-7FFC420AAD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651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C254E4-C239-43FE-90B9-C7C4A42B40A6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B5043-7D98-4781-8644-C386014613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545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21027-4377-4DF1-B10B-65BB9FC7FB75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9E127-24A0-4BB9-A321-706BCB0A98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646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502D4-6CE9-444B-85E4-C1477B86B502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9656B-8944-44C5-B9E4-76C5ECCC8A6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577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FA4336-846A-459D-8F00-B9BCB68122C5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E61D2-3CCC-4F4A-98B5-7C287BBAC4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007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79C8BF-4350-4C2D-AFD7-B41BE2066608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9F155-5D5B-4AEB-A105-AB3C26CE3A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161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5FD52D-7432-44C2-8F3C-7B29794FB466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0D8EA-D1A3-4A82-9441-B71AEE2952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551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100F0F"/>
              </a:clrFrom>
              <a:clrTo>
                <a:srgbClr val="100F0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05723"/>
            <a:ext cx="762000" cy="76772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914400"/>
          </a:xfrm>
          <a:prstGeom prst="rect">
            <a:avLst/>
          </a:prstGeom>
          <a:solidFill>
            <a:srgbClr val="99FF99">
              <a:alpha val="20000"/>
            </a:srgbClr>
          </a:solidFill>
          <a:ln w="9525" cmpd="thickThin">
            <a:solidFill>
              <a:srgbClr val="92D050">
                <a:alpha val="80000"/>
              </a:srgbClr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99FF99">
              <a:alpha val="20000"/>
            </a:srgbClr>
          </a:solidFill>
          <a:ln w="9525" cmpd="sng">
            <a:solidFill>
              <a:srgbClr val="00B050">
                <a:alpha val="90000"/>
              </a:srgbClr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06EF42B8-D914-4B0E-BAF0-15D3B6EDAC3B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altLang="zh-CN" dirty="0" smtClean="0"/>
              <a:t>2017</a:t>
            </a:r>
            <a:r>
              <a:rPr lang="zh-CN" altLang="en-US" dirty="0" smtClean="0"/>
              <a:t>高一</a:t>
            </a:r>
            <a:r>
              <a:rPr lang="en-US" altLang="zh-CN" dirty="0" smtClean="0"/>
              <a:t>071012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00461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3A9F55AF-34DE-4094-9864-3750FF95F00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3" name="TextBox 2"/>
          <p:cNvSpPr txBox="1"/>
          <p:nvPr/>
        </p:nvSpPr>
        <p:spPr>
          <a:xfrm>
            <a:off x="2590800" y="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盘州市第一中学</a:t>
            </a:r>
            <a:endParaRPr lang="zh-CN" altLang="en-US" sz="32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nimBg="1">
        <p:tmplLst>
          <p:tmpl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Ø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初高中衔接课程</a:t>
            </a:r>
            <a:endParaRPr lang="zh-CN" altLang="zh-CN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溶液组成的表示方法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A6C9-9FCD-4F1C-A30B-75310487E70A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0D14-16C5-4BAF-848F-E2F609D85114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溶解度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气体物质溶解度：一定温度下，</a:t>
            </a:r>
            <a:r>
              <a:rPr lang="en-US" altLang="zh-CN" b="0" dirty="0"/>
              <a:t>1</a:t>
            </a:r>
            <a:r>
              <a:rPr lang="zh-CN" altLang="en-US" b="0" dirty="0"/>
              <a:t>体积溶剂中所溶解的最多体积。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2017年8月11日9时1分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23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 smtClean="0">
                <a:solidFill>
                  <a:schemeClr val="tx1"/>
                </a:solidFill>
              </a:rPr>
              <a:t>溶液</a:t>
            </a:r>
            <a:endParaRPr lang="zh-CN" altLang="zh-CN" sz="4800" dirty="0">
              <a:solidFill>
                <a:schemeClr val="tx1"/>
              </a:solidFill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23723-6B7C-4BAC-A142-A965501F63C7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2</a:t>
            </a:fld>
            <a:endParaRPr lang="en-US" altLang="zh-CN"/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1123349869"/>
              </p:ext>
            </p:extLst>
          </p:nvPr>
        </p:nvGraphicFramePr>
        <p:xfrm>
          <a:off x="467544" y="1323685"/>
          <a:ext cx="768017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标注 5"/>
          <p:cNvSpPr/>
          <p:nvPr/>
        </p:nvSpPr>
        <p:spPr>
          <a:xfrm>
            <a:off x="1403648" y="1700808"/>
            <a:ext cx="3240360" cy="1368152"/>
          </a:xfrm>
          <a:prstGeom prst="wedgeRectCallout">
            <a:avLst>
              <a:gd name="adj1" fmla="val 41428"/>
              <a:gd name="adj2" fmla="val 90083"/>
            </a:avLst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按分散质大小分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流程图: 联系 7"/>
          <p:cNvSpPr/>
          <p:nvPr/>
        </p:nvSpPr>
        <p:spPr>
          <a:xfrm>
            <a:off x="4283968" y="2708920"/>
            <a:ext cx="1935201" cy="3240360"/>
          </a:xfrm>
          <a:prstGeom prst="flowChartConnector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D5C17B-DBDA-4CD7-A164-36B0B02A7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1D5C17B-DBDA-4CD7-A164-36B0B02A77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3EBEFA-46FC-4FC3-B116-73C343E8D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133EBEFA-46FC-4FC3-B116-73C343E8D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0E295D-1794-49C3-A4AC-DE982BF2A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660E295D-1794-49C3-A4AC-DE982BF2A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6D320F-AE1C-4A26-A8CD-CD3EDAED2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D66D320F-AE1C-4A26-A8CD-CD3EDAED2C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430CB2-52E9-4474-810D-0D1E240833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65430CB2-52E9-4474-810D-0D1E240833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BCC65E-F951-4055-BE6D-CFEB2D1FE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10BCC65E-F951-4055-BE6D-CFEB2D1FE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BDE872-F485-474D-84C8-224BE7CE8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41BDE872-F485-474D-84C8-224BE7CE8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9422E0-EB26-4F03-A74B-3CDF44CCB6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639422E0-EB26-4F03-A74B-3CDF44CCB6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DCEAB1-FF15-4CB2-B293-679D7186D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6CDCEAB1-FF15-4CB2-B293-679D7186D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C2AF22-FA1F-4ABD-A691-D9BB62C47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9BC2AF22-FA1F-4ABD-A691-D9BB62C47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B03DE5-51CE-4C84-BC0D-9EC44784E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54B03DE5-51CE-4C84-BC0D-9EC44784E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2A16FD-9AEB-49A0-8A1E-A8C6B53D4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E12A16FD-9AEB-49A0-8A1E-A8C6B53D4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9745DA-060A-4494-99E3-3FE66F9D9C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569745DA-060A-4494-99E3-3FE66F9D9C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B4C234-5373-4F43-BA59-8116F1C59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3FB4C234-5373-4F43-BA59-8116F1C59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2CEB7CD-2D3E-4538-9051-2C6364126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E2CEB7CD-2D3E-4538-9051-2C6364126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溶液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28800"/>
                <a:ext cx="8229600" cy="4637111"/>
              </a:xfrm>
            </p:spPr>
            <p:txBody>
              <a:bodyPr/>
              <a:lstStyle/>
              <a:p>
                <a:r>
                  <a:rPr lang="zh-CN" altLang="en-US" dirty="0" smtClean="0"/>
                  <a:t>溶质</a:t>
                </a:r>
                <a:r>
                  <a:rPr lang="zh-CN" altLang="en-US" dirty="0" smtClean="0"/>
                  <a:t>的质量分数</a:t>
                </a:r>
                <a:r>
                  <a:rPr lang="zh-CN" altLang="en-US" dirty="0" smtClean="0"/>
                  <a:t>：</a:t>
                </a:r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zh-CN" altLang="en-US" dirty="0">
                        <a:latin typeface="Cambria Math"/>
                      </a:rPr>
                      <m:t>溶质</m:t>
                    </m:r>
                    <m:r>
                      <a:rPr lang="zh-CN" altLang="en-US" i="1" dirty="0" smtClean="0">
                        <a:latin typeface="Cambria Math"/>
                      </a:rPr>
                      <m:t>质量</m:t>
                    </m:r>
                    <m:r>
                      <a:rPr lang="zh-CN" altLang="en-US" i="1" dirty="0">
                        <a:latin typeface="Cambria Math"/>
                      </a:rPr>
                      <m:t>分数</m:t>
                    </m:r>
                    <m:r>
                      <a:rPr lang="zh-CN" altLang="en-US" b="1" i="1" dirty="0" smtClean="0">
                        <a:latin typeface="Cambria Math"/>
                      </a:rPr>
                      <m:t>（</m:t>
                    </m:r>
                    <m:r>
                      <a:rPr lang="zh-CN" altLang="en-US" b="1" i="1" dirty="0" smtClean="0">
                        <a:latin typeface="Cambria Math"/>
                      </a:rPr>
                      <m:t>𝝎</m:t>
                    </m:r>
                    <m:r>
                      <a:rPr lang="zh-CN" altLang="en-US" b="1" i="1" dirty="0" smtClean="0">
                        <a:latin typeface="Cambria Math"/>
                      </a:rPr>
                      <m:t>）</m:t>
                    </m:r>
                    <m:r>
                      <a:rPr lang="en-US" altLang="zh-CN" b="1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zh-CN" altLang="en-US" i="1" dirty="0">
                            <a:latin typeface="Cambria Math"/>
                          </a:rPr>
                          <m:t>溶质</m:t>
                        </m:r>
                        <m:r>
                          <a:rPr lang="zh-CN" altLang="en-US" i="1" dirty="0" smtClean="0">
                            <a:latin typeface="Cambria Math"/>
                          </a:rPr>
                          <m:t>质量</m:t>
                        </m:r>
                      </m:num>
                      <m:den>
                        <m:r>
                          <a:rPr lang="zh-CN" altLang="en-US" i="1" dirty="0">
                            <a:latin typeface="Cambria Math"/>
                          </a:rPr>
                          <m:t>溶液</m:t>
                        </m:r>
                        <m:r>
                          <a:rPr lang="zh-CN" altLang="en-US" i="1" dirty="0" smtClean="0">
                            <a:latin typeface="Cambria Math"/>
                          </a:rPr>
                          <m:t>质量</m:t>
                        </m:r>
                      </m:den>
                    </m:f>
                    <m:r>
                      <a:rPr lang="en-US" altLang="zh-CN" b="1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zh-CN" b="1" i="1" dirty="0" smtClean="0">
                        <a:latin typeface="Cambria Math"/>
                        <a:ea typeface="Cambria Math"/>
                      </a:rPr>
                      <m:t>𝟏𝟎𝟎</m:t>
                    </m:r>
                    <m:r>
                      <a:rPr lang="en-US" altLang="zh-CN" b="1" i="1" dirty="0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US" altLang="zh-CN" b="1" dirty="0" smtClean="0">
                  <a:ea typeface="Cambria Math"/>
                </a:endParaRP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28800"/>
                <a:ext cx="8229600" cy="4637111"/>
              </a:xfrm>
              <a:blipFill rotWithShape="1">
                <a:blip r:embed="rId2"/>
                <a:stretch>
                  <a:fillRect l="-1553" t="-11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2017年8月11日8时50分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06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溶解度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固体物质溶解度（</a:t>
                </a:r>
                <a:r>
                  <a:rPr lang="en-US" altLang="zh-CN" dirty="0" smtClean="0"/>
                  <a:t>S</a:t>
                </a:r>
                <a:r>
                  <a:rPr lang="zh-CN" altLang="en-US" dirty="0"/>
                  <a:t>）</a:t>
                </a:r>
                <a:r>
                  <a:rPr lang="zh-CN" altLang="en-US" dirty="0" smtClean="0"/>
                  <a:t>：在</a:t>
                </a:r>
                <a:r>
                  <a:rPr lang="zh-CN" altLang="en-US" dirty="0"/>
                  <a:t>一定温度下，某固态物质在</a:t>
                </a:r>
                <a:r>
                  <a:rPr lang="en-US" altLang="zh-CN" dirty="0"/>
                  <a:t>100g</a:t>
                </a:r>
                <a:r>
                  <a:rPr lang="zh-CN" altLang="en-US" dirty="0"/>
                  <a:t>溶剂中达到饱和状态时所溶解的溶质的质量，叫做这种物质在这种溶剂中的</a:t>
                </a:r>
                <a:r>
                  <a:rPr lang="zh-CN" altLang="en-US" dirty="0" smtClean="0"/>
                  <a:t>溶解度。</a:t>
                </a:r>
                <a:endParaRPr lang="en-US" altLang="zh-CN" dirty="0" smtClean="0"/>
              </a:p>
              <a:p>
                <a:r>
                  <a:rPr lang="zh-CN" altLang="en-US" dirty="0" smtClean="0"/>
                  <a:t>饱和溶液中：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/>
                      </a:rPr>
                      <m:t>𝝎</m:t>
                    </m:r>
                    <m:r>
                      <a:rPr lang="en-US" altLang="zh-CN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b="1" i="1" smtClean="0"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altLang="zh-CN" b="1" i="1" smtClean="0">
                            <a:latin typeface="Cambria Math"/>
                          </a:rPr>
                          <m:t>𝟏𝟎𝟎</m:t>
                        </m:r>
                        <m:r>
                          <a:rPr lang="en-US" altLang="zh-CN" b="1" i="1" smtClean="0">
                            <a:latin typeface="Cambria Math"/>
                          </a:rPr>
                          <m:t>+</m:t>
                        </m:r>
                        <m:r>
                          <a:rPr lang="en-US" altLang="zh-CN" b="1" i="1" smtClean="0">
                            <a:latin typeface="Cambria Math"/>
                          </a:rPr>
                          <m:t>𝑺</m:t>
                        </m:r>
                      </m:den>
                    </m:f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𝟏𝟎𝟎</m:t>
                    </m:r>
                    <m:r>
                      <a:rPr lang="en-US" altLang="zh-CN" b="1" i="1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553" t="-1210" r="-8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2017年8月11日9时0分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92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20℃</a:t>
            </a:r>
            <a:r>
              <a:rPr lang="zh-CN" altLang="en-US" sz="2800" dirty="0" smtClean="0"/>
              <a:t>时，</a:t>
            </a:r>
            <a:r>
              <a:rPr lang="en-US" altLang="zh-CN" sz="2800" dirty="0" err="1" smtClean="0"/>
              <a:t>NaCl</a:t>
            </a:r>
            <a:r>
              <a:rPr lang="zh-CN" altLang="en-US" sz="2800" dirty="0" smtClean="0"/>
              <a:t>的溶解度为</a:t>
            </a:r>
            <a:r>
              <a:rPr lang="en-US" altLang="zh-CN" sz="2800" dirty="0" smtClean="0"/>
              <a:t>36g</a:t>
            </a:r>
            <a:r>
              <a:rPr lang="zh-CN" altLang="en-US" sz="2800" dirty="0" smtClean="0"/>
              <a:t>，该温度下，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（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20g</a:t>
            </a:r>
            <a:r>
              <a:rPr lang="zh-CN" altLang="en-US" sz="2400" dirty="0" smtClean="0"/>
              <a:t>水最多能溶解多少克</a:t>
            </a:r>
            <a:r>
              <a:rPr lang="en-US" altLang="zh-CN" sz="2400" dirty="0" err="1" smtClean="0"/>
              <a:t>NaCl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）该温度下饱和</a:t>
            </a:r>
            <a:r>
              <a:rPr lang="en-US" altLang="zh-CN" sz="2400" dirty="0" err="1" smtClean="0"/>
              <a:t>NaCl</a:t>
            </a:r>
            <a:r>
              <a:rPr lang="zh-CN" altLang="en-US" sz="2400" dirty="0" smtClean="0"/>
              <a:t>溶液的溶质质量分数是多少？</a:t>
            </a:r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/>
              <a:t>、把一定质量的</a:t>
            </a:r>
            <a:r>
              <a:rPr lang="en-US" altLang="zh-CN" sz="2800" dirty="0"/>
              <a:t>30%</a:t>
            </a:r>
            <a:r>
              <a:rPr lang="zh-CN" altLang="en-US" sz="2800" dirty="0"/>
              <a:t>的某溶液加热蒸发</a:t>
            </a:r>
            <a:r>
              <a:rPr lang="en-US" altLang="zh-CN" sz="2800" dirty="0" smtClean="0"/>
              <a:t>10g</a:t>
            </a:r>
            <a:r>
              <a:rPr lang="zh-CN" altLang="en-US" sz="2800" dirty="0" smtClean="0"/>
              <a:t>水</a:t>
            </a:r>
            <a:r>
              <a:rPr lang="zh-CN" altLang="en-US" sz="2800" dirty="0"/>
              <a:t>，冷却至</a:t>
            </a:r>
            <a:r>
              <a:rPr lang="en-US" altLang="zh-CN" sz="2800" dirty="0"/>
              <a:t>20℃</a:t>
            </a:r>
            <a:r>
              <a:rPr lang="zh-CN" altLang="en-US" sz="2800" dirty="0"/>
              <a:t>时钉</a:t>
            </a:r>
            <a:r>
              <a:rPr lang="en-US" altLang="zh-CN" sz="2800" dirty="0" smtClean="0"/>
              <a:t>2g</a:t>
            </a:r>
            <a:r>
              <a:rPr lang="zh-CN" altLang="en-US" sz="2800" dirty="0" smtClean="0"/>
              <a:t>晶体</a:t>
            </a:r>
            <a:r>
              <a:rPr lang="zh-CN" altLang="en-US" sz="2800" dirty="0"/>
              <a:t>析出，此时</a:t>
            </a:r>
            <a:r>
              <a:rPr lang="zh-CN" altLang="en-US" sz="2800" dirty="0" smtClean="0"/>
              <a:t>溶液的</a:t>
            </a:r>
            <a:r>
              <a:rPr lang="zh-CN" altLang="en-US" sz="2800" dirty="0"/>
              <a:t>溶质质量分数为</a:t>
            </a:r>
            <a:r>
              <a:rPr lang="en-US" altLang="zh-CN" sz="2800" dirty="0"/>
              <a:t>40%</a:t>
            </a:r>
            <a:r>
              <a:rPr lang="zh-CN" altLang="en-US" sz="2800" dirty="0"/>
              <a:t>，则该物质在</a:t>
            </a:r>
            <a:r>
              <a:rPr lang="en-US" altLang="zh-CN" sz="2800" dirty="0"/>
              <a:t>20℃</a:t>
            </a:r>
            <a:r>
              <a:rPr lang="zh-CN" altLang="en-US" sz="2800" dirty="0"/>
              <a:t>是的溶解度</a:t>
            </a:r>
            <a:r>
              <a:rPr lang="zh-CN" altLang="en-US" sz="2800" dirty="0" smtClean="0"/>
              <a:t>是多少？</a:t>
            </a:r>
            <a:endParaRPr lang="en-US" altLang="zh-CN" sz="2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2017年8月11日10时25分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8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练习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2017年8月11日10时23分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3</a:t>
            </a:r>
            <a:r>
              <a:rPr lang="zh-CN" altLang="en-US" dirty="0"/>
              <a:t>、在</a:t>
            </a:r>
            <a:r>
              <a:rPr lang="en-US" altLang="zh-CN" dirty="0"/>
              <a:t>4℃</a:t>
            </a:r>
            <a:r>
              <a:rPr lang="zh-CN" altLang="en-US" dirty="0"/>
              <a:t>时，将</a:t>
            </a:r>
            <a:r>
              <a:rPr lang="en-US" altLang="zh-CN" dirty="0"/>
              <a:t>100mL</a:t>
            </a:r>
            <a:r>
              <a:rPr lang="zh-CN" altLang="en-US" dirty="0"/>
              <a:t>密度为</a:t>
            </a:r>
            <a:r>
              <a:rPr lang="en-US" altLang="zh-CN" dirty="0"/>
              <a:t>1.84g/cm3</a:t>
            </a:r>
            <a:r>
              <a:rPr lang="zh-CN" altLang="en-US" dirty="0"/>
              <a:t>，溶质的质量分数为</a:t>
            </a:r>
            <a:r>
              <a:rPr lang="en-US" altLang="zh-CN" dirty="0"/>
              <a:t>98%</a:t>
            </a:r>
            <a:r>
              <a:rPr lang="zh-CN" altLang="en-US" dirty="0"/>
              <a:t>的浓硫酸与</a:t>
            </a:r>
            <a:r>
              <a:rPr lang="en-US" altLang="zh-CN" dirty="0"/>
              <a:t>100mL</a:t>
            </a:r>
            <a:r>
              <a:rPr lang="zh-CN" altLang="en-US" dirty="0"/>
              <a:t>的水均匀混合，待温度恢复到</a:t>
            </a:r>
            <a:r>
              <a:rPr lang="en-US" altLang="zh-CN" dirty="0"/>
              <a:t>4℃</a:t>
            </a:r>
            <a:r>
              <a:rPr lang="zh-CN" altLang="en-US" dirty="0" smtClean="0"/>
              <a:t>时，下列</a:t>
            </a:r>
            <a:r>
              <a:rPr lang="zh-CN" altLang="en-US" dirty="0"/>
              <a:t>关于混合后的溶液叙述正确的是</a:t>
            </a:r>
            <a:r>
              <a:rPr lang="en-US" altLang="zh-CN" dirty="0"/>
              <a:t>(    )</a:t>
            </a:r>
          </a:p>
          <a:p>
            <a:r>
              <a:rPr lang="en-US" altLang="zh-CN" sz="2400" dirty="0"/>
              <a:t>  A</a:t>
            </a:r>
            <a:r>
              <a:rPr lang="zh-CN" altLang="en-US" sz="2400" dirty="0"/>
              <a:t>．密度为</a:t>
            </a:r>
            <a:r>
              <a:rPr lang="en-US" altLang="zh-CN" sz="2400" dirty="0"/>
              <a:t>1.4 2g/cm3   </a:t>
            </a:r>
            <a:endParaRPr lang="en-US" altLang="zh-CN" sz="2400" dirty="0" smtClean="0"/>
          </a:p>
          <a:p>
            <a:r>
              <a:rPr lang="en-US" altLang="zh-CN" sz="2400" dirty="0" smtClean="0"/>
              <a:t> </a:t>
            </a:r>
            <a:r>
              <a:rPr lang="en-US" altLang="zh-CN" sz="2400" dirty="0"/>
              <a:t>B</a:t>
            </a:r>
            <a:r>
              <a:rPr lang="zh-CN" altLang="en-US" sz="2400" dirty="0"/>
              <a:t>．溶质质量分数为</a:t>
            </a:r>
            <a:r>
              <a:rPr lang="en-US" altLang="zh-CN" sz="2400" dirty="0"/>
              <a:t>63.5%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C</a:t>
            </a:r>
            <a:r>
              <a:rPr lang="zh-CN" altLang="en-US" sz="2400" dirty="0"/>
              <a:t>．体积为</a:t>
            </a:r>
            <a:r>
              <a:rPr lang="en-US" altLang="zh-CN" sz="2400" dirty="0"/>
              <a:t>200mL   </a:t>
            </a:r>
            <a:endParaRPr lang="en-US" altLang="zh-CN" sz="2400" dirty="0" smtClean="0"/>
          </a:p>
          <a:p>
            <a:r>
              <a:rPr lang="en-US" altLang="zh-CN" sz="2400" dirty="0" smtClean="0"/>
              <a:t> </a:t>
            </a:r>
            <a:r>
              <a:rPr lang="en-US" altLang="zh-CN" sz="2400" dirty="0"/>
              <a:t>D</a:t>
            </a:r>
            <a:r>
              <a:rPr lang="zh-CN" altLang="en-US" sz="2400" dirty="0"/>
              <a:t>．容液的质量为</a:t>
            </a:r>
            <a:r>
              <a:rPr lang="en-US" altLang="zh-CN" sz="2400" dirty="0"/>
              <a:t>280g</a:t>
            </a:r>
            <a:endParaRPr lang="zh-CN" altLang="en-US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1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溶解度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溶解度曲线：</a:t>
            </a:r>
            <a:r>
              <a:rPr lang="zh-CN" altLang="en-US" b="0" dirty="0"/>
              <a:t>用纵坐标表示溶解度，横坐标表示温度，绘出固体物质的溶解度随温度变化的曲线，这种曲线叫做溶解度曲线。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2017年8月11日9时5分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7</a:t>
            </a:fld>
            <a:endParaRPr lang="en-US" altLang="zh-CN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565"/>
            <a:ext cx="4824536" cy="661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结晶与重结晶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zh-CN" altLang="en-US" dirty="0" smtClean="0"/>
              <a:t>结晶：通过冷却热饱和溶液或蒸发溶剂使溶质</a:t>
            </a:r>
            <a:r>
              <a:rPr lang="zh-CN" altLang="en-US" dirty="0"/>
              <a:t>以晶体的形式</a:t>
            </a:r>
            <a:r>
              <a:rPr lang="zh-CN" altLang="en-US" dirty="0" smtClean="0"/>
              <a:t>析出。或物质从熔融状态变为固态晶体；</a:t>
            </a:r>
            <a:endParaRPr lang="en-US" altLang="zh-CN" dirty="0" smtClean="0"/>
          </a:p>
          <a:p>
            <a:r>
              <a:rPr lang="zh-CN" altLang="en-US" dirty="0" smtClean="0"/>
              <a:t>重结晶又叫再结晶，是</a:t>
            </a:r>
            <a:r>
              <a:rPr lang="zh-CN" altLang="en-US" dirty="0"/>
              <a:t>将晶体溶于</a:t>
            </a:r>
            <a:r>
              <a:rPr lang="zh-CN" altLang="en-US" dirty="0" smtClean="0"/>
              <a:t>溶剂，又</a:t>
            </a:r>
            <a:r>
              <a:rPr lang="zh-CN" altLang="en-US" dirty="0"/>
              <a:t>重新从</a:t>
            </a:r>
            <a:r>
              <a:rPr lang="zh-CN" altLang="en-US" dirty="0" smtClean="0"/>
              <a:t>溶液以晶体析出，或将晶体熔融</a:t>
            </a:r>
            <a:r>
              <a:rPr lang="zh-CN" altLang="en-US" dirty="0"/>
              <a:t>以后，又</a:t>
            </a:r>
            <a:r>
              <a:rPr lang="zh-CN" altLang="en-US" dirty="0" smtClean="0"/>
              <a:t>重新结晶</a:t>
            </a:r>
            <a:r>
              <a:rPr lang="zh-CN" altLang="en-US" dirty="0"/>
              <a:t>的过程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重结晶可用于提纯晶体，也可用于分离溶解度差别较大的物质。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2017年8月11日9时13分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0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zh-CN" altLang="en-US" sz="2400" b="0" dirty="0"/>
              <a:t>以下表、图分别表示溶解度的相对大小</a:t>
            </a:r>
            <a:r>
              <a:rPr lang="en-US" altLang="zh-CN" sz="2400" b="0" dirty="0"/>
              <a:t>(</a:t>
            </a:r>
            <a:r>
              <a:rPr lang="zh-CN" altLang="en-US" sz="2400" b="0" dirty="0"/>
              <a:t>室温＜</a:t>
            </a:r>
            <a:r>
              <a:rPr lang="en-US" altLang="zh-CN" sz="2400" b="0" dirty="0"/>
              <a:t>20°C</a:t>
            </a:r>
            <a:r>
              <a:rPr lang="zh-CN" altLang="en-US" sz="2400" b="0" dirty="0"/>
              <a:t>＞</a:t>
            </a:r>
            <a:r>
              <a:rPr lang="en-US" altLang="zh-CN" sz="2400" b="0" dirty="0"/>
              <a:t>)</a:t>
            </a:r>
            <a:r>
              <a:rPr lang="zh-CN" altLang="en-US" sz="2400" b="0" dirty="0"/>
              <a:t>、纯碱和氯化钠的溶解度曲线</a:t>
            </a:r>
            <a:r>
              <a:rPr lang="zh-CN" altLang="en-US" sz="2400" b="0" dirty="0" smtClean="0"/>
              <a:t>．请</a:t>
            </a:r>
            <a:r>
              <a:rPr lang="zh-CN" altLang="en-US" sz="2400" b="0" dirty="0"/>
              <a:t>根据以上图表回答下列问题：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000" b="0" dirty="0"/>
              <a:t>(1)</a:t>
            </a:r>
            <a:r>
              <a:rPr lang="zh-CN" altLang="en-US" sz="2000" b="0" dirty="0"/>
              <a:t>在</a:t>
            </a:r>
            <a:r>
              <a:rPr lang="en-US" altLang="zh-CN" sz="2000" b="0" dirty="0"/>
              <a:t>______°C</a:t>
            </a:r>
            <a:r>
              <a:rPr lang="zh-CN" altLang="en-US" sz="2000" b="0" dirty="0"/>
              <a:t>时，纯碱与氯化钠的溶解度相等．</a:t>
            </a:r>
            <a:r>
              <a:rPr lang="zh-CN" altLang="en-US" sz="2000" dirty="0"/>
              <a:t/>
            </a:r>
            <a:br>
              <a:rPr lang="zh-CN" altLang="en-US" sz="2000" dirty="0"/>
            </a:br>
            <a:r>
              <a:rPr lang="en-US" altLang="zh-CN" sz="2000" b="0" dirty="0"/>
              <a:t>(2)</a:t>
            </a:r>
            <a:r>
              <a:rPr lang="zh-CN" altLang="en-US" sz="2000" b="0" dirty="0"/>
              <a:t>室温</a:t>
            </a:r>
            <a:r>
              <a:rPr lang="en-US" altLang="zh-CN" sz="2000" b="0" dirty="0"/>
              <a:t>(20°C)</a:t>
            </a:r>
            <a:r>
              <a:rPr lang="zh-CN" altLang="en-US" sz="2000" b="0" dirty="0"/>
              <a:t>时，纯碱和氯化钠均属于</a:t>
            </a:r>
            <a:r>
              <a:rPr lang="en-US" altLang="zh-CN" sz="2000" b="0" dirty="0"/>
              <a:t>______</a:t>
            </a:r>
            <a:r>
              <a:rPr lang="zh-CN" altLang="en-US" sz="2000" b="0" dirty="0"/>
              <a:t>物质</a:t>
            </a:r>
            <a:r>
              <a:rPr lang="en-US" altLang="zh-CN" sz="2000" b="0" dirty="0"/>
              <a:t>(</a:t>
            </a:r>
            <a:r>
              <a:rPr lang="zh-CN" altLang="en-US" sz="2000" b="0" dirty="0"/>
              <a:t>填</a:t>
            </a:r>
            <a:r>
              <a:rPr lang="zh-CN" altLang="en-US" sz="2000" b="0" dirty="0" smtClean="0"/>
              <a:t>“</a:t>
            </a:r>
            <a:r>
              <a:rPr lang="zh-CN" altLang="en-US" sz="2000" b="0" dirty="0"/>
              <a:t>难溶</a:t>
            </a:r>
            <a:r>
              <a:rPr lang="zh-CN" altLang="en-US" sz="2000" b="0" dirty="0" smtClean="0"/>
              <a:t>” 、</a:t>
            </a:r>
            <a:r>
              <a:rPr lang="zh-CN" altLang="en-US" sz="2000" b="0" dirty="0"/>
              <a:t>“微溶”、“可溶”或“易溶”</a:t>
            </a:r>
            <a:r>
              <a:rPr lang="en-US" altLang="zh-CN" sz="2000" b="0" dirty="0"/>
              <a:t>)</a:t>
            </a:r>
            <a:r>
              <a:rPr lang="zh-CN" altLang="en-US" sz="2000" b="0" dirty="0"/>
              <a:t>．</a:t>
            </a:r>
            <a:r>
              <a:rPr lang="zh-CN" altLang="en-US" sz="2000" dirty="0"/>
              <a:t/>
            </a:r>
            <a:br>
              <a:rPr lang="zh-CN" altLang="en-US" sz="2000" dirty="0"/>
            </a:br>
            <a:r>
              <a:rPr lang="en-US" altLang="zh-CN" sz="2000" b="0" dirty="0"/>
              <a:t>(3)</a:t>
            </a:r>
            <a:r>
              <a:rPr lang="zh-CN" altLang="en-US" sz="2000" b="0" dirty="0"/>
              <a:t>若采用冷却热饱和溶液的方法，可从纯碱和氯化钠的混合物中分离出的物质是</a:t>
            </a:r>
            <a:r>
              <a:rPr lang="en-US" altLang="zh-CN" sz="2000" b="0" dirty="0"/>
              <a:t>______</a:t>
            </a:r>
            <a:r>
              <a:rPr lang="zh-CN" altLang="en-US" sz="2000" b="0" dirty="0"/>
              <a:t>．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F973-9F81-4C14-AEE2-84A53EC1DAD2}" type="datetime8">
              <a:rPr lang="zh-CN" altLang="en-US" smtClean="0"/>
              <a:t>2017年8月11日10时6分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2017</a:t>
            </a:r>
            <a:r>
              <a:rPr lang="zh-CN" altLang="en-US" smtClean="0"/>
              <a:t>高一</a:t>
            </a:r>
            <a:r>
              <a:rPr lang="en-US" altLang="zh-CN" smtClean="0"/>
              <a:t>071012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4F78-9EC2-4385-B2F8-D6AFCFE4DD2E}" type="slidenum">
              <a:rPr lang="en-US" altLang="zh-CN" smtClean="0"/>
              <a:pPr/>
              <a:t>9</a:t>
            </a:fld>
            <a:endParaRPr lang="en-US" altLang="zh-CN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72020"/>
            <a:ext cx="3456384" cy="2462488"/>
          </a:xfrm>
          <a:prstGeom prst="rect">
            <a:avLst/>
          </a:prstGeom>
        </p:spPr>
      </p:pic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429000"/>
            <a:ext cx="3797154" cy="298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化学课件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化学课件模板</Template>
  <TotalTime>117</TotalTime>
  <Words>495</Words>
  <Application>Microsoft Office PowerPoint</Application>
  <PresentationFormat>全屏显示(4:3)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化学课件模板</vt:lpstr>
      <vt:lpstr>初高中衔接课程</vt:lpstr>
      <vt:lpstr>溶液</vt:lpstr>
      <vt:lpstr>溶液</vt:lpstr>
      <vt:lpstr>溶解度</vt:lpstr>
      <vt:lpstr>练习</vt:lpstr>
      <vt:lpstr>练习</vt:lpstr>
      <vt:lpstr>溶解度</vt:lpstr>
      <vt:lpstr>结晶与重结晶</vt:lpstr>
      <vt:lpstr>PowerPoint 演示文稿</vt:lpstr>
      <vt:lpstr>溶解度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mjx</dc:creator>
  <cp:lastModifiedBy>mjx</cp:lastModifiedBy>
  <cp:revision>8</cp:revision>
  <cp:lastPrinted>1601-01-01T00:00:00Z</cp:lastPrinted>
  <dcterms:created xsi:type="dcterms:W3CDTF">2017-08-06T14:59:45Z</dcterms:created>
  <dcterms:modified xsi:type="dcterms:W3CDTF">2017-08-11T02:25:22Z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