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6"/>
  </p:notesMasterIdLst>
  <p:sldIdLst>
    <p:sldId id="256" r:id="rId3"/>
    <p:sldId id="257" r:id="rId4"/>
    <p:sldId id="258" r:id="rId5"/>
    <p:sldId id="262" r:id="rId7"/>
    <p:sldId id="259" r:id="rId8"/>
    <p:sldId id="260" r:id="rId9"/>
    <p:sldId id="261" r:id="rId10"/>
  </p:sldIdLst>
  <p:sldSz cx="12192000" cy="6858000"/>
  <p:notesSz cx="7103745" cy="10234295"/>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9FBFA"/>
    <a:srgbClr val="DBE8DE"/>
    <a:srgbClr val="EDC438"/>
    <a:srgbClr val="EFF133"/>
    <a:srgbClr val="FFC92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16" d="100"/>
          <a:sy n="116" d="100"/>
        </p:scale>
        <p:origin x="336"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notesMaster" Target="notesMasters/notesMaster1.xml"/><Relationship Id="rId5" Type="http://schemas.openxmlformats.org/officeDocument/2006/relationships/slide" Target="slides/slide3.xml"/><Relationship Id="rId4" Type="http://schemas.openxmlformats.org/officeDocument/2006/relationships/slide" Target="slides/slide2.xml"/><Relationship Id="rId3" Type="http://schemas.openxmlformats.org/officeDocument/2006/relationships/slide" Target="slides/slide1.xml"/><Relationship Id="rId2" Type="http://schemas.openxmlformats.org/officeDocument/2006/relationships/theme" Target="theme/theme1.xml"/><Relationship Id="rId13" Type="http://schemas.openxmlformats.org/officeDocument/2006/relationships/tableStyles" Target="tableStyles.xml"/><Relationship Id="rId12" Type="http://schemas.openxmlformats.org/officeDocument/2006/relationships/viewProps" Target="viewProps.xml"/><Relationship Id="rId11" Type="http://schemas.openxmlformats.org/officeDocument/2006/relationships/presProps" Target="presProps.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3078290" cy="513492"/>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4023812" y="0"/>
            <a:ext cx="3078290" cy="513492"/>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481584" y="1279287"/>
            <a:ext cx="6140577" cy="3454075"/>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710375" y="4925254"/>
            <a:ext cx="5682996" cy="4029754"/>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9720804"/>
            <a:ext cx="3078290" cy="513491"/>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4023812" y="9720804"/>
            <a:ext cx="3078290" cy="513491"/>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1186774" y="1778438"/>
            <a:ext cx="4873574"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1186774" y="2665379"/>
            <a:ext cx="4873574" cy="3524284"/>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6256938" y="1778438"/>
            <a:ext cx="4897576"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6256938" y="2665379"/>
            <a:ext cx="4897576" cy="3524284"/>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4165349"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457201"/>
            <a:ext cx="6172200" cy="54038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4165349" cy="3811588"/>
          </a:xfrm>
        </p:spPr>
        <p:txBody>
          <a:bodyPr/>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Only" preserve="1">
  <p:cSld name="内容">
    <p:spTree>
      <p:nvGrpSpPr>
        <p:cNvPr id="1" name=""/>
        <p:cNvGrpSpPr/>
        <p:nvPr/>
      </p:nvGrpSpPr>
      <p:grpSpPr>
        <a:xfrm>
          <a:off x="0" y="0"/>
          <a:ext cx="0" cy="0"/>
          <a:chOff x="0" y="0"/>
          <a:chExt cx="0" cy="0"/>
        </a:xfrm>
      </p:grpSpPr>
      <p:sp>
        <p:nvSpPr>
          <p:cNvPr id="2" name="内容占位符 1"/>
          <p:cNvSpPr>
            <a:spLocks noGrp="1"/>
          </p:cNvSpPr>
          <p:nvPr>
            <p:ph/>
          </p:nvPr>
        </p:nvSpPr>
        <p:spPr>
          <a:xfrm>
            <a:off x="838200" y="365125"/>
            <a:ext cx="10515600" cy="58118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3" name="日期占位符 2"/>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1" Type="http://schemas.openxmlformats.org/officeDocument/2006/relationships/theme" Target="../theme/theme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2F288E0-7875-42C4-84C8-98DBBD3BF4D2}"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D9BB5D0-35E4-459D-AEF3-FE4D7C45CC19}"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2.png"/></Relationships>
</file>

<file path=ppt/slides/_rels/slide3.xml.rels><?xml version="1.0" encoding="UTF-8" standalone="yes"?>
<Relationships xmlns="http://schemas.openxmlformats.org/package/2006/relationships"><Relationship Id="rId4" Type="http://schemas.openxmlformats.org/officeDocument/2006/relationships/notesSlide" Target="../notesSlides/notesSlide1.xml"/><Relationship Id="rId3" Type="http://schemas.openxmlformats.org/officeDocument/2006/relationships/slideLayout" Target="../slideLayouts/slideLayout1.xml"/><Relationship Id="rId2" Type="http://schemas.openxmlformats.org/officeDocument/2006/relationships/image" Target="../media/image3.jpeg"/><Relationship Id="rId1" Type="http://schemas.openxmlformats.org/officeDocument/2006/relationships/image" Target="../media/image2.png"/></Relationships>
</file>

<file path=ppt/slides/_rels/slide4.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image" Target="../media/image2.png"/></Relationships>
</file>

<file path=ppt/slides/_rels/slide5.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image" Target="../media/image8.jpeg"/><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image" Target="../media/image2.png"/></Relationships>
</file>

<file path=ppt/slides/_rels/slide6.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image" Target="../media/image2.png"/></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ctrTitle"/>
          </p:nvPr>
        </p:nvSpPr>
        <p:spPr/>
        <p:txBody>
          <a:bodyPr/>
          <a:p>
            <a:endParaRPr lang="zh-CN" altLang="en-US"/>
          </a:p>
        </p:txBody>
      </p:sp>
      <p:sp>
        <p:nvSpPr>
          <p:cNvPr id="3" name="副标题 2"/>
          <p:cNvSpPr>
            <a:spLocks noGrp="1"/>
          </p:cNvSpPr>
          <p:nvPr>
            <p:ph type="subTitle" idx="1"/>
          </p:nvPr>
        </p:nvSpPr>
        <p:spPr/>
        <p:txBody>
          <a:bodyPr/>
          <a:p>
            <a:endParaRPr lang="zh-CN" altLang="en-US"/>
          </a:p>
        </p:txBody>
      </p:sp>
      <p:pic>
        <p:nvPicPr>
          <p:cNvPr id="4" name="图片 3" descr="蓝色背景清新天空极简PPT背景图片_副本"/>
          <p:cNvPicPr>
            <a:picLocks noChangeAspect="1"/>
          </p:cNvPicPr>
          <p:nvPr/>
        </p:nvPicPr>
        <p:blipFill>
          <a:blip r:embed="rId1"/>
          <a:stretch>
            <a:fillRect/>
          </a:stretch>
        </p:blipFill>
        <p:spPr>
          <a:xfrm>
            <a:off x="-24765" y="-59055"/>
            <a:ext cx="12240895" cy="6976745"/>
          </a:xfrm>
          <a:prstGeom prst="rect">
            <a:avLst/>
          </a:prstGeom>
        </p:spPr>
      </p:pic>
      <p:sp>
        <p:nvSpPr>
          <p:cNvPr id="6" name="矩形 5"/>
          <p:cNvSpPr/>
          <p:nvPr/>
        </p:nvSpPr>
        <p:spPr>
          <a:xfrm>
            <a:off x="262890" y="145415"/>
            <a:ext cx="11666220" cy="3138170"/>
          </a:xfrm>
          <a:prstGeom prst="rect">
            <a:avLst/>
          </a:prstGeom>
          <a:noFill/>
          <a:ln>
            <a:noFill/>
          </a:ln>
        </p:spPr>
        <p:txBody>
          <a:bodyPr wrap="square" rtlCol="0" anchor="t">
            <a:spAutoFit/>
            <a:scene3d>
              <a:camera prst="orthographicFront"/>
              <a:lightRig rig="soft" dir="t">
                <a:rot lat="0" lon="0" rev="15600000"/>
              </a:lightRig>
            </a:scene3d>
            <a:sp3d extrusionH="57150" prstMaterial="softEdge">
              <a:bevelT w="25400" h="38100"/>
            </a:sp3d>
          </a:bodyPr>
          <a:p>
            <a:pPr algn="ctr"/>
            <a:r>
              <a:rPr lang="zh-CN" altLang="en-US" sz="6600" b="1">
                <a:ln/>
                <a:solidFill>
                  <a:srgbClr val="EDC438"/>
                </a:solidFill>
                <a:effectLst/>
              </a:rPr>
              <a:t>2018海南省中片区乡村中小学幼儿园教师工作坊研修项目远程培训线上简报——幼儿园4坊</a:t>
            </a:r>
            <a:endParaRPr lang="zh-CN" altLang="en-US" sz="6600" b="1">
              <a:ln/>
              <a:solidFill>
                <a:srgbClr val="EDC438"/>
              </a:solidFill>
              <a:effectLst/>
            </a:endParaRPr>
          </a:p>
        </p:txBody>
      </p:sp>
      <p:sp>
        <p:nvSpPr>
          <p:cNvPr id="7" name="矩形 6"/>
          <p:cNvSpPr/>
          <p:nvPr/>
        </p:nvSpPr>
        <p:spPr>
          <a:xfrm>
            <a:off x="5947410" y="4742815"/>
            <a:ext cx="309880" cy="706755"/>
          </a:xfrm>
          <a:prstGeom prst="rect">
            <a:avLst/>
          </a:prstGeom>
          <a:noFill/>
          <a:ln>
            <a:noFill/>
          </a:ln>
        </p:spPr>
        <p:txBody>
          <a:bodyPr wrap="none" rtlCol="0" anchor="t">
            <a:spAutoFit/>
          </a:bodyPr>
          <a:p>
            <a:pPr algn="ctr"/>
            <a:endParaRPr lang="en-US" altLang="zh-CN" sz="4000" b="1">
              <a:ln/>
              <a:solidFill>
                <a:schemeClr val="accent1"/>
              </a:solidFill>
              <a:effectLst>
                <a:outerShdw blurRad="38100" dist="25400" dir="5400000" algn="ctr" rotWithShape="0">
                  <a:srgbClr val="6E747A">
                    <a:alpha val="43000"/>
                  </a:srgbClr>
                </a:outerShdw>
              </a:effectLst>
            </a:endParaRPr>
          </a:p>
        </p:txBody>
      </p:sp>
      <p:sp>
        <p:nvSpPr>
          <p:cNvPr id="8" name="矩形 7"/>
          <p:cNvSpPr/>
          <p:nvPr/>
        </p:nvSpPr>
        <p:spPr>
          <a:xfrm>
            <a:off x="4974908" y="4877435"/>
            <a:ext cx="2254885" cy="1322070"/>
          </a:xfrm>
          <a:prstGeom prst="rect">
            <a:avLst/>
          </a:prstGeom>
          <a:noFill/>
          <a:ln>
            <a:noFill/>
          </a:ln>
        </p:spPr>
        <p:txBody>
          <a:bodyPr wrap="none" rtlCol="0" anchor="t">
            <a:spAutoFit/>
          </a:bodyPr>
          <a:p>
            <a:pPr algn="ctr"/>
            <a:r>
              <a:rPr lang="zh-CN" altLang="en-US" sz="4000" b="1">
                <a:ln/>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sym typeface="+mn-ea"/>
              </a:rPr>
              <a:t>张玲玲</a:t>
            </a:r>
            <a:endParaRPr lang="zh-CN" altLang="en-US" sz="4000" b="1">
              <a:ln/>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endParaRPr>
          </a:p>
          <a:p>
            <a:pPr algn="ctr"/>
            <a:r>
              <a:rPr lang="en-US" altLang="zh-CN" sz="4000" b="1">
                <a:ln/>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sym typeface="+mn-ea"/>
              </a:rPr>
              <a:t>2018.12.9</a:t>
            </a:r>
            <a:endParaRPr lang="en-US" altLang="zh-CN" sz="4000" b="1">
              <a:ln/>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sym typeface="+mn-ea"/>
            </a:endParaRPr>
          </a:p>
        </p:txBody>
      </p:sp>
    </p:spTree>
  </p:cSld>
  <p:clrMapOvr>
    <a:masterClrMapping/>
  </p:clrMapOvr>
  <p:transition>
    <p:dissolv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ctrTitle"/>
          </p:nvPr>
        </p:nvSpPr>
        <p:spPr/>
        <p:txBody>
          <a:bodyPr/>
          <a:p>
            <a:endParaRPr lang="zh-CN" altLang="en-US"/>
          </a:p>
        </p:txBody>
      </p:sp>
      <p:sp>
        <p:nvSpPr>
          <p:cNvPr id="3" name="副标题 2"/>
          <p:cNvSpPr>
            <a:spLocks noGrp="1"/>
          </p:cNvSpPr>
          <p:nvPr>
            <p:ph type="subTitle" idx="1"/>
          </p:nvPr>
        </p:nvSpPr>
        <p:spPr/>
        <p:txBody>
          <a:bodyPr/>
          <a:p>
            <a:endParaRPr lang="zh-CN" altLang="en-US"/>
          </a:p>
        </p:txBody>
      </p:sp>
      <p:pic>
        <p:nvPicPr>
          <p:cNvPr id="4" name="图片 3" descr="图片1"/>
          <p:cNvPicPr>
            <a:picLocks noChangeAspect="1"/>
          </p:cNvPicPr>
          <p:nvPr/>
        </p:nvPicPr>
        <p:blipFill>
          <a:blip r:embed="rId1"/>
          <a:stretch>
            <a:fillRect/>
          </a:stretch>
        </p:blipFill>
        <p:spPr>
          <a:xfrm>
            <a:off x="-49530" y="9525"/>
            <a:ext cx="12291060" cy="6838315"/>
          </a:xfrm>
          <a:prstGeom prst="rect">
            <a:avLst/>
          </a:prstGeom>
        </p:spPr>
      </p:pic>
      <p:sp>
        <p:nvSpPr>
          <p:cNvPr id="7" name="矩形 6"/>
          <p:cNvSpPr/>
          <p:nvPr/>
        </p:nvSpPr>
        <p:spPr>
          <a:xfrm>
            <a:off x="4412615" y="9525"/>
            <a:ext cx="2937510" cy="1106805"/>
          </a:xfrm>
          <a:prstGeom prst="rect">
            <a:avLst/>
          </a:prstGeom>
          <a:noFill/>
          <a:ln>
            <a:noFill/>
          </a:ln>
        </p:spPr>
        <p:txBody>
          <a:bodyPr wrap="square" rtlCol="0" anchor="t">
            <a:spAutoFit/>
            <a:scene3d>
              <a:camera prst="orthographicFront"/>
              <a:lightRig rig="soft" dir="t">
                <a:rot lat="0" lon="0" rev="15600000"/>
              </a:lightRig>
            </a:scene3d>
            <a:sp3d extrusionH="57150" prstMaterial="softEdge">
              <a:bevelT w="25400" h="38100"/>
            </a:sp3d>
          </a:bodyPr>
          <a:p>
            <a:pPr algn="ctr"/>
            <a:r>
              <a:rPr lang="zh-CN" altLang="en-US" sz="6600" b="1">
                <a:ln/>
                <a:solidFill>
                  <a:schemeClr val="accent4"/>
                </a:solidFill>
                <a:effectLst/>
              </a:rPr>
              <a:t>卷首语</a:t>
            </a:r>
            <a:endParaRPr lang="zh-CN" altLang="en-US" sz="6600" b="1">
              <a:ln/>
              <a:solidFill>
                <a:schemeClr val="accent4"/>
              </a:solidFill>
              <a:effectLst/>
            </a:endParaRPr>
          </a:p>
        </p:txBody>
      </p:sp>
      <p:sp>
        <p:nvSpPr>
          <p:cNvPr id="8" name="矩形 7"/>
          <p:cNvSpPr/>
          <p:nvPr/>
        </p:nvSpPr>
        <p:spPr>
          <a:xfrm>
            <a:off x="5941060" y="1525270"/>
            <a:ext cx="309880" cy="583565"/>
          </a:xfrm>
          <a:prstGeom prst="rect">
            <a:avLst/>
          </a:prstGeom>
          <a:noFill/>
          <a:ln>
            <a:solidFill>
              <a:srgbClr val="DBE8DE"/>
            </a:solidFill>
          </a:ln>
        </p:spPr>
        <p:txBody>
          <a:bodyPr wrap="none" rtlCol="0" anchor="t">
            <a:spAutoFit/>
            <a:scene3d>
              <a:camera prst="orthographicFront"/>
              <a:lightRig rig="soft" dir="t">
                <a:rot lat="0" lon="0" rev="15600000"/>
              </a:lightRig>
            </a:scene3d>
            <a:sp3d extrusionH="57150" prstMaterial="softEdge">
              <a:bevelT w="25400" h="38100"/>
            </a:sp3d>
          </a:bodyPr>
          <a:p>
            <a:pPr algn="ctr"/>
            <a:endParaRPr lang="zh-CN" altLang="en-US" sz="3200" b="1">
              <a:ln/>
              <a:solidFill>
                <a:schemeClr val="tx2"/>
              </a:solidFill>
              <a:effectLst/>
            </a:endParaRPr>
          </a:p>
        </p:txBody>
      </p:sp>
      <p:sp>
        <p:nvSpPr>
          <p:cNvPr id="9" name="矩形 8"/>
          <p:cNvSpPr/>
          <p:nvPr/>
        </p:nvSpPr>
        <p:spPr>
          <a:xfrm>
            <a:off x="2561273" y="1167765"/>
            <a:ext cx="7069455" cy="4523105"/>
          </a:xfrm>
          <a:prstGeom prst="rect">
            <a:avLst/>
          </a:prstGeom>
          <a:noFill/>
          <a:ln>
            <a:noFill/>
          </a:ln>
        </p:spPr>
        <p:txBody>
          <a:bodyPr wrap="none" rtlCol="0" anchor="t">
            <a:spAutoFit/>
          </a:bodyPr>
          <a:p>
            <a:pPr algn="ctr"/>
            <a:r>
              <a:rPr lang="zh-CN" altLang="en-US" sz="3600" b="1">
                <a:ln/>
                <a:solidFill>
                  <a:schemeClr val="accent1"/>
                </a:solidFill>
                <a:effectLst>
                  <a:outerShdw blurRad="38100" dist="25400" dir="5400000" algn="ctr" rotWithShape="0">
                    <a:srgbClr val="6E747A">
                      <a:alpha val="43000"/>
                    </a:srgbClr>
                  </a:outerShdw>
                </a:effectLst>
                <a:sym typeface="+mn-ea"/>
              </a:rPr>
              <a:t>我们的研修平台，</a:t>
            </a:r>
            <a:endParaRPr lang="zh-CN" altLang="en-US" sz="3600" b="1">
              <a:ln/>
              <a:solidFill>
                <a:schemeClr val="accent1"/>
              </a:solidFill>
              <a:effectLst>
                <a:outerShdw blurRad="38100" dist="25400" dir="5400000" algn="ctr" rotWithShape="0">
                  <a:srgbClr val="6E747A">
                    <a:alpha val="43000"/>
                  </a:srgbClr>
                </a:outerShdw>
              </a:effectLst>
            </a:endParaRPr>
          </a:p>
          <a:p>
            <a:pPr algn="ctr"/>
            <a:r>
              <a:rPr lang="zh-CN" altLang="en-US" sz="3600" b="1">
                <a:ln/>
                <a:solidFill>
                  <a:schemeClr val="accent1"/>
                </a:solidFill>
                <a:effectLst>
                  <a:outerShdw blurRad="38100" dist="25400" dir="5400000" algn="ctr" rotWithShape="0">
                    <a:srgbClr val="6E747A">
                      <a:alpha val="43000"/>
                    </a:srgbClr>
                  </a:outerShdw>
                </a:effectLst>
                <a:sym typeface="+mn-ea"/>
              </a:rPr>
              <a:t>是一座美丽的百花园，</a:t>
            </a:r>
            <a:endParaRPr lang="zh-CN" altLang="en-US" sz="3600" b="1">
              <a:ln/>
              <a:solidFill>
                <a:schemeClr val="accent1"/>
              </a:solidFill>
              <a:effectLst>
                <a:outerShdw blurRad="38100" dist="25400" dir="5400000" algn="ctr" rotWithShape="0">
                  <a:srgbClr val="6E747A">
                    <a:alpha val="43000"/>
                  </a:srgbClr>
                </a:outerShdw>
              </a:effectLst>
            </a:endParaRPr>
          </a:p>
          <a:p>
            <a:pPr algn="ctr"/>
            <a:r>
              <a:rPr lang="zh-CN" altLang="en-US" sz="3600" b="1">
                <a:ln/>
                <a:solidFill>
                  <a:schemeClr val="accent1"/>
                </a:solidFill>
                <a:effectLst>
                  <a:outerShdw blurRad="38100" dist="25400" dir="5400000" algn="ctr" rotWithShape="0">
                    <a:srgbClr val="6E747A">
                      <a:alpha val="43000"/>
                    </a:srgbClr>
                  </a:outerShdw>
                </a:effectLst>
                <a:sym typeface="+mn-ea"/>
              </a:rPr>
              <a:t>我们就如同一只只小蜜蜂，</a:t>
            </a:r>
            <a:endParaRPr lang="zh-CN" altLang="en-US" sz="3600" b="1">
              <a:ln/>
              <a:solidFill>
                <a:schemeClr val="accent1"/>
              </a:solidFill>
              <a:effectLst>
                <a:outerShdw blurRad="38100" dist="25400" dir="5400000" algn="ctr" rotWithShape="0">
                  <a:srgbClr val="6E747A">
                    <a:alpha val="43000"/>
                  </a:srgbClr>
                </a:outerShdw>
              </a:effectLst>
            </a:endParaRPr>
          </a:p>
          <a:p>
            <a:pPr algn="ctr"/>
            <a:r>
              <a:rPr lang="zh-CN" altLang="en-US" sz="3600" b="1">
                <a:ln/>
                <a:solidFill>
                  <a:schemeClr val="accent1"/>
                </a:solidFill>
                <a:effectLst>
                  <a:outerShdw blurRad="38100" dist="25400" dir="5400000" algn="ctr" rotWithShape="0">
                    <a:srgbClr val="6E747A">
                      <a:alpha val="43000"/>
                    </a:srgbClr>
                  </a:outerShdw>
                </a:effectLst>
                <a:sym typeface="+mn-ea"/>
              </a:rPr>
              <a:t>飞舞其间，流连忘返。</a:t>
            </a:r>
            <a:endParaRPr lang="zh-CN" altLang="en-US" sz="3600" b="1">
              <a:ln/>
              <a:solidFill>
                <a:schemeClr val="accent1"/>
              </a:solidFill>
              <a:effectLst>
                <a:outerShdw blurRad="38100" dist="25400" dir="5400000" algn="ctr" rotWithShape="0">
                  <a:srgbClr val="6E747A">
                    <a:alpha val="43000"/>
                  </a:srgbClr>
                </a:outerShdw>
              </a:effectLst>
            </a:endParaRPr>
          </a:p>
          <a:p>
            <a:pPr algn="ctr"/>
            <a:r>
              <a:rPr lang="zh-CN" altLang="en-US" sz="3600" b="1">
                <a:ln/>
                <a:solidFill>
                  <a:schemeClr val="accent1"/>
                </a:solidFill>
                <a:effectLst>
                  <a:outerShdw blurRad="38100" dist="25400" dir="5400000" algn="ctr" rotWithShape="0">
                    <a:srgbClr val="6E747A">
                      <a:alpha val="43000"/>
                    </a:srgbClr>
                  </a:outerShdw>
                </a:effectLst>
                <a:sym typeface="+mn-ea"/>
              </a:rPr>
              <a:t>研修已经成为一种时尚，</a:t>
            </a:r>
            <a:endParaRPr lang="zh-CN" altLang="en-US" sz="3600" b="1">
              <a:ln/>
              <a:solidFill>
                <a:schemeClr val="accent1"/>
              </a:solidFill>
              <a:effectLst>
                <a:outerShdw blurRad="38100" dist="25400" dir="5400000" algn="ctr" rotWithShape="0">
                  <a:srgbClr val="6E747A">
                    <a:alpha val="43000"/>
                  </a:srgbClr>
                </a:outerShdw>
              </a:effectLst>
            </a:endParaRPr>
          </a:p>
          <a:p>
            <a:pPr algn="ctr"/>
            <a:r>
              <a:rPr lang="zh-CN" altLang="en-US" sz="3600" b="1">
                <a:ln/>
                <a:solidFill>
                  <a:schemeClr val="accent1"/>
                </a:solidFill>
                <a:effectLst>
                  <a:outerShdw blurRad="38100" dist="25400" dir="5400000" algn="ctr" rotWithShape="0">
                    <a:srgbClr val="6E747A">
                      <a:alpha val="43000"/>
                    </a:srgbClr>
                  </a:outerShdw>
                </a:effectLst>
                <a:sym typeface="+mn-ea"/>
              </a:rPr>
              <a:t>一种力量，一份自豪，一份骄傲！</a:t>
            </a:r>
            <a:endParaRPr lang="zh-CN" altLang="en-US" sz="3600" b="1">
              <a:ln/>
              <a:solidFill>
                <a:schemeClr val="accent1"/>
              </a:solidFill>
              <a:effectLst>
                <a:outerShdw blurRad="38100" dist="25400" dir="5400000" algn="ctr" rotWithShape="0">
                  <a:srgbClr val="6E747A">
                    <a:alpha val="43000"/>
                  </a:srgbClr>
                </a:outerShdw>
              </a:effectLst>
            </a:endParaRPr>
          </a:p>
          <a:p>
            <a:pPr algn="ctr"/>
            <a:r>
              <a:rPr lang="zh-CN" altLang="en-US" sz="3600" b="1">
                <a:ln/>
                <a:solidFill>
                  <a:schemeClr val="accent1"/>
                </a:solidFill>
                <a:effectLst>
                  <a:outerShdw blurRad="38100" dist="25400" dir="5400000" algn="ctr" rotWithShape="0">
                    <a:srgbClr val="6E747A">
                      <a:alpha val="43000"/>
                    </a:srgbClr>
                  </a:outerShdw>
                </a:effectLst>
                <a:sym typeface="+mn-ea"/>
              </a:rPr>
              <a:t>研修在引领教师成长，</a:t>
            </a:r>
            <a:endParaRPr lang="zh-CN" altLang="en-US" sz="3600" b="1">
              <a:ln/>
              <a:solidFill>
                <a:schemeClr val="accent1"/>
              </a:solidFill>
              <a:effectLst>
                <a:outerShdw blurRad="38100" dist="25400" dir="5400000" algn="ctr" rotWithShape="0">
                  <a:srgbClr val="6E747A">
                    <a:alpha val="43000"/>
                  </a:srgbClr>
                </a:outerShdw>
              </a:effectLst>
            </a:endParaRPr>
          </a:p>
          <a:p>
            <a:pPr algn="ctr"/>
            <a:r>
              <a:rPr lang="zh-CN" altLang="en-US" sz="3600" b="1">
                <a:ln/>
                <a:solidFill>
                  <a:schemeClr val="accent1"/>
                </a:solidFill>
                <a:effectLst>
                  <a:outerShdw blurRad="38100" dist="25400" dir="5400000" algn="ctr" rotWithShape="0">
                    <a:srgbClr val="6E747A">
                      <a:alpha val="43000"/>
                    </a:srgbClr>
                  </a:outerShdw>
                </a:effectLst>
                <a:sym typeface="+mn-ea"/>
              </a:rPr>
              <a:t>犹如蜜蜂采蜜，迎来满园花香！ </a:t>
            </a:r>
            <a:endParaRPr lang="zh-CN" altLang="en-US" sz="3600" b="1">
              <a:ln/>
              <a:solidFill>
                <a:schemeClr val="accent1"/>
              </a:solidFill>
              <a:effectLst>
                <a:outerShdw blurRad="38100" dist="25400" dir="5400000" algn="ctr" rotWithShape="0">
                  <a:srgbClr val="6E747A">
                    <a:alpha val="43000"/>
                  </a:srgbClr>
                </a:outerShdw>
              </a:effectLst>
              <a:sym typeface="+mn-ea"/>
            </a:endParaRPr>
          </a:p>
        </p:txBody>
      </p:sp>
    </p:spTree>
  </p:cSld>
  <p:clrMapOvr>
    <a:masterClrMapping/>
  </p:clrMapOvr>
  <p:transition>
    <p:wip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ctrTitle"/>
          </p:nvPr>
        </p:nvSpPr>
        <p:spPr>
          <a:xfrm>
            <a:off x="1524000" y="1122680"/>
            <a:ext cx="7410450" cy="2387600"/>
          </a:xfrm>
          <a:ln>
            <a:solidFill>
              <a:schemeClr val="accent4"/>
            </a:solidFill>
          </a:ln>
        </p:spPr>
        <p:txBody>
          <a:bodyPr/>
          <a:p>
            <a:endParaRPr lang="zh-CN" altLang="en-US"/>
          </a:p>
        </p:txBody>
      </p:sp>
      <p:sp>
        <p:nvSpPr>
          <p:cNvPr id="3" name="副标题 2"/>
          <p:cNvSpPr>
            <a:spLocks noGrp="1"/>
          </p:cNvSpPr>
          <p:nvPr>
            <p:ph type="subTitle" idx="1"/>
          </p:nvPr>
        </p:nvSpPr>
        <p:spPr/>
        <p:txBody>
          <a:bodyPr/>
          <a:p>
            <a:endParaRPr lang="zh-CN" altLang="en-US"/>
          </a:p>
        </p:txBody>
      </p:sp>
      <p:pic>
        <p:nvPicPr>
          <p:cNvPr id="4" name="图片 3" descr="图片1"/>
          <p:cNvPicPr>
            <a:picLocks noChangeAspect="1"/>
          </p:cNvPicPr>
          <p:nvPr/>
        </p:nvPicPr>
        <p:blipFill>
          <a:blip r:embed="rId1"/>
          <a:stretch>
            <a:fillRect/>
          </a:stretch>
        </p:blipFill>
        <p:spPr>
          <a:xfrm>
            <a:off x="-58420" y="-7620"/>
            <a:ext cx="12291695" cy="6853555"/>
          </a:xfrm>
          <a:prstGeom prst="rect">
            <a:avLst/>
          </a:prstGeom>
        </p:spPr>
      </p:pic>
      <p:sp>
        <p:nvSpPr>
          <p:cNvPr id="5" name="矩形 4"/>
          <p:cNvSpPr/>
          <p:nvPr/>
        </p:nvSpPr>
        <p:spPr>
          <a:xfrm>
            <a:off x="4320540" y="-7620"/>
            <a:ext cx="3550920" cy="1106805"/>
          </a:xfrm>
          <a:prstGeom prst="rect">
            <a:avLst/>
          </a:prstGeom>
          <a:noFill/>
          <a:ln>
            <a:noFill/>
          </a:ln>
        </p:spPr>
        <p:txBody>
          <a:bodyPr wrap="none" rtlCol="0" anchor="t">
            <a:spAutoFit/>
            <a:scene3d>
              <a:camera prst="orthographicFront"/>
              <a:lightRig rig="soft" dir="t">
                <a:rot lat="0" lon="0" rev="15600000"/>
              </a:lightRig>
            </a:scene3d>
            <a:sp3d extrusionH="57150" prstMaterial="softEdge">
              <a:bevelT w="25400" h="38100"/>
            </a:sp3d>
          </a:bodyPr>
          <a:p>
            <a:pPr algn="ctr"/>
            <a:r>
              <a:rPr lang="zh-CN" altLang="en-US" sz="6600" b="1">
                <a:ln/>
                <a:solidFill>
                  <a:schemeClr val="accent4"/>
                </a:solidFill>
                <a:effectLst/>
              </a:rPr>
              <a:t>学情统计</a:t>
            </a:r>
            <a:endParaRPr lang="zh-CN" altLang="en-US" sz="6600" b="1">
              <a:ln/>
              <a:solidFill>
                <a:schemeClr val="accent4"/>
              </a:solidFill>
              <a:effectLst/>
            </a:endParaRPr>
          </a:p>
        </p:txBody>
      </p:sp>
      <p:sp>
        <p:nvSpPr>
          <p:cNvPr id="7" name="矩形 6"/>
          <p:cNvSpPr/>
          <p:nvPr/>
        </p:nvSpPr>
        <p:spPr>
          <a:xfrm>
            <a:off x="347028" y="1122680"/>
            <a:ext cx="11819255" cy="521970"/>
          </a:xfrm>
          <a:prstGeom prst="rect">
            <a:avLst/>
          </a:prstGeom>
          <a:noFill/>
          <a:ln>
            <a:noFill/>
          </a:ln>
        </p:spPr>
        <p:txBody>
          <a:bodyPr wrap="none" rtlCol="0" anchor="t">
            <a:spAutoFit/>
          </a:bodyPr>
          <a:p>
            <a:pPr algn="ctr"/>
            <a:r>
              <a:rPr lang="zh-CN" altLang="en-US" sz="2800" b="1">
                <a:ln/>
                <a:solidFill>
                  <a:schemeClr val="accent1"/>
                </a:solidFill>
                <a:effectLst>
                  <a:outerShdw blurRad="38100" dist="25400" dir="5400000" algn="ctr" rotWithShape="0">
                    <a:srgbClr val="6E747A">
                      <a:alpha val="43000"/>
                    </a:srgbClr>
                  </a:outerShdw>
                </a:effectLst>
              </a:rPr>
              <a:t>幼儿园</a:t>
            </a:r>
            <a:r>
              <a:rPr lang="en-US" altLang="zh-CN" sz="2800" b="1">
                <a:ln/>
                <a:solidFill>
                  <a:schemeClr val="accent1"/>
                </a:solidFill>
                <a:effectLst>
                  <a:outerShdw blurRad="38100" dist="25400" dir="5400000" algn="ctr" rotWithShape="0">
                    <a:srgbClr val="6E747A">
                      <a:alpha val="43000"/>
                    </a:srgbClr>
                  </a:outerShdw>
                </a:effectLst>
              </a:rPr>
              <a:t>4</a:t>
            </a:r>
            <a:r>
              <a:rPr lang="zh-CN" altLang="en-US" sz="2800" b="1">
                <a:ln/>
                <a:solidFill>
                  <a:schemeClr val="accent1"/>
                </a:solidFill>
                <a:effectLst>
                  <a:outerShdw blurRad="38100" dist="25400" dir="5400000" algn="ctr" rotWithShape="0">
                    <a:srgbClr val="6E747A">
                      <a:alpha val="43000"/>
                    </a:srgbClr>
                  </a:outerShdw>
                </a:effectLst>
              </a:rPr>
              <a:t>坊共有学员</a:t>
            </a:r>
            <a:r>
              <a:rPr lang="en-US" altLang="zh-CN" sz="2800" b="1">
                <a:ln/>
                <a:solidFill>
                  <a:schemeClr val="accent1"/>
                </a:solidFill>
                <a:effectLst>
                  <a:outerShdw blurRad="38100" dist="25400" dir="5400000" algn="ctr" rotWithShape="0">
                    <a:srgbClr val="6E747A">
                      <a:alpha val="43000"/>
                    </a:srgbClr>
                  </a:outerShdw>
                </a:effectLst>
              </a:rPr>
              <a:t>42</a:t>
            </a:r>
            <a:r>
              <a:rPr lang="zh-CN" altLang="en-US" sz="2800" b="1">
                <a:ln/>
                <a:solidFill>
                  <a:schemeClr val="accent1"/>
                </a:solidFill>
                <a:effectLst>
                  <a:outerShdw blurRad="38100" dist="25400" dir="5400000" algn="ctr" rotWithShape="0">
                    <a:srgbClr val="6E747A">
                      <a:alpha val="43000"/>
                    </a:srgbClr>
                  </a:outerShdw>
                </a:effectLst>
              </a:rPr>
              <a:t>名，截止至</a:t>
            </a:r>
            <a:r>
              <a:rPr lang="en-US" altLang="zh-CN" sz="2800" b="1">
                <a:ln/>
                <a:solidFill>
                  <a:schemeClr val="accent1"/>
                </a:solidFill>
                <a:effectLst>
                  <a:outerShdw blurRad="38100" dist="25400" dir="5400000" algn="ctr" rotWithShape="0">
                    <a:srgbClr val="6E747A">
                      <a:alpha val="43000"/>
                    </a:srgbClr>
                  </a:outerShdw>
                </a:effectLst>
              </a:rPr>
              <a:t>2018</a:t>
            </a:r>
            <a:r>
              <a:rPr lang="zh-CN" altLang="en-US" sz="2800" b="1">
                <a:ln/>
                <a:solidFill>
                  <a:schemeClr val="accent1"/>
                </a:solidFill>
                <a:effectLst>
                  <a:outerShdw blurRad="38100" dist="25400" dir="5400000" algn="ctr" rotWithShape="0">
                    <a:srgbClr val="6E747A">
                      <a:alpha val="43000"/>
                    </a:srgbClr>
                  </a:outerShdw>
                </a:effectLst>
              </a:rPr>
              <a:t>年</a:t>
            </a:r>
            <a:r>
              <a:rPr lang="en-US" altLang="zh-CN" sz="2800" b="1">
                <a:ln/>
                <a:solidFill>
                  <a:schemeClr val="accent1"/>
                </a:solidFill>
                <a:effectLst>
                  <a:outerShdw blurRad="38100" dist="25400" dir="5400000" algn="ctr" rotWithShape="0">
                    <a:srgbClr val="6E747A">
                      <a:alpha val="43000"/>
                    </a:srgbClr>
                  </a:outerShdw>
                </a:effectLst>
              </a:rPr>
              <a:t>12</a:t>
            </a:r>
            <a:r>
              <a:rPr lang="zh-CN" altLang="en-US" sz="2800" b="1">
                <a:ln/>
                <a:solidFill>
                  <a:schemeClr val="accent1"/>
                </a:solidFill>
                <a:effectLst>
                  <a:outerShdw blurRad="38100" dist="25400" dir="5400000" algn="ctr" rotWithShape="0">
                    <a:srgbClr val="6E747A">
                      <a:alpha val="43000"/>
                    </a:srgbClr>
                  </a:outerShdw>
                </a:effectLst>
              </a:rPr>
              <a:t>月</a:t>
            </a:r>
            <a:r>
              <a:rPr lang="en-US" altLang="zh-CN" sz="2800" b="1">
                <a:ln/>
                <a:solidFill>
                  <a:schemeClr val="accent1"/>
                </a:solidFill>
                <a:effectLst>
                  <a:outerShdw blurRad="38100" dist="25400" dir="5400000" algn="ctr" rotWithShape="0">
                    <a:srgbClr val="6E747A">
                      <a:alpha val="43000"/>
                    </a:srgbClr>
                  </a:outerShdw>
                </a:effectLst>
              </a:rPr>
              <a:t>9</a:t>
            </a:r>
            <a:r>
              <a:rPr lang="zh-CN" altLang="en-US" sz="2800" b="1">
                <a:ln/>
                <a:solidFill>
                  <a:schemeClr val="accent1"/>
                </a:solidFill>
                <a:effectLst>
                  <a:outerShdw blurRad="38100" dist="25400" dir="5400000" algn="ctr" rotWithShape="0">
                    <a:srgbClr val="6E747A">
                      <a:alpha val="43000"/>
                    </a:srgbClr>
                  </a:outerShdw>
                </a:effectLst>
              </a:rPr>
              <a:t>日，全体学员合格率达</a:t>
            </a:r>
            <a:r>
              <a:rPr lang="en-US" altLang="zh-CN" sz="2800" b="1">
                <a:ln/>
                <a:solidFill>
                  <a:schemeClr val="accent1"/>
                </a:solidFill>
                <a:effectLst>
                  <a:outerShdw blurRad="38100" dist="25400" dir="5400000" algn="ctr" rotWithShape="0">
                    <a:srgbClr val="6E747A">
                      <a:alpha val="43000"/>
                    </a:srgbClr>
                  </a:outerShdw>
                </a:effectLst>
              </a:rPr>
              <a:t>100%.</a:t>
            </a:r>
            <a:endParaRPr lang="en-US" altLang="zh-CN" sz="2800" b="1">
              <a:ln/>
              <a:solidFill>
                <a:schemeClr val="accent1"/>
              </a:solidFill>
              <a:effectLst>
                <a:outerShdw blurRad="38100" dist="25400" dir="5400000" algn="ctr" rotWithShape="0">
                  <a:srgbClr val="6E747A">
                    <a:alpha val="43000"/>
                  </a:srgbClr>
                </a:outerShdw>
              </a:effectLst>
            </a:endParaRPr>
          </a:p>
        </p:txBody>
      </p:sp>
      <p:pic>
        <p:nvPicPr>
          <p:cNvPr id="10" name="图片 9" descr="7b22749f96b636ec3b7fc0de2e763ed_副本"/>
          <p:cNvPicPr>
            <a:picLocks noChangeAspect="1"/>
          </p:cNvPicPr>
          <p:nvPr/>
        </p:nvPicPr>
        <p:blipFill>
          <a:blip r:embed="rId2"/>
          <a:stretch>
            <a:fillRect/>
          </a:stretch>
        </p:blipFill>
        <p:spPr>
          <a:xfrm>
            <a:off x="4028440" y="1645285"/>
            <a:ext cx="3842385" cy="5200650"/>
          </a:xfrm>
          <a:prstGeom prst="rect">
            <a:avLst/>
          </a:prstGeom>
        </p:spPr>
      </p:pic>
    </p:spTree>
  </p:cSld>
  <p:clrMapOvr>
    <a:masterClrMapping/>
  </p:clrMapOvr>
  <p:transition>
    <p:pull dir="d"/>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ctrTitle"/>
          </p:nvPr>
        </p:nvSpPr>
        <p:spPr/>
        <p:txBody>
          <a:bodyPr/>
          <a:p>
            <a:endParaRPr lang="zh-CN" altLang="en-US"/>
          </a:p>
        </p:txBody>
      </p:sp>
      <p:sp>
        <p:nvSpPr>
          <p:cNvPr id="3" name="副标题 2"/>
          <p:cNvSpPr>
            <a:spLocks noGrp="1"/>
          </p:cNvSpPr>
          <p:nvPr>
            <p:ph type="subTitle" idx="1"/>
          </p:nvPr>
        </p:nvSpPr>
        <p:spPr/>
        <p:txBody>
          <a:bodyPr/>
          <a:p>
            <a:endParaRPr lang="zh-CN" altLang="en-US"/>
          </a:p>
        </p:txBody>
      </p:sp>
      <p:pic>
        <p:nvPicPr>
          <p:cNvPr id="4" name="图片 3" descr="图片1"/>
          <p:cNvPicPr>
            <a:picLocks noChangeAspect="1"/>
          </p:cNvPicPr>
          <p:nvPr/>
        </p:nvPicPr>
        <p:blipFill>
          <a:blip r:embed="rId1"/>
          <a:stretch>
            <a:fillRect/>
          </a:stretch>
        </p:blipFill>
        <p:spPr>
          <a:xfrm>
            <a:off x="-76835" y="-43180"/>
            <a:ext cx="12256135" cy="6909435"/>
          </a:xfrm>
          <a:prstGeom prst="rect">
            <a:avLst/>
          </a:prstGeom>
        </p:spPr>
      </p:pic>
      <p:sp>
        <p:nvSpPr>
          <p:cNvPr id="5" name="矩形 4"/>
          <p:cNvSpPr/>
          <p:nvPr/>
        </p:nvSpPr>
        <p:spPr>
          <a:xfrm>
            <a:off x="3156585" y="15875"/>
            <a:ext cx="5234940" cy="1106805"/>
          </a:xfrm>
          <a:prstGeom prst="rect">
            <a:avLst/>
          </a:prstGeom>
          <a:noFill/>
          <a:ln>
            <a:noFill/>
          </a:ln>
        </p:spPr>
        <p:txBody>
          <a:bodyPr wrap="none" rtlCol="0" anchor="t">
            <a:spAutoFit/>
            <a:scene3d>
              <a:camera prst="orthographicFront"/>
              <a:lightRig rig="soft" dir="t">
                <a:rot lat="0" lon="0" rev="15600000"/>
              </a:lightRig>
            </a:scene3d>
            <a:sp3d extrusionH="57150" prstMaterial="softEdge">
              <a:bevelT w="25400" h="38100"/>
            </a:sp3d>
          </a:bodyPr>
          <a:p>
            <a:pPr algn="ctr"/>
            <a:r>
              <a:rPr lang="zh-CN" altLang="en-US" sz="6600" b="1">
                <a:ln/>
                <a:solidFill>
                  <a:schemeClr val="accent4"/>
                </a:solidFill>
                <a:effectLst/>
              </a:rPr>
              <a:t>优秀作业展示</a:t>
            </a:r>
            <a:endParaRPr lang="zh-CN" altLang="en-US" sz="6600" b="1">
              <a:ln/>
              <a:solidFill>
                <a:schemeClr val="accent4"/>
              </a:solidFill>
              <a:effectLst/>
            </a:endParaRPr>
          </a:p>
        </p:txBody>
      </p:sp>
      <p:pic>
        <p:nvPicPr>
          <p:cNvPr id="6" name="图片 5" descr="3b8e049b9017bd803a1f9b9912aff51"/>
          <p:cNvPicPr>
            <a:picLocks noChangeAspect="1"/>
          </p:cNvPicPr>
          <p:nvPr/>
        </p:nvPicPr>
        <p:blipFill>
          <a:blip r:embed="rId2"/>
          <a:stretch>
            <a:fillRect/>
          </a:stretch>
        </p:blipFill>
        <p:spPr>
          <a:xfrm>
            <a:off x="1084580" y="1122680"/>
            <a:ext cx="3581400" cy="5590540"/>
          </a:xfrm>
          <a:prstGeom prst="rect">
            <a:avLst/>
          </a:prstGeom>
        </p:spPr>
      </p:pic>
      <p:pic>
        <p:nvPicPr>
          <p:cNvPr id="8" name="图片 7" descr="de59fb0dfe8cc289cfb46cf25bab818"/>
          <p:cNvPicPr>
            <a:picLocks noChangeAspect="1"/>
          </p:cNvPicPr>
          <p:nvPr/>
        </p:nvPicPr>
        <p:blipFill>
          <a:blip r:embed="rId3"/>
          <a:stretch>
            <a:fillRect/>
          </a:stretch>
        </p:blipFill>
        <p:spPr>
          <a:xfrm>
            <a:off x="6738620" y="1099820"/>
            <a:ext cx="3481705" cy="5766435"/>
          </a:xfrm>
          <a:prstGeom prst="rect">
            <a:avLst/>
          </a:prstGeom>
        </p:spPr>
      </p:pic>
    </p:spTree>
  </p:cSld>
  <p:clrMapOvr>
    <a:masterClrMapping/>
  </p:clrMapOvr>
  <p:transition>
    <p:wheel spokes="1"/>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ctrTitle"/>
          </p:nvPr>
        </p:nvSpPr>
        <p:spPr/>
        <p:txBody>
          <a:bodyPr/>
          <a:p>
            <a:endParaRPr lang="zh-CN" altLang="en-US"/>
          </a:p>
        </p:txBody>
      </p:sp>
      <p:sp>
        <p:nvSpPr>
          <p:cNvPr id="3" name="副标题 2"/>
          <p:cNvSpPr>
            <a:spLocks noGrp="1"/>
          </p:cNvSpPr>
          <p:nvPr>
            <p:ph type="subTitle" idx="1"/>
          </p:nvPr>
        </p:nvSpPr>
        <p:spPr/>
        <p:txBody>
          <a:bodyPr/>
          <a:p>
            <a:endParaRPr lang="zh-CN" altLang="en-US"/>
          </a:p>
        </p:txBody>
      </p:sp>
      <p:pic>
        <p:nvPicPr>
          <p:cNvPr id="4" name="图片 3" descr="图片1"/>
          <p:cNvPicPr>
            <a:picLocks noChangeAspect="1"/>
          </p:cNvPicPr>
          <p:nvPr/>
        </p:nvPicPr>
        <p:blipFill>
          <a:blip r:embed="rId1"/>
          <a:stretch>
            <a:fillRect/>
          </a:stretch>
        </p:blipFill>
        <p:spPr>
          <a:xfrm>
            <a:off x="-76835" y="-43180"/>
            <a:ext cx="12256135" cy="6909435"/>
          </a:xfrm>
          <a:prstGeom prst="rect">
            <a:avLst/>
          </a:prstGeom>
        </p:spPr>
      </p:pic>
      <p:pic>
        <p:nvPicPr>
          <p:cNvPr id="5" name="图片 4" descr="46ecd8e1de3b59ec53c27372b1df55e"/>
          <p:cNvPicPr>
            <a:picLocks noChangeAspect="1"/>
          </p:cNvPicPr>
          <p:nvPr/>
        </p:nvPicPr>
        <p:blipFill>
          <a:blip r:embed="rId2"/>
          <a:stretch>
            <a:fillRect/>
          </a:stretch>
        </p:blipFill>
        <p:spPr>
          <a:xfrm>
            <a:off x="4354195" y="19685"/>
            <a:ext cx="3757930" cy="6783070"/>
          </a:xfrm>
          <a:prstGeom prst="rect">
            <a:avLst/>
          </a:prstGeom>
        </p:spPr>
      </p:pic>
      <p:pic>
        <p:nvPicPr>
          <p:cNvPr id="6" name="图片 5" descr="1e219f1c7141fdfed460b2b28fe7a2f"/>
          <p:cNvPicPr>
            <a:picLocks noChangeAspect="1"/>
          </p:cNvPicPr>
          <p:nvPr/>
        </p:nvPicPr>
        <p:blipFill>
          <a:blip r:embed="rId3"/>
          <a:stretch>
            <a:fillRect/>
          </a:stretch>
        </p:blipFill>
        <p:spPr>
          <a:xfrm>
            <a:off x="68580" y="20320"/>
            <a:ext cx="3817620" cy="6860540"/>
          </a:xfrm>
          <a:prstGeom prst="rect">
            <a:avLst/>
          </a:prstGeom>
        </p:spPr>
      </p:pic>
      <p:pic>
        <p:nvPicPr>
          <p:cNvPr id="7" name="图片 6" descr="68e6a9424d0d30a31c0e9ad38d50983"/>
          <p:cNvPicPr>
            <a:picLocks noChangeAspect="1"/>
          </p:cNvPicPr>
          <p:nvPr/>
        </p:nvPicPr>
        <p:blipFill>
          <a:blip r:embed="rId4"/>
          <a:stretch>
            <a:fillRect/>
          </a:stretch>
        </p:blipFill>
        <p:spPr>
          <a:xfrm>
            <a:off x="8401050" y="20320"/>
            <a:ext cx="3778250" cy="6783070"/>
          </a:xfrm>
          <a:prstGeom prst="rect">
            <a:avLst/>
          </a:prstGeom>
        </p:spPr>
      </p:pic>
    </p:spTree>
  </p:cSld>
  <p:clrMapOvr>
    <a:masterClrMapping/>
  </p:clrMapOvr>
  <p:transition>
    <p:zoom dir="in"/>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ctrTitle"/>
          </p:nvPr>
        </p:nvSpPr>
        <p:spPr/>
        <p:txBody>
          <a:bodyPr/>
          <a:p>
            <a:endParaRPr lang="zh-CN" altLang="en-US"/>
          </a:p>
        </p:txBody>
      </p:sp>
      <p:sp>
        <p:nvSpPr>
          <p:cNvPr id="3" name="副标题 2"/>
          <p:cNvSpPr>
            <a:spLocks noGrp="1"/>
          </p:cNvSpPr>
          <p:nvPr>
            <p:ph type="subTitle" idx="1"/>
          </p:nvPr>
        </p:nvSpPr>
        <p:spPr/>
        <p:txBody>
          <a:bodyPr/>
          <a:p>
            <a:endParaRPr lang="zh-CN" altLang="en-US"/>
          </a:p>
        </p:txBody>
      </p:sp>
      <p:pic>
        <p:nvPicPr>
          <p:cNvPr id="4" name="图片 3" descr="图片1"/>
          <p:cNvPicPr>
            <a:picLocks noChangeAspect="1"/>
          </p:cNvPicPr>
          <p:nvPr/>
        </p:nvPicPr>
        <p:blipFill>
          <a:blip r:embed="rId1"/>
          <a:stretch>
            <a:fillRect/>
          </a:stretch>
        </p:blipFill>
        <p:spPr>
          <a:xfrm>
            <a:off x="-76835" y="-43180"/>
            <a:ext cx="12256135" cy="6909435"/>
          </a:xfrm>
          <a:prstGeom prst="rect">
            <a:avLst/>
          </a:prstGeom>
        </p:spPr>
      </p:pic>
      <p:pic>
        <p:nvPicPr>
          <p:cNvPr id="5" name="图片 4" descr="dd6d61f9f3d7eb80a5d9819ae71a53b"/>
          <p:cNvPicPr>
            <a:picLocks noChangeAspect="1"/>
          </p:cNvPicPr>
          <p:nvPr/>
        </p:nvPicPr>
        <p:blipFill>
          <a:blip r:embed="rId2"/>
          <a:stretch>
            <a:fillRect/>
          </a:stretch>
        </p:blipFill>
        <p:spPr>
          <a:xfrm>
            <a:off x="1706245" y="135255"/>
            <a:ext cx="3791585" cy="6445250"/>
          </a:xfrm>
          <a:prstGeom prst="rect">
            <a:avLst/>
          </a:prstGeom>
        </p:spPr>
      </p:pic>
      <p:pic>
        <p:nvPicPr>
          <p:cNvPr id="6" name="图片 5" descr="b7ce9f4e264aa3f499ece7e7c0ed297"/>
          <p:cNvPicPr>
            <a:picLocks noChangeAspect="1"/>
          </p:cNvPicPr>
          <p:nvPr/>
        </p:nvPicPr>
        <p:blipFill>
          <a:blip r:embed="rId3"/>
          <a:stretch>
            <a:fillRect/>
          </a:stretch>
        </p:blipFill>
        <p:spPr>
          <a:xfrm>
            <a:off x="7228205" y="135255"/>
            <a:ext cx="3439795" cy="6445250"/>
          </a:xfrm>
          <a:prstGeom prst="rect">
            <a:avLst/>
          </a:prstGeom>
        </p:spPr>
      </p:pic>
    </p:spTree>
  </p:cSld>
  <p:clrMapOvr>
    <a:masterClrMapping/>
  </p:clrMapOvr>
  <p:transition>
    <p:wheel spokes="3"/>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ctrTitle"/>
          </p:nvPr>
        </p:nvSpPr>
        <p:spPr/>
        <p:txBody>
          <a:bodyPr/>
          <a:p>
            <a:endParaRPr lang="zh-CN" altLang="en-US"/>
          </a:p>
        </p:txBody>
      </p:sp>
      <p:sp>
        <p:nvSpPr>
          <p:cNvPr id="3" name="副标题 2"/>
          <p:cNvSpPr>
            <a:spLocks noGrp="1"/>
          </p:cNvSpPr>
          <p:nvPr>
            <p:ph type="subTitle" idx="1"/>
          </p:nvPr>
        </p:nvSpPr>
        <p:spPr/>
        <p:txBody>
          <a:bodyPr/>
          <a:p>
            <a:endParaRPr lang="zh-CN" altLang="en-US"/>
          </a:p>
        </p:txBody>
      </p:sp>
      <p:pic>
        <p:nvPicPr>
          <p:cNvPr id="4" name="图片 3" descr="图片1"/>
          <p:cNvPicPr>
            <a:picLocks noChangeAspect="1"/>
          </p:cNvPicPr>
          <p:nvPr/>
        </p:nvPicPr>
        <p:blipFill>
          <a:blip r:embed="rId1"/>
          <a:stretch>
            <a:fillRect/>
          </a:stretch>
        </p:blipFill>
        <p:spPr>
          <a:xfrm>
            <a:off x="-76835" y="-43180"/>
            <a:ext cx="12256135" cy="6909435"/>
          </a:xfrm>
          <a:prstGeom prst="rect">
            <a:avLst/>
          </a:prstGeom>
        </p:spPr>
      </p:pic>
      <p:sp>
        <p:nvSpPr>
          <p:cNvPr id="5" name="矩形 4"/>
          <p:cNvSpPr/>
          <p:nvPr/>
        </p:nvSpPr>
        <p:spPr>
          <a:xfrm>
            <a:off x="4741545" y="15875"/>
            <a:ext cx="2708910" cy="1106805"/>
          </a:xfrm>
          <a:prstGeom prst="rect">
            <a:avLst/>
          </a:prstGeom>
          <a:noFill/>
          <a:ln>
            <a:noFill/>
          </a:ln>
        </p:spPr>
        <p:txBody>
          <a:bodyPr wrap="none" rtlCol="0" anchor="t">
            <a:spAutoFit/>
            <a:scene3d>
              <a:camera prst="orthographicFront"/>
              <a:lightRig rig="soft" dir="t">
                <a:rot lat="0" lon="0" rev="15600000"/>
              </a:lightRig>
            </a:scene3d>
            <a:sp3d extrusionH="57150" prstMaterial="softEdge">
              <a:bevelT w="25400" h="38100"/>
            </a:sp3d>
          </a:bodyPr>
          <a:p>
            <a:pPr algn="ctr"/>
            <a:r>
              <a:rPr lang="zh-CN" altLang="en-US" sz="6600" b="1">
                <a:ln/>
                <a:solidFill>
                  <a:schemeClr val="accent4"/>
                </a:solidFill>
                <a:effectLst/>
              </a:rPr>
              <a:t>结束语</a:t>
            </a:r>
            <a:endParaRPr lang="zh-CN" altLang="en-US" sz="6600" b="1">
              <a:ln/>
              <a:solidFill>
                <a:schemeClr val="accent4"/>
              </a:solidFill>
              <a:effectLst/>
            </a:endParaRPr>
          </a:p>
        </p:txBody>
      </p:sp>
      <p:sp>
        <p:nvSpPr>
          <p:cNvPr id="6" name="矩形 5"/>
          <p:cNvSpPr/>
          <p:nvPr/>
        </p:nvSpPr>
        <p:spPr>
          <a:xfrm>
            <a:off x="440055" y="1309370"/>
            <a:ext cx="11311890" cy="4523105"/>
          </a:xfrm>
          <a:prstGeom prst="rect">
            <a:avLst/>
          </a:prstGeom>
          <a:noFill/>
          <a:ln>
            <a:noFill/>
          </a:ln>
        </p:spPr>
        <p:txBody>
          <a:bodyPr wrap="none" rtlCol="0" anchor="t">
            <a:spAutoFit/>
          </a:bodyPr>
          <a:p>
            <a:pPr algn="ctr"/>
            <a:r>
              <a:rPr lang="zh-CN" altLang="en-US" sz="3200" b="1">
                <a:ln/>
                <a:solidFill>
                  <a:schemeClr val="accent1"/>
                </a:solidFill>
                <a:effectLst>
                  <a:outerShdw blurRad="38100" dist="25400" dir="5400000" algn="ctr" rotWithShape="0">
                    <a:srgbClr val="6E747A">
                      <a:alpha val="43000"/>
                    </a:srgbClr>
                  </a:outerShdw>
                </a:effectLst>
              </a:rPr>
              <a:t> 我们拥有同一个名字----------幼儿教师；</a:t>
            </a:r>
            <a:endParaRPr lang="zh-CN" altLang="en-US" sz="3200" b="1">
              <a:ln/>
              <a:solidFill>
                <a:schemeClr val="accent1"/>
              </a:solidFill>
              <a:effectLst>
                <a:outerShdw blurRad="38100" dist="25400" dir="5400000" algn="ctr" rotWithShape="0">
                  <a:srgbClr val="6E747A">
                    <a:alpha val="43000"/>
                  </a:srgbClr>
                </a:outerShdw>
              </a:effectLst>
            </a:endParaRPr>
          </a:p>
          <a:p>
            <a:pPr algn="ctr"/>
            <a:r>
              <a:rPr lang="zh-CN" altLang="en-US" sz="3200" b="1">
                <a:ln/>
                <a:solidFill>
                  <a:schemeClr val="accent1"/>
                </a:solidFill>
                <a:effectLst>
                  <a:outerShdw blurRad="38100" dist="25400" dir="5400000" algn="ctr" rotWithShape="0">
                    <a:srgbClr val="6E747A">
                      <a:alpha val="43000"/>
                    </a:srgbClr>
                  </a:outerShdw>
                </a:effectLst>
              </a:rPr>
              <a:t>我们热爱同一个事业----------幼儿教育；</a:t>
            </a:r>
            <a:endParaRPr lang="zh-CN" altLang="en-US" sz="3200" b="1">
              <a:ln/>
              <a:solidFill>
                <a:schemeClr val="accent1"/>
              </a:solidFill>
              <a:effectLst>
                <a:outerShdw blurRad="38100" dist="25400" dir="5400000" algn="ctr" rotWithShape="0">
                  <a:srgbClr val="6E747A">
                    <a:alpha val="43000"/>
                  </a:srgbClr>
                </a:outerShdw>
              </a:effectLst>
            </a:endParaRPr>
          </a:p>
          <a:p>
            <a:pPr algn="ctr"/>
            <a:r>
              <a:rPr lang="zh-CN" altLang="en-US" sz="3200" b="1">
                <a:ln/>
                <a:solidFill>
                  <a:schemeClr val="accent1"/>
                </a:solidFill>
                <a:effectLst>
                  <a:outerShdw blurRad="38100" dist="25400" dir="5400000" algn="ctr" rotWithShape="0">
                    <a:srgbClr val="6E747A">
                      <a:alpha val="43000"/>
                    </a:srgbClr>
                  </a:outerShdw>
                </a:effectLst>
              </a:rPr>
              <a:t>我们奉献同一个事业----------塑造灵魂</a:t>
            </a:r>
            <a:r>
              <a:rPr lang="en-US" altLang="zh-CN" sz="3200" b="1">
                <a:ln/>
                <a:solidFill>
                  <a:schemeClr val="accent1"/>
                </a:solidFill>
                <a:effectLst>
                  <a:outerShdw blurRad="38100" dist="25400" dir="5400000" algn="ctr" rotWithShape="0">
                    <a:srgbClr val="6E747A">
                      <a:alpha val="43000"/>
                    </a:srgbClr>
                  </a:outerShdw>
                </a:effectLst>
              </a:rPr>
              <a:t>;</a:t>
            </a:r>
            <a:endParaRPr lang="zh-CN" altLang="en-US" sz="3200" b="1">
              <a:ln/>
              <a:solidFill>
                <a:schemeClr val="accent1"/>
              </a:solidFill>
              <a:effectLst>
                <a:outerShdw blurRad="38100" dist="25400" dir="5400000" algn="ctr" rotWithShape="0">
                  <a:srgbClr val="6E747A">
                    <a:alpha val="43000"/>
                  </a:srgbClr>
                </a:outerShdw>
              </a:effectLst>
            </a:endParaRPr>
          </a:p>
          <a:p>
            <a:pPr algn="ctr"/>
            <a:r>
              <a:rPr lang="zh-CN" altLang="en-US" sz="3200" b="1">
                <a:ln/>
                <a:solidFill>
                  <a:schemeClr val="accent1"/>
                </a:solidFill>
                <a:effectLst>
                  <a:outerShdw blurRad="38100" dist="25400" dir="5400000" algn="ctr" rotWithShape="0">
                    <a:srgbClr val="6E747A">
                      <a:alpha val="43000"/>
                    </a:srgbClr>
                  </a:outerShdw>
                </a:effectLst>
              </a:rPr>
              <a:t>我们拥有同一个心愿----------当好人师</a:t>
            </a:r>
            <a:r>
              <a:rPr lang="en-US" altLang="zh-CN" sz="3200" b="1">
                <a:ln/>
                <a:solidFill>
                  <a:schemeClr val="accent1"/>
                </a:solidFill>
                <a:effectLst>
                  <a:outerShdw blurRad="38100" dist="25400" dir="5400000" algn="ctr" rotWithShape="0">
                    <a:srgbClr val="6E747A">
                      <a:alpha val="43000"/>
                    </a:srgbClr>
                  </a:outerShdw>
                </a:effectLst>
              </a:rPr>
              <a:t>;</a:t>
            </a:r>
            <a:endParaRPr lang="zh-CN" altLang="en-US" sz="3200" b="1">
              <a:ln/>
              <a:solidFill>
                <a:schemeClr val="accent1"/>
              </a:solidFill>
              <a:effectLst>
                <a:outerShdw blurRad="38100" dist="25400" dir="5400000" algn="ctr" rotWithShape="0">
                  <a:srgbClr val="6E747A">
                    <a:alpha val="43000"/>
                  </a:srgbClr>
                </a:outerShdw>
              </a:effectLst>
            </a:endParaRPr>
          </a:p>
          <a:p>
            <a:pPr algn="ctr"/>
            <a:r>
              <a:rPr lang="zh-CN" altLang="en-US" sz="3200" b="1">
                <a:ln/>
                <a:solidFill>
                  <a:schemeClr val="accent1"/>
                </a:solidFill>
                <a:effectLst>
                  <a:outerShdw blurRad="38100" dist="25400" dir="5400000" algn="ctr" rotWithShape="0">
                    <a:srgbClr val="6E747A">
                      <a:alpha val="43000"/>
                    </a:srgbClr>
                  </a:outerShdw>
                </a:effectLst>
              </a:rPr>
              <a:t>我们是光荣的幼儿教师</a:t>
            </a:r>
            <a:endParaRPr lang="zh-CN" altLang="en-US" sz="3200" b="1">
              <a:ln/>
              <a:solidFill>
                <a:schemeClr val="accent1"/>
              </a:solidFill>
              <a:effectLst>
                <a:outerShdw blurRad="38100" dist="25400" dir="5400000" algn="ctr" rotWithShape="0">
                  <a:srgbClr val="6E747A">
                    <a:alpha val="43000"/>
                  </a:srgbClr>
                </a:outerShdw>
              </a:effectLst>
            </a:endParaRPr>
          </a:p>
          <a:p>
            <a:pPr algn="ctr"/>
            <a:r>
              <a:rPr lang="zh-CN" altLang="en-US" sz="3200" b="1">
                <a:ln/>
                <a:solidFill>
                  <a:schemeClr val="accent1"/>
                </a:solidFill>
                <a:effectLst>
                  <a:outerShdw blurRad="38100" dist="25400" dir="5400000" algn="ctr" rotWithShape="0">
                    <a:srgbClr val="6E747A">
                      <a:alpha val="43000"/>
                    </a:srgbClr>
                  </a:outerShdw>
                </a:effectLst>
              </a:rPr>
              <a:t>桃李不言，下自成蹊。</a:t>
            </a:r>
            <a:endParaRPr lang="zh-CN" altLang="en-US" sz="3200" b="1">
              <a:ln/>
              <a:solidFill>
                <a:schemeClr val="accent1"/>
              </a:solidFill>
              <a:effectLst>
                <a:outerShdw blurRad="38100" dist="25400" dir="5400000" algn="ctr" rotWithShape="0">
                  <a:srgbClr val="6E747A">
                    <a:alpha val="43000"/>
                  </a:srgbClr>
                </a:outerShdw>
              </a:effectLst>
            </a:endParaRPr>
          </a:p>
          <a:p>
            <a:pPr algn="ctr"/>
            <a:r>
              <a:rPr lang="zh-CN" altLang="en-US" sz="3200" b="1">
                <a:ln/>
                <a:solidFill>
                  <a:schemeClr val="accent1"/>
                </a:solidFill>
                <a:effectLst>
                  <a:outerShdw blurRad="38100" dist="25400" dir="5400000" algn="ctr" rotWithShape="0">
                    <a:srgbClr val="6E747A">
                      <a:alpha val="43000"/>
                    </a:srgbClr>
                  </a:outerShdw>
                </a:effectLst>
              </a:rPr>
              <a:t>让我们不断反思，不断实践</a:t>
            </a:r>
            <a:endParaRPr lang="zh-CN" altLang="en-US" sz="3200" b="1">
              <a:ln/>
              <a:solidFill>
                <a:schemeClr val="accent1"/>
              </a:solidFill>
              <a:effectLst>
                <a:outerShdw blurRad="38100" dist="25400" dir="5400000" algn="ctr" rotWithShape="0">
                  <a:srgbClr val="6E747A">
                    <a:alpha val="43000"/>
                  </a:srgbClr>
                </a:outerShdw>
              </a:effectLst>
            </a:endParaRPr>
          </a:p>
          <a:p>
            <a:pPr algn="ctr"/>
            <a:r>
              <a:rPr lang="zh-CN" altLang="en-US" sz="3200" b="1">
                <a:ln/>
                <a:solidFill>
                  <a:schemeClr val="accent1"/>
                </a:solidFill>
                <a:effectLst>
                  <a:outerShdw blurRad="38100" dist="25400" dir="5400000" algn="ctr" rotWithShape="0">
                    <a:srgbClr val="6E747A">
                      <a:alpha val="43000"/>
                    </a:srgbClr>
                  </a:outerShdw>
                </a:effectLst>
              </a:rPr>
              <a:t>让我们优雅地工作，快乐的生活。</a:t>
            </a:r>
            <a:endParaRPr lang="zh-CN" altLang="en-US" sz="3200" b="1">
              <a:ln/>
              <a:solidFill>
                <a:schemeClr val="accent1"/>
              </a:solidFill>
              <a:effectLst>
                <a:outerShdw blurRad="38100" dist="25400" dir="5400000" algn="ctr" rotWithShape="0">
                  <a:srgbClr val="6E747A">
                    <a:alpha val="43000"/>
                  </a:srgbClr>
                </a:outerShdw>
              </a:effectLst>
            </a:endParaRPr>
          </a:p>
          <a:p>
            <a:pPr algn="ctr"/>
            <a:r>
              <a:rPr lang="zh-CN" altLang="en-US" sz="3200" b="1">
                <a:ln/>
                <a:solidFill>
                  <a:schemeClr val="accent1"/>
                </a:solidFill>
                <a:effectLst>
                  <a:outerShdw blurRad="38100" dist="25400" dir="5400000" algn="ctr" rotWithShape="0">
                    <a:srgbClr val="6E747A">
                      <a:alpha val="43000"/>
                    </a:srgbClr>
                  </a:outerShdw>
                </a:effectLst>
              </a:rPr>
              <a:t>让我们坚定信念，坚守希望</a:t>
            </a:r>
            <a:r>
              <a:rPr lang="en-US" altLang="zh-CN" sz="3200" b="1">
                <a:ln/>
                <a:solidFill>
                  <a:schemeClr val="accent1"/>
                </a:solidFill>
                <a:effectLst>
                  <a:outerShdw blurRad="38100" dist="25400" dir="5400000" algn="ctr" rotWithShape="0">
                    <a:srgbClr val="6E747A">
                      <a:alpha val="43000"/>
                    </a:srgbClr>
                  </a:outerShdw>
                </a:effectLst>
              </a:rPr>
              <a:t>,</a:t>
            </a:r>
            <a:r>
              <a:rPr lang="zh-CN" altLang="en-US" sz="3200" b="1">
                <a:ln/>
                <a:solidFill>
                  <a:schemeClr val="accent1"/>
                </a:solidFill>
                <a:effectLst>
                  <a:outerShdw blurRad="38100" dist="25400" dir="5400000" algn="ctr" rotWithShape="0">
                    <a:srgbClr val="6E747A">
                      <a:alpha val="43000"/>
                    </a:srgbClr>
                  </a:outerShdw>
                </a:effectLst>
              </a:rPr>
              <a:t>让我们为美好的学前梦扬帆起航！</a:t>
            </a:r>
            <a:endParaRPr lang="zh-CN" altLang="en-US" sz="3200" b="1">
              <a:ln/>
              <a:solidFill>
                <a:schemeClr val="accent1"/>
              </a:solidFill>
              <a:effectLst>
                <a:outerShdw blurRad="38100" dist="25400" dir="5400000" algn="ctr" rotWithShape="0">
                  <a:srgbClr val="6E747A">
                    <a:alpha val="43000"/>
                  </a:srgbClr>
                </a:outerShdw>
              </a:effectLst>
            </a:endParaRPr>
          </a:p>
        </p:txBody>
      </p:sp>
    </p:spTree>
  </p:cSld>
  <p:clrMapOvr>
    <a:masterClrMapping/>
  </p:clrMapOvr>
  <p:transition>
    <p:newsflash/>
  </p:transition>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373</Words>
  <Application>WPS 演示</Application>
  <PresentationFormat>宽屏</PresentationFormat>
  <Paragraphs>34</Paragraphs>
  <Slides>7</Slides>
  <Notes>0</Notes>
  <HiddenSlides>0</HiddenSlides>
  <MMClips>0</MMClips>
  <ScaleCrop>false</ScaleCrop>
  <HeadingPairs>
    <vt:vector size="6" baseType="variant">
      <vt:variant>
        <vt:lpstr>已用的字体</vt:lpstr>
      </vt:variant>
      <vt:variant>
        <vt:i4>7</vt:i4>
      </vt:variant>
      <vt:variant>
        <vt:lpstr>主题</vt:lpstr>
      </vt:variant>
      <vt:variant>
        <vt:i4>1</vt:i4>
      </vt:variant>
      <vt:variant>
        <vt:lpstr>幻灯片标题</vt:lpstr>
      </vt:variant>
      <vt:variant>
        <vt:i4>7</vt:i4>
      </vt:variant>
    </vt:vector>
  </HeadingPairs>
  <TitlesOfParts>
    <vt:vector size="15" baseType="lpstr">
      <vt:lpstr>Arial</vt:lpstr>
      <vt:lpstr>宋体</vt:lpstr>
      <vt:lpstr>Wingdings</vt:lpstr>
      <vt:lpstr>Arial Unicode MS</vt:lpstr>
      <vt:lpstr>Calibri Light</vt:lpstr>
      <vt:lpstr>Calibri</vt:lpstr>
      <vt:lpstr>微软雅黑</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Administrator</dc:creator>
  <cp:lastModifiedBy>Administrator</cp:lastModifiedBy>
  <cp:revision>3</cp:revision>
  <dcterms:created xsi:type="dcterms:W3CDTF">2018-12-09T08:10:09Z</dcterms:created>
  <dcterms:modified xsi:type="dcterms:W3CDTF">2018-12-09T10:43:21Z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2052-10.1.0.7669</vt:lpwstr>
  </property>
</Properties>
</file>