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88C"/>
    <a:srgbClr val="F7FC7E"/>
    <a:srgbClr val="B2E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rgbClr val="F7FC7E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p>
            <a:r>
              <a:rPr lang="zh-CN" altLang="en-US" sz="8000" b="1">
                <a:solidFill>
                  <a:srgbClr val="FF0000"/>
                </a:solidFill>
              </a:rPr>
              <a:t>新学期  新征程</a:t>
            </a:r>
            <a:endParaRPr lang="zh-CN" altLang="en-US" sz="8000" b="1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20000"/>
          </a:bodyPr>
          <a:p>
            <a:pPr algn="r"/>
            <a:endParaRPr lang="zh-CN" altLang="en-US" sz="3600"/>
          </a:p>
          <a:p>
            <a:pPr algn="r"/>
            <a:endParaRPr lang="zh-CN" altLang="en-US" sz="3600"/>
          </a:p>
          <a:p>
            <a:pPr algn="r"/>
            <a:r>
              <a:rPr lang="zh-CN" altLang="en-US" sz="3600"/>
              <a:t>天城中学    张翠忠</a:t>
            </a:r>
            <a:endParaRPr lang="zh-CN" altLang="en-US"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rgbClr val="F7FC7E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pattFill prst="pct5">
            <a:fgClr>
              <a:schemeClr val="accent1"/>
            </a:fgClr>
            <a:bgClr>
              <a:srgbClr val="F9F88C"/>
            </a:bgClr>
          </a:pattFill>
        </p:spPr>
        <p:txBody>
          <a:bodyPr/>
          <a:p>
            <a:r>
              <a:rPr lang="zh-CN" altLang="en-US" b="1">
                <a:solidFill>
                  <a:srgbClr val="FF0000"/>
                </a:solidFill>
              </a:rPr>
              <a:t>本课主要内容：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en-US" altLang="zh-CN" sz="3600" b="1"/>
              <a:t>1.</a:t>
            </a:r>
            <a:r>
              <a:rPr lang="zh-CN" altLang="en-US" sz="3600" b="1"/>
              <a:t>个人简介</a:t>
            </a:r>
            <a:endParaRPr lang="zh-CN" altLang="en-US" sz="3600" b="1"/>
          </a:p>
          <a:p>
            <a:endParaRPr lang="zh-CN" altLang="en-US" sz="3600" b="1"/>
          </a:p>
          <a:p>
            <a:r>
              <a:rPr lang="en-US" altLang="zh-CN" sz="3600" b="1"/>
              <a:t>2.</a:t>
            </a:r>
            <a:r>
              <a:rPr lang="zh-CN" altLang="en-US" sz="3600" b="1"/>
              <a:t>课程简介</a:t>
            </a:r>
            <a:endParaRPr lang="zh-CN" altLang="en-US" sz="3600" b="1"/>
          </a:p>
          <a:p>
            <a:endParaRPr lang="zh-CN" altLang="en-US" sz="3600" b="1"/>
          </a:p>
          <a:p>
            <a:r>
              <a:rPr lang="en-US" altLang="zh-CN" sz="3600" b="1"/>
              <a:t>3.</a:t>
            </a:r>
            <a:r>
              <a:rPr lang="zh-CN" altLang="en-US" sz="3600" b="1"/>
              <a:t>学习目标</a:t>
            </a:r>
            <a:endParaRPr lang="zh-CN" altLang="en-US" sz="3600" b="1"/>
          </a:p>
          <a:p>
            <a:endParaRPr lang="zh-CN" altLang="en-US" sz="3600" b="1"/>
          </a:p>
          <a:p>
            <a:r>
              <a:rPr lang="en-US" altLang="zh-CN" sz="3600" b="1"/>
              <a:t>4.</a:t>
            </a:r>
            <a:r>
              <a:rPr lang="zh-CN" altLang="en-US" sz="3600" b="1"/>
              <a:t>学习要求</a:t>
            </a:r>
            <a:endParaRPr lang="zh-CN" altLang="en-US" sz="36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88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pattFill prst="pct5">
            <a:fgClr>
              <a:schemeClr val="accent1"/>
            </a:fgClr>
            <a:bgClr>
              <a:srgbClr val="F9F88C"/>
            </a:bgClr>
          </a:pattFill>
        </p:spPr>
        <p:txBody>
          <a:bodyPr/>
          <a:p>
            <a:r>
              <a:rPr lang="zh-CN" altLang="en-US" sz="6000" b="1"/>
              <a:t>个人简介</a:t>
            </a:r>
            <a:r>
              <a:rPr lang="zh-CN" altLang="en-US" sz="4800" b="1"/>
              <a:t>：</a:t>
            </a:r>
            <a:endParaRPr lang="zh-CN" altLang="en-US" sz="48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11020"/>
            <a:ext cx="10515600" cy="4351338"/>
          </a:xfrm>
          <a:pattFill prst="pct5">
            <a:fgClr>
              <a:schemeClr val="accent1"/>
            </a:fgClr>
            <a:bgClr>
              <a:srgbClr val="F9F88C"/>
            </a:bgClr>
          </a:pattFill>
        </p:spPr>
        <p:txBody>
          <a:bodyPr>
            <a:noAutofit/>
          </a:bodyPr>
          <a:p>
            <a:r>
              <a:rPr lang="en-US" altLang="zh-CN" sz="3200" b="1"/>
              <a:t>1.</a:t>
            </a:r>
            <a:r>
              <a:rPr lang="zh-CN" altLang="en-US" sz="3200" b="1"/>
              <a:t>姓名：张翠忠   职业：教师    职称：中学高级（副教授）</a:t>
            </a:r>
            <a:endParaRPr lang="zh-CN" altLang="en-US" sz="3200" b="1"/>
          </a:p>
          <a:p>
            <a:r>
              <a:rPr lang="en-US" altLang="zh-CN" sz="3200" b="1"/>
              <a:t>QQ</a:t>
            </a:r>
            <a:r>
              <a:rPr lang="zh-CN" altLang="en-US" sz="3200" b="1"/>
              <a:t>：</a:t>
            </a:r>
            <a:r>
              <a:rPr lang="en-US" altLang="zh-CN" sz="3200" b="1"/>
              <a:t>864398192    </a:t>
            </a:r>
            <a:r>
              <a:rPr lang="zh-CN" altLang="en-US" sz="3200" b="1"/>
              <a:t>微信：</a:t>
            </a:r>
            <a:r>
              <a:rPr lang="en-US" altLang="zh-CN" sz="3200" b="1"/>
              <a:t>13085561636      </a:t>
            </a:r>
            <a:r>
              <a:rPr lang="zh-CN" altLang="en-US" sz="3200" b="1"/>
              <a:t>钉钉：</a:t>
            </a:r>
            <a:r>
              <a:rPr lang="en-US" altLang="zh-CN" sz="3200" b="1"/>
              <a:t>13085561636</a:t>
            </a:r>
            <a:endParaRPr lang="en-US" altLang="zh-CN" sz="3200" b="1"/>
          </a:p>
          <a:p>
            <a:r>
              <a:rPr lang="zh-CN" altLang="en-US" sz="3200" b="1"/>
              <a:t>脉脉：</a:t>
            </a:r>
            <a:r>
              <a:rPr lang="en-US" altLang="zh-CN" sz="3200" b="1"/>
              <a:t>18055617252     </a:t>
            </a:r>
            <a:r>
              <a:rPr lang="zh-CN" altLang="en-US" sz="3200" b="1"/>
              <a:t>知乎：玉昆仑</a:t>
            </a:r>
            <a:endParaRPr lang="zh-CN" altLang="en-US" sz="3200" b="1"/>
          </a:p>
          <a:p>
            <a:endParaRPr lang="zh-CN" altLang="en-US" sz="3200" b="1"/>
          </a:p>
          <a:p>
            <a:r>
              <a:rPr lang="en-US" altLang="zh-CN" sz="3200" b="1"/>
              <a:t>2.1992</a:t>
            </a:r>
            <a:r>
              <a:rPr lang="zh-CN" altLang="en-US" sz="3200" b="1"/>
              <a:t>年参加工作，工龄已</a:t>
            </a:r>
            <a:r>
              <a:rPr lang="en-US" altLang="zh-CN" sz="3200" b="1"/>
              <a:t>26</a:t>
            </a:r>
            <a:r>
              <a:rPr lang="zh-CN" altLang="en-US" sz="3200" b="1"/>
              <a:t>年，历任班主任和教研组长，多年担任高三毕业班和补习班教学工作</a:t>
            </a:r>
            <a:endParaRPr lang="zh-CN" altLang="en-US" sz="3200" b="1"/>
          </a:p>
          <a:p>
            <a:endParaRPr lang="zh-CN" altLang="en-US" sz="3200" b="1"/>
          </a:p>
          <a:p>
            <a:r>
              <a:rPr lang="en-US" altLang="zh-CN" sz="3200" b="1"/>
              <a:t>3.</a:t>
            </a:r>
            <a:r>
              <a:rPr lang="zh-CN" altLang="en-US" sz="3200" b="1"/>
              <a:t>目前课余时间从事互联网推广工作和</a:t>
            </a:r>
            <a:r>
              <a:rPr lang="zh-CN" altLang="en-US" sz="3200" b="1">
                <a:sym typeface="+mn-ea"/>
              </a:rPr>
              <a:t>电器安装及维修服务</a:t>
            </a:r>
            <a:r>
              <a:rPr lang="zh-CN" altLang="en-US" sz="3200" b="1"/>
              <a:t>，为马云打工</a:t>
            </a:r>
            <a:endParaRPr lang="zh-CN" altLang="en-US" sz="32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88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5400" b="1"/>
              <a:t>课程简介：</a:t>
            </a:r>
            <a:endParaRPr lang="zh-CN" altLang="en-US" sz="54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en-US" altLang="zh-CN" sz="3600" b="1"/>
              <a:t>1.</a:t>
            </a:r>
            <a:r>
              <a:rPr lang="zh-CN" altLang="en-US" sz="3600" b="1"/>
              <a:t>高中地理包括</a:t>
            </a:r>
            <a:r>
              <a:rPr lang="en-US" altLang="zh-CN" sz="3600" b="1"/>
              <a:t>3</a:t>
            </a:r>
            <a:r>
              <a:rPr lang="zh-CN" altLang="en-US" sz="3600" b="1"/>
              <a:t>本必修教材，</a:t>
            </a:r>
            <a:r>
              <a:rPr lang="en-US" altLang="zh-CN" sz="3600" b="1"/>
              <a:t>5</a:t>
            </a:r>
            <a:r>
              <a:rPr lang="zh-CN" altLang="en-US" sz="3600" b="1"/>
              <a:t>本区域教材，两本选修教材</a:t>
            </a:r>
            <a:endParaRPr lang="zh-CN" altLang="en-US" sz="3600" b="1"/>
          </a:p>
          <a:p>
            <a:endParaRPr lang="zh-CN" altLang="en-US" sz="3600" b="1"/>
          </a:p>
          <a:p>
            <a:r>
              <a:rPr lang="en-US" altLang="zh-CN" sz="3600" b="1"/>
              <a:t>2.</a:t>
            </a:r>
            <a:r>
              <a:rPr lang="zh-CN" altLang="en-US" sz="3600" b="1"/>
              <a:t>高二开始，我们先学习区域教材，主要三部分，地球地图、世界概况、中国概况。</a:t>
            </a:r>
            <a:endParaRPr lang="zh-CN" altLang="en-US" sz="3600" b="1"/>
          </a:p>
          <a:p>
            <a:r>
              <a:rPr lang="zh-CN" altLang="en-US" sz="3600" b="1"/>
              <a:t>然后三本必修教材，先上必修三，然后复习必修一和必修二</a:t>
            </a:r>
            <a:endParaRPr lang="zh-CN" altLang="en-US" sz="3600" b="1"/>
          </a:p>
          <a:p>
            <a:r>
              <a:rPr lang="zh-CN" altLang="en-US" sz="3600" b="1"/>
              <a:t>高三下学期学习选修</a:t>
            </a:r>
            <a:endParaRPr lang="zh-CN" altLang="en-US" sz="36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88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5400" b="1"/>
              <a:t>学习目标：</a:t>
            </a:r>
            <a:endParaRPr lang="zh-CN" altLang="en-US" sz="54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000" b="1"/>
              <a:t>学习的终极目标并不是考取一所好的大学，找到一份好的工作（清闲、体面且工资高）</a:t>
            </a:r>
            <a:endParaRPr lang="zh-CN" altLang="en-US" sz="4000" b="1"/>
          </a:p>
          <a:p>
            <a:r>
              <a:rPr lang="zh-CN" altLang="en-US" sz="4000" b="1"/>
              <a:t>学习的终极目标是：训练思维   传承文明</a:t>
            </a:r>
            <a:endParaRPr lang="zh-CN" altLang="en-US" sz="4000" b="1"/>
          </a:p>
          <a:p>
            <a:r>
              <a:rPr lang="zh-CN" altLang="en-US" sz="4000" b="1"/>
              <a:t>北宋张载：为天地立心、为生民立命、为往圣继绝学、为万世开太平！</a:t>
            </a:r>
            <a:endParaRPr lang="zh-CN" altLang="en-US" sz="4000" b="1"/>
          </a:p>
          <a:p>
            <a:r>
              <a:rPr lang="zh-CN" altLang="en-US" sz="4000" b="1"/>
              <a:t>通俗的一句话：做好人、存好心、办好事</a:t>
            </a:r>
            <a:endParaRPr lang="zh-CN" altLang="en-US" sz="40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88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5400" b="1"/>
              <a:t>学习要求：</a:t>
            </a:r>
            <a:endParaRPr lang="zh-CN" altLang="en-US" sz="54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4400" b="1"/>
              <a:t>1.</a:t>
            </a:r>
            <a:r>
              <a:rPr lang="zh-CN" altLang="en-US" sz="4400" b="1"/>
              <a:t>上课认真，</a:t>
            </a:r>
            <a:r>
              <a:rPr lang="en-US" altLang="zh-CN" sz="4400" b="1"/>
              <a:t>45</a:t>
            </a:r>
            <a:r>
              <a:rPr lang="zh-CN" altLang="en-US" sz="4400" b="1"/>
              <a:t>分钟保质保量</a:t>
            </a:r>
            <a:endParaRPr lang="zh-CN" altLang="en-US" sz="4400" b="1"/>
          </a:p>
          <a:p>
            <a:endParaRPr lang="zh-CN" altLang="en-US" sz="4400" b="1"/>
          </a:p>
          <a:p>
            <a:r>
              <a:rPr lang="en-US" altLang="zh-CN" sz="4400" b="1"/>
              <a:t>2.</a:t>
            </a:r>
            <a:r>
              <a:rPr lang="zh-CN" altLang="en-US" sz="4400" b="1"/>
              <a:t>课后作业按时完成</a:t>
            </a:r>
            <a:endParaRPr lang="zh-CN" altLang="en-US" sz="4400" b="1"/>
          </a:p>
          <a:p>
            <a:endParaRPr lang="zh-CN" altLang="en-US" sz="4400" b="1"/>
          </a:p>
          <a:p>
            <a:r>
              <a:rPr lang="en-US" altLang="zh-CN" sz="4400" b="1"/>
              <a:t>3.</a:t>
            </a:r>
            <a:r>
              <a:rPr lang="zh-CN" altLang="en-US" sz="4400" b="1"/>
              <a:t>每次测试认真对待，试后总结</a:t>
            </a:r>
            <a:endParaRPr lang="zh-CN" altLang="en-US" sz="44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88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81305"/>
            <a:ext cx="10560685" cy="6335395"/>
          </a:xfrm>
        </p:spPr>
        <p:txBody>
          <a:bodyPr/>
          <a:p>
            <a:endParaRPr lang="zh-CN" altLang="en-US"/>
          </a:p>
          <a:p>
            <a:endParaRPr lang="zh-CN" altLang="en-US"/>
          </a:p>
          <a:p>
            <a:pPr algn="ctr"/>
            <a:r>
              <a:rPr lang="zh-CN" altLang="en-US" sz="7200" b="1">
                <a:solidFill>
                  <a:srgbClr val="FF0000"/>
                </a:solidFill>
              </a:rPr>
              <a:t>今天我以天城为荣</a:t>
            </a:r>
            <a:endParaRPr lang="zh-CN" altLang="en-US" sz="7200" b="1">
              <a:solidFill>
                <a:srgbClr val="FF0000"/>
              </a:solidFill>
            </a:endParaRPr>
          </a:p>
          <a:p>
            <a:pPr algn="ctr"/>
            <a:endParaRPr lang="zh-CN" altLang="en-US" sz="7200" b="1">
              <a:solidFill>
                <a:srgbClr val="FF0000"/>
              </a:solidFill>
            </a:endParaRPr>
          </a:p>
          <a:p>
            <a:pPr algn="ctr"/>
            <a:r>
              <a:rPr lang="zh-CN" altLang="en-US" sz="7200" b="1">
                <a:solidFill>
                  <a:srgbClr val="FF0000"/>
                </a:solidFill>
              </a:rPr>
              <a:t>明天天城以我为耀</a:t>
            </a:r>
            <a:endParaRPr lang="zh-CN" altLang="en-US" sz="72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88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53085"/>
            <a:ext cx="10515600" cy="6320155"/>
          </a:xfrm>
        </p:spPr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pPr marL="0" indent="0" algn="ctr">
              <a:buNone/>
            </a:pPr>
            <a:r>
              <a:rPr lang="zh-CN" altLang="en-US" sz="16600" b="1">
                <a:solidFill>
                  <a:srgbClr val="FF0000"/>
                </a:solidFill>
              </a:rPr>
              <a:t>谢谢！</a:t>
            </a:r>
            <a:endParaRPr lang="zh-CN" altLang="en-US" sz="166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527</Words>
  <Application>WPS 演示</Application>
  <PresentationFormat>宽屏</PresentationFormat>
  <Paragraphs>59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天天电子</cp:lastModifiedBy>
  <cp:revision>1</cp:revision>
  <dcterms:created xsi:type="dcterms:W3CDTF">2018-09-02T07:57:07Z</dcterms:created>
  <dcterms:modified xsi:type="dcterms:W3CDTF">2018-09-02T09:44:05Z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</Properties>
</file>