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5050"/>
    <a:srgbClr val="E23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234C1-D16F-4C1E-8F35-055DCB7CFCC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E23D2-3910-4F07-AFE2-64B2D5656A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1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1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3417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42844" y="1643050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5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图形的</a:t>
            </a:r>
            <a:r>
              <a:rPr lang="zh-CN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5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四</a:t>
            </a:r>
            <a:r>
              <a:rPr lang="zh-CN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5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等分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5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16120" y="3146425"/>
            <a:ext cx="3214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/>
              <a:t>平安乡中心学校    李倩</a:t>
            </a:r>
            <a:endParaRPr lang="zh-CN" altLang="en-US" sz="2400" b="1"/>
          </a:p>
        </p:txBody>
      </p:sp>
    </p:spTree>
    <p:custDataLst>
      <p:tags r:id="rId2"/>
    </p:custData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9532.jp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428860" y="785794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四</a:t>
            </a:r>
            <a:r>
              <a:rPr lang="zh-CN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等分的含义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57290" y="2143116"/>
            <a:ext cx="7429552" cy="41434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/>
              <a:t>把一个物体分成四个大小相同的物体，这种分法就叫做四等分。</a:t>
            </a:r>
            <a:endParaRPr lang="zh-CN" altLang="en-US" sz="40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5e5a5f6fhad976499711d&amp;69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"/>
            <a:ext cx="9148420" cy="6854686"/>
          </a:xfrm>
          <a:prstGeom prst="rect">
            <a:avLst/>
          </a:prstGeom>
        </p:spPr>
      </p:pic>
      <p:pic>
        <p:nvPicPr>
          <p:cNvPr id="7" name="图片 6" descr="5467577920131124124241093_6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509380"/>
            <a:ext cx="2857489" cy="3348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图片 8" descr="1833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670240"/>
            <a:ext cx="4786314" cy="3187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图片 9" descr="fod-63638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0"/>
            <a:ext cx="5429288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3953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2143108" y="928670"/>
            <a:ext cx="5000660" cy="492922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 smtClean="0"/>
              <a:t>圆形</a:t>
            </a:r>
            <a:endParaRPr lang="zh-CN" alt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3953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图片 3" descr="200421311231482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85728"/>
            <a:ext cx="5786478" cy="5929354"/>
          </a:xfrm>
          <a:prstGeom prst="rect">
            <a:avLst/>
          </a:prstGeom>
        </p:spPr>
      </p:pic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953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4" descr="t012ce44f4eee9a40a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785794"/>
            <a:ext cx="5143536" cy="5143536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953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图片 2" descr="095804_4e7a962cad3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40" y="285728"/>
            <a:ext cx="8184140" cy="6072230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b5187d740e011d42f18f9bb1fe51c170f8f6cb296a4f-KrwwnF_fw580.jpg"/>
          <p:cNvPicPr>
            <a:picLocks noChangeAspect="1"/>
          </p:cNvPicPr>
          <p:nvPr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>
            <a:off x="0" y="-1"/>
            <a:ext cx="9144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142852"/>
            <a:ext cx="86100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判断</a:t>
            </a:r>
            <a:r>
              <a:rPr lang="zh-CN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等分图形和不等分图形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图片 4" descr="20110207201534-17827283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832093"/>
            <a:ext cx="3714776" cy="2566901"/>
          </a:xfrm>
          <a:prstGeom prst="rect">
            <a:avLst/>
          </a:prstGeom>
        </p:spPr>
      </p:pic>
      <p:pic>
        <p:nvPicPr>
          <p:cNvPr id="6" name="图片 5" descr="t013a3135b5c675184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341" y="3429000"/>
            <a:ext cx="2483321" cy="1428760"/>
          </a:xfrm>
          <a:prstGeom prst="rect">
            <a:avLst/>
          </a:prstGeom>
        </p:spPr>
      </p:pic>
      <p:pic>
        <p:nvPicPr>
          <p:cNvPr id="9" name="图片 8" descr="t01800cd460c1b4afd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1000108"/>
            <a:ext cx="2641600" cy="2565400"/>
          </a:xfrm>
          <a:prstGeom prst="rect">
            <a:avLst/>
          </a:prstGeom>
        </p:spPr>
      </p:pic>
      <p:pic>
        <p:nvPicPr>
          <p:cNvPr id="10" name="图片 9" descr="4455772_094028068970_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1270" y="3643314"/>
            <a:ext cx="3802730" cy="2714644"/>
          </a:xfrm>
          <a:prstGeom prst="rect">
            <a:avLst/>
          </a:prstGeom>
        </p:spPr>
      </p:pic>
      <p:pic>
        <p:nvPicPr>
          <p:cNvPr id="11" name="图片 10" descr="t0106f9e1161d27c1b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694" y="1214422"/>
            <a:ext cx="1857388" cy="1857388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9406122_063638305000_2.jpg"/>
          <p:cNvPicPr>
            <a:picLocks noChangeAspect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214338"/>
            <a:ext cx="9144000" cy="707233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000100" y="0"/>
            <a:ext cx="62151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正方形</a:t>
            </a:r>
            <a:r>
              <a:rPr lang="zh-CN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的四等分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图片 3" descr="t012eee30f4514423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762"/>
            <a:ext cx="5715040" cy="521423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786710" y="6572272"/>
            <a:ext cx="1357290" cy="285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部分与整体</a:t>
            </a:r>
            <a:endParaRPr lang="zh-CN" alt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01dfc356a9c427fa2d.jpg"/>
          <p:cNvPicPr>
            <a:picLocks noChangeAspect="1"/>
          </p:cNvPicPr>
          <p:nvPr/>
        </p:nvPicPr>
        <p:blipFill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785918" y="214290"/>
            <a:ext cx="5099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长方形的四等分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图片 3" descr="t018bc6b1fa496f9a1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39" y="2143117"/>
            <a:ext cx="8918075" cy="4714884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WPS 演示</Application>
  <PresentationFormat>全屏显示(4:3)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UQi.me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UQi.me</dc:creator>
  <cp:lastModifiedBy>LENOVO</cp:lastModifiedBy>
  <cp:revision>17</cp:revision>
  <dcterms:created xsi:type="dcterms:W3CDTF">2016-09-10T09:03:00Z</dcterms:created>
  <dcterms:modified xsi:type="dcterms:W3CDTF">2019-01-15T08:34:17Z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