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2"/>
  </p:notesMasterIdLst>
  <p:sldIdLst>
    <p:sldId id="256" r:id="rId4"/>
    <p:sldId id="294" r:id="rId5"/>
    <p:sldId id="257" r:id="rId6"/>
    <p:sldId id="267" r:id="rId7"/>
    <p:sldId id="291" r:id="rId8"/>
    <p:sldId id="301" r:id="rId9"/>
    <p:sldId id="265" r:id="rId10"/>
    <p:sldId id="260" r:id="rId11"/>
  </p:sldIdLst>
  <p:sldSz cx="9144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CC"/>
    <a:srgbClr val="FFFF00"/>
    <a:srgbClr val="CCFF99"/>
    <a:srgbClr val="FF0066"/>
    <a:srgbClr val="777777"/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幻灯片图像占位符 3073"/>
          <p:cNvSpPr/>
          <p:nvPr>
            <p:ph type="sldImg" idx="2"/>
          </p:nvPr>
        </p:nvSpPr>
        <p:spPr>
          <a:xfrm>
            <a:off x="1050925" y="754063"/>
            <a:ext cx="4572000" cy="3294062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5" name="文本占位符 3074"/>
          <p:cNvSpPr/>
          <p:nvPr>
            <p:ph type="body" sz="quarter" idx="3"/>
          </p:nvPr>
        </p:nvSpPr>
        <p:spPr>
          <a:xfrm>
            <a:off x="538163" y="4387850"/>
            <a:ext cx="5780087" cy="39528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6" name="页眉占位符 3075"/>
          <p:cNvSpPr/>
          <p:nvPr>
            <p:ph type="hdr" sz="quarter"/>
          </p:nvPr>
        </p:nvSpPr>
        <p:spPr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077" name="日期占位符 3076"/>
          <p:cNvSpPr/>
          <p:nvPr>
            <p:ph type="dt" idx="1"/>
          </p:nvPr>
        </p:nvSpPr>
        <p:spPr>
          <a:xfrm>
            <a:off x="3884613" y="0"/>
            <a:ext cx="2973387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078" name="页脚占位符 3077"/>
          <p:cNvSpPr/>
          <p:nvPr>
            <p:ph type="ftr" sz="quarter" idx="4"/>
          </p:nvPr>
        </p:nvSpPr>
        <p:spPr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079" name="灯片编号占位符 3078"/>
          <p:cNvSpPr/>
          <p:nvPr>
            <p:ph type="sldNum" sz="quarter" idx="5"/>
          </p:nvPr>
        </p:nvSpPr>
        <p:spPr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900">
                <a:latin typeface="微软雅黑" panose="020B0503020204020204" pitchFamily="2" charset="-122"/>
                <a:ea typeface="微软雅黑" panose="020B0503020204020204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900">
                <a:latin typeface="微软雅黑" panose="020B0503020204020204" pitchFamily="2" charset="-122"/>
                <a:ea typeface="微软雅黑" panose="020B0503020204020204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900">
                <a:latin typeface="微软雅黑" panose="020B0503020204020204" pitchFamily="2" charset="-122"/>
                <a:ea typeface="微软雅黑" panose="020B0503020204020204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900">
                <a:latin typeface="微软雅黑" panose="020B0503020204020204" pitchFamily="2" charset="-122"/>
                <a:ea typeface="微软雅黑" panose="020B0503020204020204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900">
                <a:latin typeface="微软雅黑" panose="020B0503020204020204" pitchFamily="2" charset="-122"/>
                <a:ea typeface="微软雅黑" panose="020B0503020204020204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900">
                <a:latin typeface="微软雅黑" panose="020B0503020204020204" pitchFamily="2" charset="-122"/>
                <a:ea typeface="微软雅黑" panose="020B0503020204020204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GIF"/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1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4.jpeg"/><Relationship Id="rId2" Type="http://schemas.openxmlformats.org/officeDocument/2006/relationships/image" Target="../media/image6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图片 4097" descr="无标题-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0487" y="-65087"/>
            <a:ext cx="9272587" cy="6950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4098" descr="花心"/>
          <p:cNvPicPr>
            <a:picLocks noChangeAspect="1"/>
          </p:cNvPicPr>
          <p:nvPr/>
        </p:nvPicPr>
        <p:blipFill>
          <a:blip r:embed="rId2"/>
          <a:srcRect l="37396" t="38704" r="35834" b="21388"/>
          <a:stretch>
            <a:fillRect/>
          </a:stretch>
        </p:blipFill>
        <p:spPr>
          <a:xfrm>
            <a:off x="3060700" y="2298700"/>
            <a:ext cx="2686050" cy="3001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图片 4099" descr="绿花0"/>
          <p:cNvPicPr>
            <a:picLocks noChangeAspect="1"/>
          </p:cNvPicPr>
          <p:nvPr/>
        </p:nvPicPr>
        <p:blipFill>
          <a:blip r:embed="rId3"/>
          <a:srcRect t="73935" r="80243"/>
          <a:stretch>
            <a:fillRect/>
          </a:stretch>
        </p:blipFill>
        <p:spPr>
          <a:xfrm>
            <a:off x="-92075" y="5045075"/>
            <a:ext cx="1963738" cy="1958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图片 4100" descr="绿花1"/>
          <p:cNvPicPr>
            <a:picLocks noChangeAspect="1"/>
          </p:cNvPicPr>
          <p:nvPr/>
        </p:nvPicPr>
        <p:blipFill>
          <a:blip r:embed="rId4"/>
          <a:srcRect l="15764" t="54584" r="59027"/>
          <a:stretch>
            <a:fillRect/>
          </a:stretch>
        </p:blipFill>
        <p:spPr>
          <a:xfrm>
            <a:off x="1476375" y="3862388"/>
            <a:ext cx="2270125" cy="30686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图片 4101" descr="绿花2"/>
          <p:cNvPicPr>
            <a:picLocks noChangeAspect="1"/>
          </p:cNvPicPr>
          <p:nvPr/>
        </p:nvPicPr>
        <p:blipFill>
          <a:blip r:embed="rId5"/>
          <a:srcRect l="57465" t="47823" r="17326" b="2138"/>
          <a:stretch>
            <a:fillRect/>
          </a:stretch>
        </p:blipFill>
        <p:spPr>
          <a:xfrm>
            <a:off x="5627688" y="3140075"/>
            <a:ext cx="2544762" cy="3790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3" name="图片 4102" descr="绿花4"/>
          <p:cNvPicPr>
            <a:picLocks noChangeAspect="1"/>
          </p:cNvPicPr>
          <p:nvPr/>
        </p:nvPicPr>
        <p:blipFill>
          <a:blip r:embed="rId6"/>
          <a:srcRect l="79584" t="60231"/>
          <a:stretch>
            <a:fillRect/>
          </a:stretch>
        </p:blipFill>
        <p:spPr>
          <a:xfrm>
            <a:off x="7254875" y="4221163"/>
            <a:ext cx="1854200" cy="27098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4" name="图片 4103" descr="花茎"/>
          <p:cNvPicPr>
            <a:picLocks noChangeAspect="1"/>
          </p:cNvPicPr>
          <p:nvPr/>
        </p:nvPicPr>
        <p:blipFill>
          <a:blip r:embed="rId7"/>
          <a:srcRect l="34764" t="46449" r="32283"/>
          <a:stretch>
            <a:fillRect/>
          </a:stretch>
        </p:blipFill>
        <p:spPr>
          <a:xfrm>
            <a:off x="2844800" y="2997200"/>
            <a:ext cx="3167063" cy="3862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5" name="图片 4104" descr="花朵"/>
          <p:cNvPicPr>
            <a:picLocks noChangeAspect="1"/>
          </p:cNvPicPr>
          <p:nvPr/>
        </p:nvPicPr>
        <p:blipFill>
          <a:blip r:embed="rId8"/>
          <a:srcRect l="22229" t="22502" r="20976" b="13840"/>
          <a:stretch>
            <a:fillRect/>
          </a:stretch>
        </p:blipFill>
        <p:spPr>
          <a:xfrm>
            <a:off x="1692275" y="1196975"/>
            <a:ext cx="5327650" cy="4537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6" name="副标题 4105"/>
          <p:cNvSpPr>
            <a:spLocks noGrp="1"/>
          </p:cNvSpPr>
          <p:nvPr>
            <p:ph type="subTitle" idx="1"/>
          </p:nvPr>
        </p:nvSpPr>
        <p:spPr>
          <a:xfrm>
            <a:off x="4573588" y="5734050"/>
            <a:ext cx="4535487" cy="1127125"/>
          </a:xfrm>
          <a:ln/>
        </p:spPr>
        <p:txBody>
          <a:bodyPr anchor="t"/>
          <a:p>
            <a:pPr defTabSz="914400">
              <a:lnSpc>
                <a:spcPct val="90000"/>
              </a:lnSpc>
              <a:buSzPct val="100000"/>
            </a:pPr>
            <a:r>
              <a:rPr lang="zh-CN" altLang="en-US" kern="1200" baseline="0" dirty="0">
                <a:latin typeface="Arial" panose="020B0604020202020204" pitchFamily="34" charset="0"/>
                <a:ea typeface="微软雅黑" panose="020B0503020204020204" pitchFamily="2" charset="-122"/>
              </a:rPr>
              <a:t>姓名：王皓月</a:t>
            </a:r>
            <a:endParaRPr lang="zh-CN" altLang="en-US" kern="1200" baseline="0" dirty="0">
              <a:latin typeface="Arial" panose="020B0604020202020204" pitchFamily="34" charset="0"/>
              <a:ea typeface="微软雅黑" panose="020B0503020204020204" pitchFamily="2" charset="-122"/>
            </a:endParaRPr>
          </a:p>
          <a:p>
            <a:pPr defTabSz="914400">
              <a:lnSpc>
                <a:spcPct val="90000"/>
              </a:lnSpc>
              <a:buSzPct val="100000"/>
            </a:pPr>
            <a:endParaRPr lang="zh-CN" altLang="en-US" kern="1200" baseline="0" dirty="0">
              <a:latin typeface="Arial" panose="020B0604020202020204" pitchFamily="34" charset="0"/>
              <a:ea typeface="微软雅黑" panose="020B0503020204020204" pitchFamily="2" charset="-122"/>
            </a:endParaRPr>
          </a:p>
        </p:txBody>
      </p:sp>
      <p:sp>
        <p:nvSpPr>
          <p:cNvPr id="4107" name="矩形 4106"/>
          <p:cNvSpPr/>
          <p:nvPr/>
        </p:nvSpPr>
        <p:spPr>
          <a:xfrm>
            <a:off x="2557463" y="739775"/>
            <a:ext cx="4032250" cy="915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8999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彩虹糖的梦</a:t>
            </a:r>
            <a:endParaRPr lang="zh-CN" altLang="en-US" sz="3600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8999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5121" descr="无标题-1副本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5400"/>
            <a:ext cx="9144000" cy="6856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文本框 5122"/>
          <p:cNvSpPr txBox="1"/>
          <p:nvPr/>
        </p:nvSpPr>
        <p:spPr>
          <a:xfrm>
            <a:off x="1069975" y="409575"/>
            <a:ext cx="7678738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汉仪蝶语体简" charset="-122"/>
              </a:rPr>
              <a:t>有个调皮的小朋友，叫小蝶。她妈妈昨天刚刚给她买了一个里面有好多好多颜色的调色盒，可是因为她太调皮了，把盒子里的颜色弄丢了，只有红黄蓝三种颜色了，有一天，老师让孩子们画漂亮的彩虹，怎么办才好呢？她只有三种颜色，可是彩虹可是有七种颜色啊，我们一起帮帮她好吗？</a:t>
            </a:r>
            <a:endParaRPr lang="zh-CN" altLang="en-US" sz="2400" b="1" dirty="0">
              <a:latin typeface="Arial" panose="020B0604020202020204" pitchFamily="34" charset="0"/>
              <a:ea typeface="汉仪蝶语体简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6145" descr="无标题-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图片 6146" descr="花心"/>
          <p:cNvPicPr>
            <a:picLocks noChangeAspect="1"/>
          </p:cNvPicPr>
          <p:nvPr/>
        </p:nvPicPr>
        <p:blipFill>
          <a:blip r:embed="rId2"/>
          <a:srcRect l="37396" t="38704" r="35834" b="21388"/>
          <a:stretch>
            <a:fillRect/>
          </a:stretch>
        </p:blipFill>
        <p:spPr>
          <a:xfrm>
            <a:off x="2870200" y="1412875"/>
            <a:ext cx="4038600" cy="4518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图片 6147" descr="花茎"/>
          <p:cNvPicPr>
            <a:picLocks noChangeAspect="1"/>
          </p:cNvPicPr>
          <p:nvPr/>
        </p:nvPicPr>
        <p:blipFill>
          <a:blip r:embed="rId3"/>
          <a:srcRect l="34764" t="46449" r="32283"/>
          <a:stretch>
            <a:fillRect/>
          </a:stretch>
        </p:blipFill>
        <p:spPr>
          <a:xfrm>
            <a:off x="3121025" y="2854325"/>
            <a:ext cx="3521075" cy="4003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图片 6148" descr="花朵"/>
          <p:cNvPicPr>
            <a:picLocks noChangeAspect="1"/>
          </p:cNvPicPr>
          <p:nvPr/>
        </p:nvPicPr>
        <p:blipFill>
          <a:blip r:embed="rId4"/>
          <a:srcRect l="22229" t="22502" r="20976" b="13840"/>
          <a:stretch>
            <a:fillRect/>
          </a:stretch>
        </p:blipFill>
        <p:spPr>
          <a:xfrm>
            <a:off x="668338" y="-312737"/>
            <a:ext cx="8404225" cy="7059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0" name="文本框 6149"/>
          <p:cNvSpPr txBox="1"/>
          <p:nvPr/>
        </p:nvSpPr>
        <p:spPr>
          <a:xfrm rot="180000">
            <a:off x="6673850" y="2865438"/>
            <a:ext cx="1096963" cy="1309687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p>
            <a:r>
              <a:rPr lang="zh-CN" altLang="en-US" sz="6000" dirty="0">
                <a:solidFill>
                  <a:srgbClr val="FFFF00"/>
                </a:solidFill>
                <a:latin typeface="Arial" panose="020B0604020202020204" pitchFamily="34" charset="0"/>
                <a:ea typeface="经典叠圆体简" charset="-122"/>
              </a:rPr>
              <a:t>黄</a:t>
            </a:r>
            <a:endParaRPr lang="zh-CN" altLang="en-US" sz="6000" dirty="0">
              <a:solidFill>
                <a:srgbClr val="FFFF00"/>
              </a:solidFill>
              <a:latin typeface="Arial" panose="020B0604020202020204" pitchFamily="34" charset="0"/>
              <a:ea typeface="经典叠圆体简" charset="-122"/>
            </a:endParaRPr>
          </a:p>
        </p:txBody>
      </p:sp>
      <p:sp>
        <p:nvSpPr>
          <p:cNvPr id="6151" name="文本框 6150"/>
          <p:cNvSpPr txBox="1"/>
          <p:nvPr/>
        </p:nvSpPr>
        <p:spPr>
          <a:xfrm rot="17640000">
            <a:off x="3286125" y="5365750"/>
            <a:ext cx="309563" cy="639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endParaRPr lang="en-US" altLang="x-none" dirty="0">
              <a:solidFill>
                <a:srgbClr val="FF9B05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文本框 6151"/>
          <p:cNvSpPr txBox="1"/>
          <p:nvPr/>
        </p:nvSpPr>
        <p:spPr>
          <a:xfrm rot="1920000">
            <a:off x="3213100" y="4672013"/>
            <a:ext cx="1096963" cy="1719262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r>
              <a:rPr lang="zh-CN" altLang="en-US" sz="6000" dirty="0">
                <a:solidFill>
                  <a:srgbClr val="0066FF"/>
                </a:solidFill>
                <a:latin typeface="Arial" panose="020B0604020202020204" pitchFamily="34" charset="0"/>
                <a:ea typeface="经典叠圆体简" charset="-122"/>
              </a:rPr>
              <a:t>蓝</a:t>
            </a:r>
            <a:endParaRPr lang="zh-CN" altLang="en-US" sz="6000" dirty="0">
              <a:solidFill>
                <a:srgbClr val="0066FF"/>
              </a:solidFill>
              <a:latin typeface="Arial" panose="020B0604020202020204" pitchFamily="34" charset="0"/>
              <a:ea typeface="经典叠圆体简" charset="-122"/>
            </a:endParaRPr>
          </a:p>
        </p:txBody>
      </p:sp>
      <p:sp>
        <p:nvSpPr>
          <p:cNvPr id="6153" name="文本框 6152"/>
          <p:cNvSpPr txBox="1"/>
          <p:nvPr/>
        </p:nvSpPr>
        <p:spPr>
          <a:xfrm rot="19260000">
            <a:off x="3040063" y="938213"/>
            <a:ext cx="1096962" cy="165735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r>
              <a:rPr lang="zh-CN" altLang="en-US" sz="6000" dirty="0">
                <a:solidFill>
                  <a:srgbClr val="FF0066"/>
                </a:solidFill>
                <a:latin typeface="Arial" panose="020B0604020202020204" pitchFamily="34" charset="0"/>
                <a:ea typeface="经典叠圆体简" charset="-122"/>
              </a:rPr>
              <a:t>红</a:t>
            </a:r>
            <a:endParaRPr lang="zh-CN" altLang="en-US" sz="6000" dirty="0">
              <a:solidFill>
                <a:srgbClr val="FF0066"/>
              </a:solidFill>
              <a:latin typeface="Arial" panose="020B0604020202020204" pitchFamily="34" charset="0"/>
              <a:ea typeface="经典叠圆体简" charset="-122"/>
            </a:endParaRPr>
          </a:p>
        </p:txBody>
      </p:sp>
      <p:sp>
        <p:nvSpPr>
          <p:cNvPr id="6154" name="文本框 6153"/>
          <p:cNvSpPr txBox="1"/>
          <p:nvPr/>
        </p:nvSpPr>
        <p:spPr>
          <a:xfrm>
            <a:off x="5543550" y="5303838"/>
            <a:ext cx="3600450" cy="15541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u="sng" dirty="0">
                <a:latin typeface="Arial" panose="020B0604020202020204" pitchFamily="34" charset="0"/>
              </a:rPr>
              <a:t>自然界的任何颜色都可以由这3种颜色混合而成。那么，我们可以用这三种颜色画出一个彩虹吗？</a:t>
            </a:r>
            <a:endParaRPr lang="zh-CN" altLang="en-US" sz="2400" b="1" u="sng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972 0.030186 L -0.196805 0.024630 L -0.196805 0.022779 L -0.192639 0.022779 L -0.191250 0.020927 L -0.189861 0.020927 L -0.188472 0.019075 L -0.187083 0.019075 L -0.185694 0.015371 L -0.180139 0.015371 L -0.178750 0.013519 L -0.167639 0.013519 L -0.166250 0.015371 L -0.162083 0.015371 L -0.160694 0.019075 L -0.159305 0.019075 L -0.157916 0.020927 L -0.155139 0.020927 L -0.152361 0.024630 L -0.150972 0.024630 L -0.142639 0.035742 L -0.142639 0.037593 L -0.139861 0.041297 L -0.139861 0.043149 L -0.138472 0.045001 L -0.138472 0.048705 L -0.137083 0.052408 L -0.137083 0.056112 L -0.135694 0.057964 L -0.135694 0.070927 L -0.134305 0.072779 L -0.134305 0.076482 L -0.135694 0.078334 L -0.135694 0.091297 L -0.137083 0.093149 L -0.137083 0.095001 L -0.138472 0.096853 L -0.138472 0.098705 L -0.139861 0.102408 L -0.139861 0.106112 L -0.142639 0.109816 L -0.142639 0.111667 L -0.152361 0.124630 L -0.153750 0.124630 L -0.155139 0.126482 L -0.157916 0.126482 L -0.159305 0.128334 L -0.160694 0.128334 L -0.162083 0.130186 L -0.164861 0.130186 L -0.166250 0.132038 L -0.180139 0.132038 L -0.182916 0.130186 L -0.185694 0.130186 L -0.187083 0.128334 L -0.189861 0.128334 L -0.191250 0.126482 L -0.192639 0.126482 L -0.205139 0.109816 L -0.205139 0.107964 L -0.209305 0.104260 L -0.209305 0.102408 L -0.210694 0.098705 L -0.210694 0.095001 L -0.212083 0.093149 L -0.212083 0.087593 L -0.213472 0.085742 L -0.213472 0.061667 L -0.212083 0.059816 L -0.212083 0.054260 L -0.210694 0.052408 L -0.210694 0.048705 L -0.209305 0.046853 L -0.209305 0.043149 L -0.205139 0.039445 L -0.205139 0.037593 L -0.202361 0.032038 L -0.200972 0.030186 Z " pathEditMode="relative" rAng="0" ptsTypes="">
                                      <p:cBhvr>
                                        <p:cTn id="20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7169" descr="无标题-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7462" y="0"/>
            <a:ext cx="9161462" cy="6881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图片 7170" descr="无标题-4"/>
          <p:cNvPicPr>
            <a:picLocks noChangeAspect="1"/>
          </p:cNvPicPr>
          <p:nvPr/>
        </p:nvPicPr>
        <p:blipFill>
          <a:blip r:embed="rId2"/>
          <a:srcRect l="74483" t="25751"/>
          <a:stretch>
            <a:fillRect/>
          </a:stretch>
        </p:blipFill>
        <p:spPr>
          <a:xfrm>
            <a:off x="8353425" y="4294188"/>
            <a:ext cx="790575" cy="172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图片 7171" descr="无标题-4"/>
          <p:cNvPicPr>
            <a:picLocks noChangeAspect="1"/>
          </p:cNvPicPr>
          <p:nvPr/>
        </p:nvPicPr>
        <p:blipFill>
          <a:blip r:embed="rId2"/>
          <a:srcRect l="74483" t="25751"/>
          <a:stretch>
            <a:fillRect/>
          </a:stretch>
        </p:blipFill>
        <p:spPr>
          <a:xfrm>
            <a:off x="7759700" y="4725988"/>
            <a:ext cx="593725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图片 7172" descr="无标题-4"/>
          <p:cNvPicPr>
            <a:picLocks noChangeAspect="1"/>
          </p:cNvPicPr>
          <p:nvPr/>
        </p:nvPicPr>
        <p:blipFill>
          <a:blip r:embed="rId2"/>
          <a:srcRect l="74483" t="25751"/>
          <a:stretch>
            <a:fillRect/>
          </a:stretch>
        </p:blipFill>
        <p:spPr>
          <a:xfrm>
            <a:off x="444500" y="4725988"/>
            <a:ext cx="593725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图片 7173" descr="无标题-4"/>
          <p:cNvPicPr>
            <a:picLocks noChangeAspect="1"/>
          </p:cNvPicPr>
          <p:nvPr/>
        </p:nvPicPr>
        <p:blipFill>
          <a:blip r:embed="rId2"/>
          <a:srcRect l="74483" t="25751"/>
          <a:stretch>
            <a:fillRect/>
          </a:stretch>
        </p:blipFill>
        <p:spPr>
          <a:xfrm>
            <a:off x="49213" y="4510088"/>
            <a:ext cx="692150" cy="151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5" name="文本框 7174"/>
          <p:cNvSpPr txBox="1"/>
          <p:nvPr/>
        </p:nvSpPr>
        <p:spPr>
          <a:xfrm>
            <a:off x="3327400" y="4095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7176" name="图片 7175" descr="无标题-1"/>
          <p:cNvPicPr>
            <a:picLocks noChangeAspect="1"/>
          </p:cNvPicPr>
          <p:nvPr/>
        </p:nvPicPr>
        <p:blipFill>
          <a:blip r:embed="rId3"/>
          <a:srcRect t="50928" b="38338"/>
          <a:stretch>
            <a:fillRect/>
          </a:stretch>
        </p:blipFill>
        <p:spPr>
          <a:xfrm>
            <a:off x="-17462" y="6045200"/>
            <a:ext cx="9161462" cy="836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7" name="文本框 7176"/>
          <p:cNvSpPr txBox="1"/>
          <p:nvPr/>
        </p:nvSpPr>
        <p:spPr>
          <a:xfrm>
            <a:off x="600075" y="4660900"/>
            <a:ext cx="43815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Arial" panose="020B0604020202020204" pitchFamily="34" charset="0"/>
            </a:endParaRPr>
          </a:p>
        </p:txBody>
      </p:sp>
      <p:sp>
        <p:nvSpPr>
          <p:cNvPr id="7178" name="文本框 7177"/>
          <p:cNvSpPr txBox="1"/>
          <p:nvPr/>
        </p:nvSpPr>
        <p:spPr>
          <a:xfrm>
            <a:off x="612775" y="3389313"/>
            <a:ext cx="3127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Arial" panose="020B0604020202020204" pitchFamily="34" charset="0"/>
            </a:endParaRPr>
          </a:p>
        </p:txBody>
      </p:sp>
      <p:sp>
        <p:nvSpPr>
          <p:cNvPr id="7179" name="文本框 7178"/>
          <p:cNvSpPr txBox="1"/>
          <p:nvPr/>
        </p:nvSpPr>
        <p:spPr>
          <a:xfrm>
            <a:off x="493713" y="3362325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Arial" panose="020B0604020202020204" pitchFamily="34" charset="0"/>
            </a:endParaRPr>
          </a:p>
        </p:txBody>
      </p:sp>
      <p:pic>
        <p:nvPicPr>
          <p:cNvPr id="7180" name="图片 7179" descr="bddcc93879a64d195b622bb6861cb7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485900"/>
            <a:ext cx="3810000" cy="3808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1" name="标题 7180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在这幅图里我们看出了什么呢？</a:t>
            </a:r>
            <a:endParaRPr lang="zh-CN" altLang="en-US" dirty="0"/>
          </a:p>
        </p:txBody>
      </p:sp>
      <p:sp>
        <p:nvSpPr>
          <p:cNvPr id="7182" name="文本框 7181"/>
          <p:cNvSpPr txBox="1"/>
          <p:nvPr/>
        </p:nvSpPr>
        <p:spPr>
          <a:xfrm>
            <a:off x="663575" y="2290763"/>
            <a:ext cx="3332163" cy="1798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FFFF"/>
                </a:solidFill>
                <a:latin typeface="Arial" panose="020B0604020202020204" pitchFamily="34" charset="0"/>
                <a:ea typeface="时尚中黑简体" charset="-122"/>
              </a:rPr>
              <a:t>我们叫三个小朋友起来说一说在这个图片里我们看到了什么呢，好不好？</a:t>
            </a:r>
            <a:endParaRPr lang="zh-CN" altLang="en-US" sz="2800" b="1" dirty="0">
              <a:solidFill>
                <a:srgbClr val="FFFFFF"/>
              </a:solidFill>
              <a:latin typeface="Arial" panose="020B0604020202020204" pitchFamily="34" charset="0"/>
              <a:ea typeface="时尚中黑简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8193" descr="无标题-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8788"/>
            <a:ext cx="9144000" cy="1241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图片 8194" descr="无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207963"/>
            <a:ext cx="2447925" cy="1835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图片 8195" descr="29381f30e924b89927bdc11b6f061d950a7bf6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425" y="0"/>
            <a:ext cx="5108575" cy="5778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文本框 8196"/>
          <p:cNvSpPr txBox="1"/>
          <p:nvPr/>
        </p:nvSpPr>
        <p:spPr>
          <a:xfrm>
            <a:off x="1187450" y="2349500"/>
            <a:ext cx="2133600" cy="363696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时尚中黑简体" charset="-122"/>
              </a:rPr>
              <a:t>那我们把刚刚小朋友们的答案是不是可以在这幅图里找到了呢？</a:t>
            </a:r>
            <a:endParaRPr lang="zh-CN" altLang="en-US" sz="3200" b="1" dirty="0">
              <a:latin typeface="Arial" panose="020B0604020202020204" pitchFamily="34" charset="0"/>
              <a:ea typeface="时尚中黑简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8193" descr="无标题-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58788"/>
            <a:ext cx="9144000" cy="1241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图片 8194" descr="无标题-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207963"/>
            <a:ext cx="2447925" cy="1835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179195" y="2788285"/>
            <a:ext cx="576897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/>
              <a:t>好了，现在看看桌面上，老师为你们准备了很多种不同颜色的颜料，我们一起来认识认识吧！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9217" descr="无标题-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021388"/>
            <a:ext cx="9144000" cy="836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图片 9218" descr="无标题-4"/>
          <p:cNvPicPr>
            <a:picLocks noChangeAspect="1"/>
          </p:cNvPicPr>
          <p:nvPr/>
        </p:nvPicPr>
        <p:blipFill>
          <a:blip r:embed="rId2"/>
          <a:srcRect l="74483" t="25751"/>
          <a:stretch>
            <a:fillRect/>
          </a:stretch>
        </p:blipFill>
        <p:spPr>
          <a:xfrm>
            <a:off x="8353425" y="4294188"/>
            <a:ext cx="790575" cy="172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图片 9219" descr="无标题-4"/>
          <p:cNvPicPr>
            <a:picLocks noChangeAspect="1"/>
          </p:cNvPicPr>
          <p:nvPr/>
        </p:nvPicPr>
        <p:blipFill>
          <a:blip r:embed="rId2"/>
          <a:srcRect l="74483" t="25751"/>
          <a:stretch>
            <a:fillRect/>
          </a:stretch>
        </p:blipFill>
        <p:spPr>
          <a:xfrm>
            <a:off x="7759700" y="4725988"/>
            <a:ext cx="593725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1" name="图片 9220" descr="无标题-4"/>
          <p:cNvPicPr>
            <a:picLocks noChangeAspect="1"/>
          </p:cNvPicPr>
          <p:nvPr/>
        </p:nvPicPr>
        <p:blipFill>
          <a:blip r:embed="rId2"/>
          <a:srcRect l="74483" t="25751"/>
          <a:stretch>
            <a:fillRect/>
          </a:stretch>
        </p:blipFill>
        <p:spPr>
          <a:xfrm>
            <a:off x="444500" y="4725988"/>
            <a:ext cx="593725" cy="129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2" name="图片 9221" descr="无标题-4"/>
          <p:cNvPicPr>
            <a:picLocks noChangeAspect="1"/>
          </p:cNvPicPr>
          <p:nvPr/>
        </p:nvPicPr>
        <p:blipFill>
          <a:blip r:embed="rId2"/>
          <a:srcRect l="74483" t="25751"/>
          <a:stretch>
            <a:fillRect/>
          </a:stretch>
        </p:blipFill>
        <p:spPr>
          <a:xfrm>
            <a:off x="49213" y="4510088"/>
            <a:ext cx="692150" cy="151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3" name="文本框 9222"/>
          <p:cNvSpPr txBox="1"/>
          <p:nvPr/>
        </p:nvSpPr>
        <p:spPr>
          <a:xfrm>
            <a:off x="771525" y="5492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9224" name="图片 9223" descr="u=1972708261,1166204477&amp;fm=21&amp;gp=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549275"/>
            <a:ext cx="5410200" cy="3929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文本框 9224"/>
          <p:cNvSpPr txBox="1"/>
          <p:nvPr/>
        </p:nvSpPr>
        <p:spPr>
          <a:xfrm>
            <a:off x="444500" y="3213100"/>
            <a:ext cx="3898900" cy="1371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  <a:ea typeface="汉仪蝶语体简" charset="-122"/>
              </a:rPr>
              <a:t>我们现在是不是可以帮助小蝶帮她画出一幅美丽的彩虹了呢？</a:t>
            </a:r>
            <a:endParaRPr lang="zh-CN" altLang="en-US" sz="2800" dirty="0">
              <a:latin typeface="Arial" panose="020B0604020202020204" pitchFamily="34" charset="0"/>
              <a:ea typeface="汉仪蝶语体简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图片 10241" descr="无标题-1副本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文本框 10242"/>
          <p:cNvSpPr txBox="1"/>
          <p:nvPr/>
        </p:nvSpPr>
        <p:spPr>
          <a:xfrm>
            <a:off x="3735388" y="1770063"/>
            <a:ext cx="15557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5400" dirty="0">
                <a:solidFill>
                  <a:srgbClr val="FF9B05"/>
                </a:solidFill>
                <a:latin typeface="Arial" panose="020B0604020202020204" pitchFamily="34" charset="0"/>
                <a:ea typeface="经典综艺体简" pitchFamily="1" charset="-122"/>
              </a:rPr>
              <a:t>谢谢</a:t>
            </a:r>
            <a:endParaRPr lang="zh-CN" altLang="en-US" sz="5400" dirty="0">
              <a:solidFill>
                <a:srgbClr val="FF9B05"/>
              </a:solidFill>
              <a:latin typeface="Arial" panose="020B0604020202020204" pitchFamily="34" charset="0"/>
              <a:ea typeface="经典综艺体简" pitchFamily="1" charset="-122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3806825" y="2570163"/>
            <a:ext cx="1628775" cy="4270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200" b="1" dirty="0">
                <a:latin typeface="Arial" panose="020B0604020202020204" pitchFamily="34" charset="0"/>
              </a:rPr>
              <a:t>THANKS</a:t>
            </a:r>
            <a:r>
              <a:rPr lang="zh-CN" altLang="en-US" sz="2200" b="1" dirty="0">
                <a:latin typeface="Arial" panose="020B0604020202020204" pitchFamily="34" charset="0"/>
              </a:rPr>
              <a:t>！</a:t>
            </a:r>
            <a:endParaRPr lang="zh-CN" altLang="en-US" sz="2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/>
      <p:bldP spid="10244" grpId="0" bldLvl="0"/>
      <p:bldP spid="10243" grpId="1" bldLvl="0"/>
      <p:bldP spid="10244" grpId="1" bldLvl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WPS 演示</Application>
  <PresentationFormat>在屏幕上显示</PresentationFormat>
  <Paragraphs>29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63" baseType="lpstr">
      <vt:lpstr>Arial</vt:lpstr>
      <vt:lpstr>宋体</vt:lpstr>
      <vt:lpstr>Wingdings</vt:lpstr>
      <vt:lpstr>微软雅黑</vt:lpstr>
      <vt:lpstr>黑体</vt:lpstr>
      <vt:lpstr>经典综艺体简</vt:lpstr>
      <vt:lpstr>Calibri</vt:lpstr>
      <vt:lpstr>Calibri Light</vt:lpstr>
      <vt:lpstr>Candara</vt:lpstr>
      <vt:lpstr>Corbel</vt:lpstr>
      <vt:lpstr>David</vt:lpstr>
      <vt:lpstr>Estrangelo Edessa</vt:lpstr>
      <vt:lpstr>Gill Sans MT</vt:lpstr>
      <vt:lpstr>Goudy Old Style</vt:lpstr>
      <vt:lpstr>Lao UI</vt:lpstr>
      <vt:lpstr>Narkisim</vt:lpstr>
      <vt:lpstr>Microsoft Tai Le</vt:lpstr>
      <vt:lpstr>Segoe UI</vt:lpstr>
      <vt:lpstr>Nirmala UI</vt:lpstr>
      <vt:lpstr>Arial Unicode MS</vt:lpstr>
      <vt:lpstr>胡晓波美心体-Light</vt:lpstr>
      <vt:lpstr>Berlin Sans FB</vt:lpstr>
      <vt:lpstr>BrowalliaUPC</vt:lpstr>
      <vt:lpstr>Century</vt:lpstr>
      <vt:lpstr>Eras Medium ITC</vt:lpstr>
      <vt:lpstr>Eras Demi ITC</vt:lpstr>
      <vt:lpstr>Segoe Print</vt:lpstr>
      <vt:lpstr>GulimChe</vt:lpstr>
      <vt:lpstr>文鼎香肠体</vt:lpstr>
      <vt:lpstr>迷你简琥珀</vt:lpstr>
      <vt:lpstr>汉仪哈哈体简</vt:lpstr>
      <vt:lpstr>经典叠圆体简</vt:lpstr>
      <vt:lpstr>时尚中黑简体</vt:lpstr>
      <vt:lpstr>Verdana</vt:lpstr>
      <vt:lpstr>Times New Roman</vt:lpstr>
      <vt:lpstr>Arial Black</vt:lpstr>
      <vt:lpstr>楷体_GB2312</vt:lpstr>
      <vt:lpstr>华文细黑</vt:lpstr>
      <vt:lpstr>MS UI Gothic</vt:lpstr>
      <vt:lpstr>华文楷体</vt:lpstr>
      <vt:lpstr>方正静蕾简体</vt:lpstr>
      <vt:lpstr>新宋体</vt:lpstr>
      <vt:lpstr>华文行楷</vt:lpstr>
      <vt:lpstr>华康少女文字W5(P)</vt:lpstr>
      <vt:lpstr>华康简标题宋</vt:lpstr>
      <vt:lpstr>方正康体简体</vt:lpstr>
      <vt:lpstr>方正水柱简体</vt:lpstr>
      <vt:lpstr>方正姚体</vt:lpstr>
      <vt:lpstr>晴圆</vt:lpstr>
      <vt:lpstr>汉仪娃娃篆简</vt:lpstr>
      <vt:lpstr>汉仪蝶语体简</vt:lpstr>
      <vt:lpstr>Arial Unicode MS</vt:lpstr>
      <vt:lpstr>Nyala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请在此处填写作品信息（此页非设计页）</dc:title>
  <dc:creator>Administrator</dc:creator>
  <cp:lastModifiedBy>Administrator</cp:lastModifiedBy>
  <cp:revision>12</cp:revision>
  <dcterms:created xsi:type="dcterms:W3CDTF">2012-09-21T09:22:25Z</dcterms:created>
  <dcterms:modified xsi:type="dcterms:W3CDTF">2018-06-20T04:57:26Z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