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3"/>
    <p:sldId id="260" r:id="rId4"/>
    <p:sldId id="261" r:id="rId5"/>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en-US" altLang="zh-CN"/>
              <a:t>                          </a:t>
            </a:r>
            <a:r>
              <a:rPr lang="zh-CN" altLang="en-US"/>
              <a:t>《鸟的天堂》</a:t>
            </a:r>
            <a:endParaRPr lang="zh-CN" altLang="en-US"/>
          </a:p>
        </p:txBody>
      </p:sp>
      <p:sp>
        <p:nvSpPr>
          <p:cNvPr id="5" name="内容占位符 4"/>
          <p:cNvSpPr>
            <a:spLocks noGrp="1"/>
          </p:cNvSpPr>
          <p:nvPr>
            <p:ph idx="1"/>
          </p:nvPr>
        </p:nvSpPr>
        <p:spPr/>
        <p:txBody>
          <a:bodyPr>
            <a:normAutofit fontScale="90000" lnSpcReduction="10000"/>
          </a:bodyPr>
          <a:p>
            <a:r>
              <a:rPr lang="zh-CN" altLang="en-US"/>
              <a:t>教学目标：</a:t>
            </a:r>
            <a:endParaRPr lang="zh-CN" altLang="en-US"/>
          </a:p>
          <a:p>
            <a:pPr marL="0" indent="0" fontAlgn="auto">
              <a:lnSpc>
                <a:spcPct val="150000"/>
              </a:lnSpc>
              <a:buNone/>
            </a:pPr>
            <a:r>
              <a:rPr lang="en-US" altLang="zh-CN"/>
              <a:t>1.</a:t>
            </a:r>
            <a:r>
              <a:rPr lang="zh-CN" altLang="en-US"/>
              <a:t>理解课文内容，感受文中描写的人与自然和谐相处的景观之美。</a:t>
            </a:r>
            <a:endParaRPr lang="zh-CN" altLang="en-US"/>
          </a:p>
          <a:p>
            <a:pPr marL="0" indent="0" fontAlgn="auto">
              <a:lnSpc>
                <a:spcPct val="150000"/>
              </a:lnSpc>
              <a:buNone/>
            </a:pPr>
            <a:r>
              <a:rPr lang="en-US" altLang="zh-CN"/>
              <a:t>2.</a:t>
            </a:r>
            <a:r>
              <a:rPr lang="zh-CN" altLang="en-US"/>
              <a:t>学会本课的生字新词。</a:t>
            </a:r>
            <a:endParaRPr lang="zh-CN" altLang="en-US"/>
          </a:p>
          <a:p>
            <a:pPr marL="0" indent="0" fontAlgn="auto">
              <a:lnSpc>
                <a:spcPct val="150000"/>
              </a:lnSpc>
              <a:buNone/>
            </a:pPr>
            <a:r>
              <a:rPr lang="en-US" altLang="zh-CN"/>
              <a:t>3.</a:t>
            </a:r>
            <a:r>
              <a:rPr lang="zh-CN" altLang="en-US"/>
              <a:t>通过课文对环境的描写，体会并领悟静态描写和动态描写。</a:t>
            </a:r>
            <a:endParaRPr lang="zh-CN" altLang="en-US"/>
          </a:p>
          <a:p>
            <a:pPr marL="0" indent="0" fontAlgn="auto">
              <a:lnSpc>
                <a:spcPct val="150000"/>
              </a:lnSpc>
              <a:buNone/>
            </a:pPr>
            <a:r>
              <a:rPr lang="en-US" altLang="zh-CN"/>
              <a:t>4.</a:t>
            </a:r>
            <a:r>
              <a:rPr lang="zh-CN" altLang="en-US"/>
              <a:t>培养学生自主思考能力，结合课文和实际思考当下生态环境情        况，增强保护生态环境的意识。</a:t>
            </a:r>
            <a:endParaRPr lang="zh-CN" altLang="en-US"/>
          </a:p>
          <a:p>
            <a:pPr marL="0" indent="0" fontAlgn="auto">
              <a:lnSpc>
                <a:spcPct val="150000"/>
              </a:lnSpc>
              <a:buNone/>
            </a:pPr>
            <a:r>
              <a:rPr lang="en-US" altLang="zh-CN"/>
              <a:t>5.</a:t>
            </a:r>
            <a:r>
              <a:rPr lang="zh-CN" altLang="en-US"/>
              <a:t>朗读课文并背诵优美段落。</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en-US" altLang="zh-CN"/>
              <a:t>                          </a:t>
            </a:r>
            <a:r>
              <a:rPr lang="zh-CN" altLang="en-US"/>
              <a:t>《鸟的天堂》</a:t>
            </a:r>
            <a:endParaRPr lang="zh-CN" altLang="en-US"/>
          </a:p>
        </p:txBody>
      </p:sp>
      <p:sp>
        <p:nvSpPr>
          <p:cNvPr id="5" name="内容占位符 4"/>
          <p:cNvSpPr>
            <a:spLocks noGrp="1"/>
          </p:cNvSpPr>
          <p:nvPr>
            <p:ph idx="1"/>
          </p:nvPr>
        </p:nvSpPr>
        <p:spPr/>
        <p:txBody>
          <a:bodyPr/>
          <a:p>
            <a:r>
              <a:rPr lang="zh-CN" altLang="en-US"/>
              <a:t>教学重难点：</a:t>
            </a:r>
            <a:endParaRPr lang="zh-CN" altLang="en-US"/>
          </a:p>
          <a:p>
            <a:pPr marL="0" indent="0" fontAlgn="auto">
              <a:lnSpc>
                <a:spcPct val="150000"/>
              </a:lnSpc>
              <a:buNone/>
            </a:pPr>
            <a:r>
              <a:rPr lang="en-US" altLang="zh-CN"/>
              <a:t>1.</a:t>
            </a:r>
            <a:r>
              <a:rPr lang="zh-CN" altLang="en-US"/>
              <a:t>通过学习</a:t>
            </a:r>
            <a:r>
              <a:rPr lang="zh-CN" altLang="en-US"/>
              <a:t>对环境的描写，体会领悟事物的静态描写和动态描写。</a:t>
            </a:r>
            <a:endParaRPr lang="zh-CN" altLang="en-US"/>
          </a:p>
          <a:p>
            <a:pPr marL="0" indent="0" fontAlgn="auto">
              <a:lnSpc>
                <a:spcPct val="150000"/>
              </a:lnSpc>
              <a:buNone/>
            </a:pPr>
            <a:r>
              <a:rPr lang="en-US" altLang="zh-CN"/>
              <a:t>2.</a:t>
            </a:r>
            <a:r>
              <a:rPr lang="zh-CN" altLang="en-US"/>
              <a:t>体会鸟的天堂的美，鼓励学生结合自身实际情况与大家分享在日常生活中发现的各种环境美。</a:t>
            </a:r>
            <a:endParaRPr lang="zh-CN" altLang="en-US"/>
          </a:p>
          <a:p>
            <a:pPr marL="0" indent="0" fontAlgn="auto">
              <a:lnSpc>
                <a:spcPct val="150000"/>
              </a:lnSpc>
              <a:buNone/>
            </a:pPr>
            <a:r>
              <a:rPr lang="en-US" altLang="zh-CN"/>
              <a:t>3.</a:t>
            </a:r>
            <a:r>
              <a:rPr lang="zh-CN" altLang="en-US"/>
              <a:t>大榕树的长相奇特，仅通过文字学生无法真正感受到，配合图片，影视音频等让学生了解清楚。</a:t>
            </a:r>
            <a:endParaRPr lang="zh-CN" altLang="en-US"/>
          </a:p>
          <a:p>
            <a:pPr marL="0" indent="0" fontAlgn="auto">
              <a:lnSpc>
                <a:spcPct val="150000"/>
              </a:lnSpc>
              <a:buNone/>
            </a:pPr>
            <a:endParaRPr lang="en-US" altLang="zh-C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                        </a:t>
            </a:r>
            <a:r>
              <a:rPr lang="zh-CN" altLang="en-US"/>
              <a:t>《鸟的天堂》</a:t>
            </a:r>
            <a:endParaRPr lang="zh-CN" altLang="en-US"/>
          </a:p>
        </p:txBody>
      </p:sp>
      <p:sp>
        <p:nvSpPr>
          <p:cNvPr id="3" name="内容占位符 2"/>
          <p:cNvSpPr>
            <a:spLocks noGrp="1"/>
          </p:cNvSpPr>
          <p:nvPr>
            <p:ph idx="1"/>
          </p:nvPr>
        </p:nvSpPr>
        <p:spPr/>
        <p:txBody>
          <a:bodyPr/>
          <a:p>
            <a:r>
              <a:rPr lang="zh-CN" altLang="en-US"/>
              <a:t>教学步骤：</a:t>
            </a:r>
            <a:endParaRPr lang="zh-CN" altLang="en-US"/>
          </a:p>
          <a:p>
            <a:pPr marL="0" indent="0">
              <a:buNone/>
            </a:pPr>
            <a:r>
              <a:rPr lang="en-US" altLang="zh-CN"/>
              <a:t>1.</a:t>
            </a:r>
            <a:r>
              <a:rPr lang="zh-CN" altLang="en-US"/>
              <a:t>提问学生什么是天堂，鸟的天堂会是什么样呢。</a:t>
            </a:r>
            <a:endParaRPr lang="zh-CN" altLang="en-US"/>
          </a:p>
          <a:p>
            <a:pPr marL="0" indent="0">
              <a:buNone/>
            </a:pPr>
            <a:r>
              <a:rPr lang="en-US" altLang="zh-CN"/>
              <a:t>2.</a:t>
            </a:r>
            <a:r>
              <a:rPr lang="zh-CN" altLang="en-US"/>
              <a:t>让学生朗读一遍课文，不理解的地方标记符号。</a:t>
            </a:r>
            <a:endParaRPr lang="zh-CN" altLang="en-US"/>
          </a:p>
          <a:p>
            <a:pPr marL="0" indent="0">
              <a:buNone/>
            </a:pPr>
            <a:r>
              <a:rPr lang="en-US" altLang="zh-CN"/>
              <a:t>3.</a:t>
            </a:r>
            <a:r>
              <a:rPr lang="zh-CN" altLang="en-US"/>
              <a:t>讲解生字词语意思。</a:t>
            </a:r>
            <a:endParaRPr lang="zh-CN" altLang="en-US"/>
          </a:p>
          <a:p>
            <a:pPr marL="0" indent="0">
              <a:buNone/>
            </a:pPr>
            <a:r>
              <a:rPr lang="en-US" altLang="zh-CN"/>
              <a:t>4.</a:t>
            </a:r>
            <a:r>
              <a:rPr lang="zh-CN" altLang="en-US"/>
              <a:t>让学生提出不理解的地方，小组讨论交流。</a:t>
            </a:r>
            <a:endParaRPr lang="zh-CN" altLang="en-US"/>
          </a:p>
          <a:p>
            <a:pPr marL="0" indent="0">
              <a:buNone/>
            </a:pPr>
            <a:r>
              <a:rPr lang="en-US" altLang="zh-CN"/>
              <a:t>5.</a:t>
            </a:r>
            <a:r>
              <a:rPr lang="zh-CN" altLang="en-US"/>
              <a:t>向学生讲解课文作者巴金生平和本文的背景知识</a:t>
            </a:r>
            <a:endParaRPr lang="zh-CN" altLang="en-US"/>
          </a:p>
          <a:p>
            <a:pPr marL="0" indent="0">
              <a:buNone/>
            </a:pPr>
            <a:r>
              <a:rPr lang="en-US" altLang="zh-CN"/>
              <a:t>6.</a:t>
            </a:r>
            <a:r>
              <a:rPr lang="zh-CN" altLang="en-US"/>
              <a:t>了解课文主要内容</a:t>
            </a:r>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473</Words>
  <Application>WPS 演示</Application>
  <PresentationFormat>宽屏</PresentationFormat>
  <Paragraphs>27</Paragraphs>
  <Slides>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宋体</vt:lpstr>
      <vt:lpstr>Wingdings</vt:lpstr>
      <vt:lpstr>Arial Unicode MS</vt:lpstr>
      <vt:lpstr>Calibri Light</vt:lpstr>
      <vt:lpstr>Calibri</vt:lpstr>
      <vt:lpstr>微软雅黑</vt:lpstr>
      <vt:lpstr>Office 主题</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qzuser</cp:lastModifiedBy>
  <cp:revision>1</cp:revision>
  <dcterms:created xsi:type="dcterms:W3CDTF">2019-01-19T11:42:42Z</dcterms:created>
  <dcterms:modified xsi:type="dcterms:W3CDTF">2019-01-19T12:19:52Z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2052-10.1.0.7671</vt:lpwstr>
  </property>
</Properties>
</file>