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diagrams/drawing1.xml" ContentType="application/vnd.ms-office.drawingml.diagramDrawing+xml"/>
  <Override PartName="/ppt/tags/tag79.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diagrams/quickStyle1.xml" ContentType="application/vnd.openxmlformats-officedocument.drawingml.diagramStyle+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tags/tag88.xml" ContentType="application/vnd.openxmlformats-officedocument.presentationml.tags+xml"/>
  <Override PartName="/ppt/tags/tag97.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0" autoAdjust="0"/>
    <p:restoredTop sz="94660"/>
  </p:normalViewPr>
  <p:slideViewPr>
    <p:cSldViewPr snapToGrid="0">
      <p:cViewPr varScale="1">
        <p:scale>
          <a:sx n="87" d="100"/>
          <a:sy n="87" d="100"/>
        </p:scale>
        <p:origin x="-7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45746-AAC9-46BE-AFEE-0D744137CFCA}" type="doc">
      <dgm:prSet loTypeId="urn:microsoft.com/office/officeart/2005/8/layout/vList3#1" loCatId="list" qsTypeId="urn:microsoft.com/office/officeart/2005/8/quickstyle/simple1" qsCatId="simple" csTypeId="urn:microsoft.com/office/officeart/2005/8/colors/colorful4" csCatId="colorful" phldr="1"/>
      <dgm:spPr/>
      <dgm:t>
        <a:bodyPr/>
        <a:lstStyle/>
        <a:p>
          <a:endParaRPr lang="zh-CN" altLang="en-US"/>
        </a:p>
      </dgm:t>
    </dgm:pt>
    <dgm:pt modelId="{8D5387D1-AE8D-4D27-8B18-8791E1EE3949}">
      <dgm:prSet phldrT="[文本]" custT="1"/>
      <dgm:spPr>
        <a:solidFill>
          <a:srgbClr val="C00000">
            <a:alpha val="45000"/>
          </a:srgbClr>
        </a:solidFill>
      </dgm:spPr>
      <dgm:t>
        <a:bodyPr/>
        <a:lstStyle/>
        <a:p>
          <a:pPr algn="l"/>
          <a:r>
            <a:rPr lang="zh-CN" altLang="en-US" sz="3200" dirty="0" smtClean="0">
              <a:solidFill>
                <a:srgbClr val="000000"/>
              </a:solidFill>
              <a:latin typeface="Times New Roman" panose="02020603050405020304" pitchFamily="18" charset="0"/>
              <a:cs typeface="Times New Roman" panose="02020603050405020304" pitchFamily="18" charset="0"/>
            </a:rPr>
            <a:t>网络社交</a:t>
          </a:r>
        </a:p>
      </dgm:t>
    </dgm:pt>
    <dgm:pt modelId="{A6FDA779-2BA5-4221-A702-6CD74FDFB01D}" type="parTrans" cxnId="{63AFB546-18E5-4275-B1E3-2C9929322681}">
      <dgm:prSet/>
      <dgm:spPr/>
      <dgm:t>
        <a:bodyPr/>
        <a:lstStyle/>
        <a:p>
          <a:pPr algn="ctr"/>
          <a:endParaRPr lang="zh-CN" altLang="en-US"/>
        </a:p>
      </dgm:t>
    </dgm:pt>
    <dgm:pt modelId="{A689F319-B953-4F22-89A8-AE093F6B9408}" type="sibTrans" cxnId="{63AFB546-18E5-4275-B1E3-2C9929322681}">
      <dgm:prSet/>
      <dgm:spPr/>
      <dgm:t>
        <a:bodyPr/>
        <a:lstStyle/>
        <a:p>
          <a:pPr algn="ctr"/>
          <a:endParaRPr lang="zh-CN" altLang="en-US"/>
        </a:p>
      </dgm:t>
    </dgm:pt>
    <dgm:pt modelId="{4D1BB56F-692D-4771-91ED-0A4195218447}">
      <dgm:prSet phldrT="[文本]" custT="1"/>
      <dgm:spPr>
        <a:solidFill>
          <a:schemeClr val="accent6">
            <a:lumMod val="60000"/>
            <a:lumOff val="40000"/>
            <a:alpha val="45000"/>
          </a:schemeClr>
        </a:solidFill>
      </dgm:spPr>
      <dgm:t>
        <a:bodyPr/>
        <a:lstStyle/>
        <a:p>
          <a:pPr algn="l"/>
          <a:r>
            <a:rPr lang="zh-CN" altLang="en-US" sz="3200" dirty="0" smtClean="0">
              <a:solidFill>
                <a:srgbClr val="000000"/>
              </a:solidFill>
            </a:rPr>
            <a:t>论坛</a:t>
          </a:r>
          <a:endParaRPr lang="en-US" altLang="zh-CN" sz="3200" dirty="0" smtClean="0">
            <a:solidFill>
              <a:srgbClr val="000000"/>
            </a:solidFill>
          </a:endParaRPr>
        </a:p>
      </dgm:t>
    </dgm:pt>
    <dgm:pt modelId="{39C59ED5-CA8C-44DA-838D-42E3A07532D1}" type="parTrans" cxnId="{108366D0-6A1B-4D5F-BDDC-4B864A976A9A}">
      <dgm:prSet/>
      <dgm:spPr/>
      <dgm:t>
        <a:bodyPr/>
        <a:lstStyle/>
        <a:p>
          <a:pPr algn="ctr"/>
          <a:endParaRPr lang="zh-CN" altLang="en-US"/>
        </a:p>
      </dgm:t>
    </dgm:pt>
    <dgm:pt modelId="{CD7131D5-3663-4750-85C4-1049D7817376}" type="sibTrans" cxnId="{108366D0-6A1B-4D5F-BDDC-4B864A976A9A}">
      <dgm:prSet/>
      <dgm:spPr/>
      <dgm:t>
        <a:bodyPr/>
        <a:lstStyle/>
        <a:p>
          <a:pPr algn="ctr"/>
          <a:endParaRPr lang="zh-CN" altLang="en-US"/>
        </a:p>
      </dgm:t>
    </dgm:pt>
    <dgm:pt modelId="{8255372C-DAEA-4A97-9C1F-F326F0864014}">
      <dgm:prSet phldrT="[文本]" custT="1"/>
      <dgm:spPr>
        <a:solidFill>
          <a:srgbClr val="00B050">
            <a:alpha val="45000"/>
          </a:srgbClr>
        </a:solidFill>
      </dgm:spPr>
      <dgm:t>
        <a:bodyPr/>
        <a:lstStyle/>
        <a:p>
          <a:pPr algn="l"/>
          <a:r>
            <a:rPr lang="zh-CN" altLang="en-US" sz="3200" baseline="0" dirty="0" smtClean="0">
              <a:solidFill>
                <a:srgbClr val="000000"/>
              </a:solidFill>
            </a:rPr>
            <a:t>博客</a:t>
          </a:r>
        </a:p>
      </dgm:t>
    </dgm:pt>
    <dgm:pt modelId="{71EB5A1A-946C-4DA5-B8EC-55D4BE76DA18}" type="parTrans" cxnId="{AF1DE1D4-D670-415D-9894-3CE6F9CD22B4}">
      <dgm:prSet/>
      <dgm:spPr/>
      <dgm:t>
        <a:bodyPr/>
        <a:lstStyle/>
        <a:p>
          <a:pPr algn="ctr"/>
          <a:endParaRPr lang="zh-CN" altLang="en-US"/>
        </a:p>
      </dgm:t>
    </dgm:pt>
    <dgm:pt modelId="{02256895-D598-4208-8A28-AD4218536819}" type="sibTrans" cxnId="{AF1DE1D4-D670-415D-9894-3CE6F9CD22B4}">
      <dgm:prSet/>
      <dgm:spPr/>
      <dgm:t>
        <a:bodyPr/>
        <a:lstStyle/>
        <a:p>
          <a:pPr algn="ctr"/>
          <a:endParaRPr lang="zh-CN" altLang="en-US"/>
        </a:p>
      </dgm:t>
    </dgm:pt>
    <dgm:pt modelId="{3BF74546-83E3-468A-B3E8-A9BA3B5D93C2}">
      <dgm:prSet phldrT="[文本]" custT="1"/>
      <dgm:spPr>
        <a:solidFill>
          <a:srgbClr val="179163">
            <a:alpha val="44706"/>
          </a:srgbClr>
        </a:solidFill>
      </dgm:spPr>
      <dgm:t>
        <a:bodyPr/>
        <a:lstStyle/>
        <a:p>
          <a:pPr algn="l"/>
          <a:r>
            <a:rPr lang="en-US" altLang="zh-CN" sz="3200" dirty="0" smtClean="0">
              <a:solidFill>
                <a:srgbClr val="000000"/>
              </a:solidFill>
            </a:rPr>
            <a:t>QQ</a:t>
          </a:r>
          <a:r>
            <a:rPr lang="zh-CN" altLang="en-US" sz="3200" dirty="0" smtClean="0">
              <a:solidFill>
                <a:srgbClr val="000000"/>
              </a:solidFill>
            </a:rPr>
            <a:t>和微信</a:t>
          </a:r>
          <a:endParaRPr lang="zh-CN" altLang="en-US" sz="3200" dirty="0">
            <a:solidFill>
              <a:srgbClr val="000000"/>
            </a:solidFill>
          </a:endParaRPr>
        </a:p>
      </dgm:t>
    </dgm:pt>
    <dgm:pt modelId="{40E970F6-AC12-4AE7-923B-1B11FA82182E}" type="parTrans" cxnId="{0669D61F-DC38-4069-A123-468D0EF8BC1D}">
      <dgm:prSet/>
      <dgm:spPr/>
      <dgm:t>
        <a:bodyPr/>
        <a:lstStyle/>
        <a:p>
          <a:endParaRPr lang="zh-CN" altLang="en-US"/>
        </a:p>
      </dgm:t>
    </dgm:pt>
    <dgm:pt modelId="{2700D758-4604-4691-ABDE-B31E1F9760B6}" type="sibTrans" cxnId="{0669D61F-DC38-4069-A123-468D0EF8BC1D}">
      <dgm:prSet/>
      <dgm:spPr/>
      <dgm:t>
        <a:bodyPr/>
        <a:lstStyle/>
        <a:p>
          <a:endParaRPr lang="zh-CN" altLang="en-US"/>
        </a:p>
      </dgm:t>
    </dgm:pt>
    <dgm:pt modelId="{FB0EA777-A8D8-4776-AFBB-5FAAB6E80F8B}" type="pres">
      <dgm:prSet presAssocID="{3AE45746-AAC9-46BE-AFEE-0D744137CFCA}" presName="linearFlow" presStyleCnt="0">
        <dgm:presLayoutVars>
          <dgm:dir/>
          <dgm:resizeHandles val="exact"/>
        </dgm:presLayoutVars>
      </dgm:prSet>
      <dgm:spPr/>
      <dgm:t>
        <a:bodyPr/>
        <a:lstStyle/>
        <a:p>
          <a:endParaRPr lang="zh-CN" altLang="en-US"/>
        </a:p>
      </dgm:t>
    </dgm:pt>
    <dgm:pt modelId="{A73D7155-B2F6-463E-8EC7-FF52F20C5DF0}" type="pres">
      <dgm:prSet presAssocID="{8D5387D1-AE8D-4D27-8B18-8791E1EE3949}" presName="composite" presStyleCnt="0"/>
      <dgm:spPr/>
      <dgm:t>
        <a:bodyPr/>
        <a:lstStyle/>
        <a:p>
          <a:endParaRPr lang="zh-CN" altLang="en-US"/>
        </a:p>
      </dgm:t>
    </dgm:pt>
    <dgm:pt modelId="{3CED146E-A5CD-4496-B699-DE2BBE3505D4}" type="pres">
      <dgm:prSet presAssocID="{8D5387D1-AE8D-4D27-8B18-8791E1EE3949}" presName="imgShp" presStyleLbl="fgImgPlace1" presStyleIdx="0" presStyleCnt="4" custLinFactNeighborX="-9615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000" r="-3000"/>
          </a:stretch>
        </a:blipFill>
      </dgm:spPr>
      <dgm:t>
        <a:bodyPr/>
        <a:lstStyle/>
        <a:p>
          <a:endParaRPr lang="zh-CN" altLang="en-US"/>
        </a:p>
      </dgm:t>
    </dgm:pt>
    <dgm:pt modelId="{85906887-49A0-4D0B-9DC7-86886E8BC625}" type="pres">
      <dgm:prSet presAssocID="{8D5387D1-AE8D-4D27-8B18-8791E1EE3949}" presName="txShp" presStyleLbl="node1" presStyleIdx="0" presStyleCnt="4" custLinFactNeighborX="-9691">
        <dgm:presLayoutVars>
          <dgm:bulletEnabled val="1"/>
        </dgm:presLayoutVars>
      </dgm:prSet>
      <dgm:spPr/>
      <dgm:t>
        <a:bodyPr/>
        <a:lstStyle/>
        <a:p>
          <a:endParaRPr lang="zh-CN" altLang="en-US"/>
        </a:p>
      </dgm:t>
    </dgm:pt>
    <dgm:pt modelId="{F5E5DD48-4083-4A96-8BDB-482C478798A1}" type="pres">
      <dgm:prSet presAssocID="{A689F319-B953-4F22-89A8-AE093F6B9408}" presName="spacing" presStyleCnt="0"/>
      <dgm:spPr/>
      <dgm:t>
        <a:bodyPr/>
        <a:lstStyle/>
        <a:p>
          <a:endParaRPr lang="zh-CN" altLang="en-US"/>
        </a:p>
      </dgm:t>
    </dgm:pt>
    <dgm:pt modelId="{D9017DA8-FD3C-4D7D-8FCC-4FE2AECF15AD}" type="pres">
      <dgm:prSet presAssocID="{4D1BB56F-692D-4771-91ED-0A4195218447}" presName="composite" presStyleCnt="0"/>
      <dgm:spPr/>
      <dgm:t>
        <a:bodyPr/>
        <a:lstStyle/>
        <a:p>
          <a:endParaRPr lang="zh-CN" altLang="en-US"/>
        </a:p>
      </dgm:t>
    </dgm:pt>
    <dgm:pt modelId="{98C40456-4772-4ABD-BC63-993D018D7176}" type="pres">
      <dgm:prSet presAssocID="{4D1BB56F-692D-4771-91ED-0A4195218447}" presName="imgShp" presStyleLbl="fgImgPlace1" presStyleIdx="1" presStyleCnt="4" custLinFactNeighborX="-96156"/>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000" r="-1000"/>
          </a:stretch>
        </a:blipFill>
      </dgm:spPr>
      <dgm:t>
        <a:bodyPr/>
        <a:lstStyle/>
        <a:p>
          <a:endParaRPr lang="zh-CN" altLang="en-US"/>
        </a:p>
      </dgm:t>
    </dgm:pt>
    <dgm:pt modelId="{28528346-EC97-4EA5-8E80-269F1BF96BB5}" type="pres">
      <dgm:prSet presAssocID="{4D1BB56F-692D-4771-91ED-0A4195218447}" presName="txShp" presStyleLbl="node1" presStyleIdx="1" presStyleCnt="4" custLinFactNeighborX="-9691">
        <dgm:presLayoutVars>
          <dgm:bulletEnabled val="1"/>
        </dgm:presLayoutVars>
      </dgm:prSet>
      <dgm:spPr/>
      <dgm:t>
        <a:bodyPr/>
        <a:lstStyle/>
        <a:p>
          <a:endParaRPr lang="zh-CN" altLang="en-US"/>
        </a:p>
      </dgm:t>
    </dgm:pt>
    <dgm:pt modelId="{09EC8F7C-C846-4AFE-9209-55159C546327}" type="pres">
      <dgm:prSet presAssocID="{CD7131D5-3663-4750-85C4-1049D7817376}" presName="spacing" presStyleCnt="0"/>
      <dgm:spPr/>
      <dgm:t>
        <a:bodyPr/>
        <a:lstStyle/>
        <a:p>
          <a:endParaRPr lang="zh-CN" altLang="en-US"/>
        </a:p>
      </dgm:t>
    </dgm:pt>
    <dgm:pt modelId="{FC6CBA80-C3AE-4392-B1A4-B6AD047C4274}" type="pres">
      <dgm:prSet presAssocID="{8255372C-DAEA-4A97-9C1F-F326F0864014}" presName="composite" presStyleCnt="0"/>
      <dgm:spPr/>
      <dgm:t>
        <a:bodyPr/>
        <a:lstStyle/>
        <a:p>
          <a:endParaRPr lang="zh-CN" altLang="en-US"/>
        </a:p>
      </dgm:t>
    </dgm:pt>
    <dgm:pt modelId="{034D7903-3531-4F05-9077-24CA7A8F919A}" type="pres">
      <dgm:prSet presAssocID="{8255372C-DAEA-4A97-9C1F-F326F0864014}" presName="imgShp" presStyleLbl="fgImgPlace1" presStyleIdx="2" presStyleCnt="4" custLinFactNeighborX="-96156"/>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3000" r="-3000"/>
          </a:stretch>
        </a:blipFill>
      </dgm:spPr>
      <dgm:t>
        <a:bodyPr/>
        <a:lstStyle/>
        <a:p>
          <a:endParaRPr lang="zh-CN" altLang="en-US"/>
        </a:p>
      </dgm:t>
    </dgm:pt>
    <dgm:pt modelId="{F7529752-6736-4894-B32D-8FF986FC5437}" type="pres">
      <dgm:prSet presAssocID="{8255372C-DAEA-4A97-9C1F-F326F0864014}" presName="txShp" presStyleLbl="node1" presStyleIdx="2" presStyleCnt="4" custLinFactNeighborX="-9691">
        <dgm:presLayoutVars>
          <dgm:bulletEnabled val="1"/>
        </dgm:presLayoutVars>
      </dgm:prSet>
      <dgm:spPr/>
      <dgm:t>
        <a:bodyPr/>
        <a:lstStyle/>
        <a:p>
          <a:endParaRPr lang="zh-CN" altLang="en-US"/>
        </a:p>
      </dgm:t>
    </dgm:pt>
    <dgm:pt modelId="{43B0DB0D-A820-45A8-BE80-F1EE99D0B9BC}" type="pres">
      <dgm:prSet presAssocID="{02256895-D598-4208-8A28-AD4218536819}" presName="spacing" presStyleCnt="0"/>
      <dgm:spPr/>
    </dgm:pt>
    <dgm:pt modelId="{0614D3DB-1C74-4AD6-AB72-75F705E0EC62}" type="pres">
      <dgm:prSet presAssocID="{3BF74546-83E3-468A-B3E8-A9BA3B5D93C2}" presName="composite" presStyleCnt="0"/>
      <dgm:spPr/>
    </dgm:pt>
    <dgm:pt modelId="{96DCC9EB-181B-435D-A94C-566ACFCA3650}" type="pres">
      <dgm:prSet presAssocID="{3BF74546-83E3-468A-B3E8-A9BA3B5D93C2}" presName="imgShp" presStyleLbl="fgImgPlace1" presStyleIdx="3" presStyleCnt="4" custLinFactNeighborX="-96156"/>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3000" r="-3000"/>
          </a:stretch>
        </a:blipFill>
      </dgm:spPr>
      <dgm:t>
        <a:bodyPr/>
        <a:lstStyle/>
        <a:p>
          <a:endParaRPr lang="zh-CN" altLang="en-US"/>
        </a:p>
      </dgm:t>
    </dgm:pt>
    <dgm:pt modelId="{66D2EAAA-B6A7-4009-A3BE-091ED82D0D09}" type="pres">
      <dgm:prSet presAssocID="{3BF74546-83E3-468A-B3E8-A9BA3B5D93C2}" presName="txShp" presStyleLbl="node1" presStyleIdx="3" presStyleCnt="4" custLinFactNeighborX="-9691">
        <dgm:presLayoutVars>
          <dgm:bulletEnabled val="1"/>
        </dgm:presLayoutVars>
      </dgm:prSet>
      <dgm:spPr/>
      <dgm:t>
        <a:bodyPr/>
        <a:lstStyle/>
        <a:p>
          <a:endParaRPr lang="zh-CN" altLang="en-US"/>
        </a:p>
      </dgm:t>
    </dgm:pt>
  </dgm:ptLst>
  <dgm:cxnLst>
    <dgm:cxn modelId="{593462D9-5DAE-4CB4-B08D-D9074B61836D}" type="presOf" srcId="{8255372C-DAEA-4A97-9C1F-F326F0864014}" destId="{F7529752-6736-4894-B32D-8FF986FC5437}" srcOrd="0" destOrd="0" presId="urn:microsoft.com/office/officeart/2005/8/layout/vList3#1"/>
    <dgm:cxn modelId="{AF1DE1D4-D670-415D-9894-3CE6F9CD22B4}" srcId="{3AE45746-AAC9-46BE-AFEE-0D744137CFCA}" destId="{8255372C-DAEA-4A97-9C1F-F326F0864014}" srcOrd="2" destOrd="0" parTransId="{71EB5A1A-946C-4DA5-B8EC-55D4BE76DA18}" sibTransId="{02256895-D598-4208-8A28-AD4218536819}"/>
    <dgm:cxn modelId="{63AFB546-18E5-4275-B1E3-2C9929322681}" srcId="{3AE45746-AAC9-46BE-AFEE-0D744137CFCA}" destId="{8D5387D1-AE8D-4D27-8B18-8791E1EE3949}" srcOrd="0" destOrd="0" parTransId="{A6FDA779-2BA5-4221-A702-6CD74FDFB01D}" sibTransId="{A689F319-B953-4F22-89A8-AE093F6B9408}"/>
    <dgm:cxn modelId="{EB4E8F1F-10D4-4AC4-9CE0-620590D74CAD}" type="presOf" srcId="{4D1BB56F-692D-4771-91ED-0A4195218447}" destId="{28528346-EC97-4EA5-8E80-269F1BF96BB5}" srcOrd="0" destOrd="0" presId="urn:microsoft.com/office/officeart/2005/8/layout/vList3#1"/>
    <dgm:cxn modelId="{108366D0-6A1B-4D5F-BDDC-4B864A976A9A}" srcId="{3AE45746-AAC9-46BE-AFEE-0D744137CFCA}" destId="{4D1BB56F-692D-4771-91ED-0A4195218447}" srcOrd="1" destOrd="0" parTransId="{39C59ED5-CA8C-44DA-838D-42E3A07532D1}" sibTransId="{CD7131D5-3663-4750-85C4-1049D7817376}"/>
    <dgm:cxn modelId="{0669D61F-DC38-4069-A123-468D0EF8BC1D}" srcId="{3AE45746-AAC9-46BE-AFEE-0D744137CFCA}" destId="{3BF74546-83E3-468A-B3E8-A9BA3B5D93C2}" srcOrd="3" destOrd="0" parTransId="{40E970F6-AC12-4AE7-923B-1B11FA82182E}" sibTransId="{2700D758-4604-4691-ABDE-B31E1F9760B6}"/>
    <dgm:cxn modelId="{91AC01E4-CD36-4625-AFFE-09A5F22EAD8E}" type="presOf" srcId="{8D5387D1-AE8D-4D27-8B18-8791E1EE3949}" destId="{85906887-49A0-4D0B-9DC7-86886E8BC625}" srcOrd="0" destOrd="0" presId="urn:microsoft.com/office/officeart/2005/8/layout/vList3#1"/>
    <dgm:cxn modelId="{0398BD15-3432-4A89-AEC4-240D30E2B2A3}" type="presOf" srcId="{3BF74546-83E3-468A-B3E8-A9BA3B5D93C2}" destId="{66D2EAAA-B6A7-4009-A3BE-091ED82D0D09}" srcOrd="0" destOrd="0" presId="urn:microsoft.com/office/officeart/2005/8/layout/vList3#1"/>
    <dgm:cxn modelId="{2CD5B0F7-EF3F-4899-A9CC-AC2A6B3C5147}" type="presOf" srcId="{3AE45746-AAC9-46BE-AFEE-0D744137CFCA}" destId="{FB0EA777-A8D8-4776-AFBB-5FAAB6E80F8B}" srcOrd="0" destOrd="0" presId="urn:microsoft.com/office/officeart/2005/8/layout/vList3#1"/>
    <dgm:cxn modelId="{845F2D19-D9F9-411D-940B-9D96824E0135}" type="presParOf" srcId="{FB0EA777-A8D8-4776-AFBB-5FAAB6E80F8B}" destId="{A73D7155-B2F6-463E-8EC7-FF52F20C5DF0}" srcOrd="0" destOrd="0" presId="urn:microsoft.com/office/officeart/2005/8/layout/vList3#1"/>
    <dgm:cxn modelId="{31F8AE03-E8D1-42EB-B1DF-3291E7A562CB}" type="presParOf" srcId="{A73D7155-B2F6-463E-8EC7-FF52F20C5DF0}" destId="{3CED146E-A5CD-4496-B699-DE2BBE3505D4}" srcOrd="0" destOrd="0" presId="urn:microsoft.com/office/officeart/2005/8/layout/vList3#1"/>
    <dgm:cxn modelId="{D740658F-0A77-42D1-9EA4-81E0DBBCEA49}" type="presParOf" srcId="{A73D7155-B2F6-463E-8EC7-FF52F20C5DF0}" destId="{85906887-49A0-4D0B-9DC7-86886E8BC625}" srcOrd="1" destOrd="0" presId="urn:microsoft.com/office/officeart/2005/8/layout/vList3#1"/>
    <dgm:cxn modelId="{B7BDFC0B-D1DE-4546-8590-114F476B2007}" type="presParOf" srcId="{FB0EA777-A8D8-4776-AFBB-5FAAB6E80F8B}" destId="{F5E5DD48-4083-4A96-8BDB-482C478798A1}" srcOrd="1" destOrd="0" presId="urn:microsoft.com/office/officeart/2005/8/layout/vList3#1"/>
    <dgm:cxn modelId="{F5829767-9B68-41C7-B10D-831091B442DA}" type="presParOf" srcId="{FB0EA777-A8D8-4776-AFBB-5FAAB6E80F8B}" destId="{D9017DA8-FD3C-4D7D-8FCC-4FE2AECF15AD}" srcOrd="2" destOrd="0" presId="urn:microsoft.com/office/officeart/2005/8/layout/vList3#1"/>
    <dgm:cxn modelId="{C909AB1C-9FBD-49E9-BBD1-E9CC914854B0}" type="presParOf" srcId="{D9017DA8-FD3C-4D7D-8FCC-4FE2AECF15AD}" destId="{98C40456-4772-4ABD-BC63-993D018D7176}" srcOrd="0" destOrd="0" presId="urn:microsoft.com/office/officeart/2005/8/layout/vList3#1"/>
    <dgm:cxn modelId="{6B56C94F-9201-4D41-B8AD-B6E2F75AD5B1}" type="presParOf" srcId="{D9017DA8-FD3C-4D7D-8FCC-4FE2AECF15AD}" destId="{28528346-EC97-4EA5-8E80-269F1BF96BB5}" srcOrd="1" destOrd="0" presId="urn:microsoft.com/office/officeart/2005/8/layout/vList3#1"/>
    <dgm:cxn modelId="{B906295A-701F-4B50-B0E0-8FCDB144536E}" type="presParOf" srcId="{FB0EA777-A8D8-4776-AFBB-5FAAB6E80F8B}" destId="{09EC8F7C-C846-4AFE-9209-55159C546327}" srcOrd="3" destOrd="0" presId="urn:microsoft.com/office/officeart/2005/8/layout/vList3#1"/>
    <dgm:cxn modelId="{AAAD9550-0213-4DCF-BC99-376335791C7A}" type="presParOf" srcId="{FB0EA777-A8D8-4776-AFBB-5FAAB6E80F8B}" destId="{FC6CBA80-C3AE-4392-B1A4-B6AD047C4274}" srcOrd="4" destOrd="0" presId="urn:microsoft.com/office/officeart/2005/8/layout/vList3#1"/>
    <dgm:cxn modelId="{6CB6ED4C-EB3E-4D61-A315-2059F6E91D8E}" type="presParOf" srcId="{FC6CBA80-C3AE-4392-B1A4-B6AD047C4274}" destId="{034D7903-3531-4F05-9077-24CA7A8F919A}" srcOrd="0" destOrd="0" presId="urn:microsoft.com/office/officeart/2005/8/layout/vList3#1"/>
    <dgm:cxn modelId="{E630B6C7-80A1-429B-B07D-8316281CEB50}" type="presParOf" srcId="{FC6CBA80-C3AE-4392-B1A4-B6AD047C4274}" destId="{F7529752-6736-4894-B32D-8FF986FC5437}" srcOrd="1" destOrd="0" presId="urn:microsoft.com/office/officeart/2005/8/layout/vList3#1"/>
    <dgm:cxn modelId="{23C5B5D2-708B-48A3-9D5A-81A583A9432E}" type="presParOf" srcId="{FB0EA777-A8D8-4776-AFBB-5FAAB6E80F8B}" destId="{43B0DB0D-A820-45A8-BE80-F1EE99D0B9BC}" srcOrd="5" destOrd="0" presId="urn:microsoft.com/office/officeart/2005/8/layout/vList3#1"/>
    <dgm:cxn modelId="{445076C3-066C-4898-BDF5-D8AD7267B8DB}" type="presParOf" srcId="{FB0EA777-A8D8-4776-AFBB-5FAAB6E80F8B}" destId="{0614D3DB-1C74-4AD6-AB72-75F705E0EC62}" srcOrd="6" destOrd="0" presId="urn:microsoft.com/office/officeart/2005/8/layout/vList3#1"/>
    <dgm:cxn modelId="{965EE0F6-7DDD-4A79-A13B-303E37F0F93E}" type="presParOf" srcId="{0614D3DB-1C74-4AD6-AB72-75F705E0EC62}" destId="{96DCC9EB-181B-435D-A94C-566ACFCA3650}" srcOrd="0" destOrd="0" presId="urn:microsoft.com/office/officeart/2005/8/layout/vList3#1"/>
    <dgm:cxn modelId="{173EABA1-0621-4491-83E0-93DB9C58A4AE}" type="presParOf" srcId="{0614D3DB-1C74-4AD6-AB72-75F705E0EC62}" destId="{66D2EAAA-B6A7-4009-A3BE-091ED82D0D09}" srcOrd="1" destOrd="0" presId="urn:microsoft.com/office/officeart/2005/8/layout/vList3#1"/>
  </dgm:cxnLst>
  <dgm:bg/>
  <dgm:whole/>
  <dgm:extLst>
    <a:ext uri="http://schemas.microsoft.com/office/drawing/2008/diagram">
      <dsp:dataModelExt xmlns:dsp="http://schemas.microsoft.com/office/drawing/2008/diagram" xmlns="" relId="rId3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906887-49A0-4D0B-9DC7-86886E8BC625}">
      <dsp:nvSpPr>
        <dsp:cNvPr id="0" name=""/>
        <dsp:cNvSpPr/>
      </dsp:nvSpPr>
      <dsp:spPr>
        <a:xfrm rot="10800000">
          <a:off x="558193" y="1372"/>
          <a:ext cx="2604592" cy="618244"/>
        </a:xfrm>
        <a:prstGeom prst="homePlate">
          <a:avLst/>
        </a:prstGeom>
        <a:solidFill>
          <a:srgbClr val="C00000">
            <a:alpha val="45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29" tIns="121920" rIns="227584" bIns="121920" numCol="1" spcCol="1270" anchor="ctr" anchorCtr="0">
          <a:noAutofit/>
        </a:bodyPr>
        <a:lstStyle/>
        <a:p>
          <a:pPr lvl="0" algn="l" defTabSz="1422400">
            <a:lnSpc>
              <a:spcPct val="90000"/>
            </a:lnSpc>
            <a:spcBef>
              <a:spcPct val="0"/>
            </a:spcBef>
            <a:spcAft>
              <a:spcPct val="35000"/>
            </a:spcAft>
          </a:pPr>
          <a:r>
            <a:rPr lang="zh-CN" altLang="en-US" sz="3200" kern="1200" dirty="0" smtClean="0">
              <a:solidFill>
                <a:srgbClr val="000000"/>
              </a:solidFill>
              <a:latin typeface="Times New Roman" panose="02020603050405020304" pitchFamily="18" charset="0"/>
              <a:cs typeface="Times New Roman" panose="02020603050405020304" pitchFamily="18" charset="0"/>
            </a:rPr>
            <a:t>网络社交</a:t>
          </a:r>
        </a:p>
      </dsp:txBody>
      <dsp:txXfrm rot="10800000">
        <a:off x="558193" y="1372"/>
        <a:ext cx="2604592" cy="618244"/>
      </dsp:txXfrm>
    </dsp:sp>
    <dsp:sp modelId="{3CED146E-A5CD-4496-B699-DE2BBE3505D4}">
      <dsp:nvSpPr>
        <dsp:cNvPr id="0" name=""/>
        <dsp:cNvSpPr/>
      </dsp:nvSpPr>
      <dsp:spPr>
        <a:xfrm>
          <a:off x="0" y="1372"/>
          <a:ext cx="618244" cy="618244"/>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28346-EC97-4EA5-8E80-269F1BF96BB5}">
      <dsp:nvSpPr>
        <dsp:cNvPr id="0" name=""/>
        <dsp:cNvSpPr/>
      </dsp:nvSpPr>
      <dsp:spPr>
        <a:xfrm rot="10800000">
          <a:off x="558193" y="804167"/>
          <a:ext cx="2604592" cy="618244"/>
        </a:xfrm>
        <a:prstGeom prst="homePlate">
          <a:avLst/>
        </a:prstGeom>
        <a:solidFill>
          <a:schemeClr val="accent6">
            <a:lumMod val="60000"/>
            <a:lumOff val="40000"/>
            <a:alpha val="4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29" tIns="121920" rIns="227584" bIns="121920" numCol="1" spcCol="1270" anchor="ctr" anchorCtr="0">
          <a:noAutofit/>
        </a:bodyPr>
        <a:lstStyle/>
        <a:p>
          <a:pPr lvl="0" algn="l" defTabSz="1422400">
            <a:lnSpc>
              <a:spcPct val="90000"/>
            </a:lnSpc>
            <a:spcBef>
              <a:spcPct val="0"/>
            </a:spcBef>
            <a:spcAft>
              <a:spcPct val="35000"/>
            </a:spcAft>
          </a:pPr>
          <a:r>
            <a:rPr lang="zh-CN" altLang="en-US" sz="3200" kern="1200" dirty="0" smtClean="0">
              <a:solidFill>
                <a:srgbClr val="000000"/>
              </a:solidFill>
            </a:rPr>
            <a:t>论坛</a:t>
          </a:r>
          <a:endParaRPr lang="en-US" altLang="zh-CN" sz="3200" kern="1200" dirty="0" smtClean="0">
            <a:solidFill>
              <a:srgbClr val="000000"/>
            </a:solidFill>
          </a:endParaRPr>
        </a:p>
      </dsp:txBody>
      <dsp:txXfrm rot="10800000">
        <a:off x="558193" y="804167"/>
        <a:ext cx="2604592" cy="618244"/>
      </dsp:txXfrm>
    </dsp:sp>
    <dsp:sp modelId="{98C40456-4772-4ABD-BC63-993D018D7176}">
      <dsp:nvSpPr>
        <dsp:cNvPr id="0" name=""/>
        <dsp:cNvSpPr/>
      </dsp:nvSpPr>
      <dsp:spPr>
        <a:xfrm>
          <a:off x="0" y="804167"/>
          <a:ext cx="618244" cy="618244"/>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000" r="-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29752-6736-4894-B32D-8FF986FC5437}">
      <dsp:nvSpPr>
        <dsp:cNvPr id="0" name=""/>
        <dsp:cNvSpPr/>
      </dsp:nvSpPr>
      <dsp:spPr>
        <a:xfrm rot="10800000">
          <a:off x="558193" y="1606962"/>
          <a:ext cx="2604592" cy="618244"/>
        </a:xfrm>
        <a:prstGeom prst="homePlate">
          <a:avLst/>
        </a:prstGeom>
        <a:solidFill>
          <a:srgbClr val="00B050">
            <a:alpha val="45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29" tIns="121920" rIns="227584" bIns="121920" numCol="1" spcCol="1270" anchor="ctr" anchorCtr="0">
          <a:noAutofit/>
        </a:bodyPr>
        <a:lstStyle/>
        <a:p>
          <a:pPr lvl="0" algn="l" defTabSz="1422400">
            <a:lnSpc>
              <a:spcPct val="90000"/>
            </a:lnSpc>
            <a:spcBef>
              <a:spcPct val="0"/>
            </a:spcBef>
            <a:spcAft>
              <a:spcPct val="35000"/>
            </a:spcAft>
          </a:pPr>
          <a:r>
            <a:rPr lang="zh-CN" altLang="en-US" sz="3200" kern="1200" baseline="0" dirty="0" smtClean="0">
              <a:solidFill>
                <a:srgbClr val="000000"/>
              </a:solidFill>
            </a:rPr>
            <a:t>博客</a:t>
          </a:r>
        </a:p>
      </dsp:txBody>
      <dsp:txXfrm rot="10800000">
        <a:off x="558193" y="1606962"/>
        <a:ext cx="2604592" cy="618244"/>
      </dsp:txXfrm>
    </dsp:sp>
    <dsp:sp modelId="{034D7903-3531-4F05-9077-24CA7A8F919A}">
      <dsp:nvSpPr>
        <dsp:cNvPr id="0" name=""/>
        <dsp:cNvSpPr/>
      </dsp:nvSpPr>
      <dsp:spPr>
        <a:xfrm>
          <a:off x="0" y="1606962"/>
          <a:ext cx="618244" cy="618244"/>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2EAAA-B6A7-4009-A3BE-091ED82D0D09}">
      <dsp:nvSpPr>
        <dsp:cNvPr id="0" name=""/>
        <dsp:cNvSpPr/>
      </dsp:nvSpPr>
      <dsp:spPr>
        <a:xfrm rot="10800000">
          <a:off x="558193" y="2409757"/>
          <a:ext cx="2604592" cy="618244"/>
        </a:xfrm>
        <a:prstGeom prst="homePlate">
          <a:avLst/>
        </a:prstGeom>
        <a:solidFill>
          <a:srgbClr val="179163">
            <a:alpha val="44706"/>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29" tIns="121920" rIns="227584" bIns="121920" numCol="1" spcCol="1270" anchor="ctr" anchorCtr="0">
          <a:noAutofit/>
        </a:bodyPr>
        <a:lstStyle/>
        <a:p>
          <a:pPr lvl="0" algn="l" defTabSz="1422400">
            <a:lnSpc>
              <a:spcPct val="90000"/>
            </a:lnSpc>
            <a:spcBef>
              <a:spcPct val="0"/>
            </a:spcBef>
            <a:spcAft>
              <a:spcPct val="35000"/>
            </a:spcAft>
          </a:pPr>
          <a:r>
            <a:rPr lang="en-US" altLang="zh-CN" sz="3200" kern="1200" dirty="0" smtClean="0">
              <a:solidFill>
                <a:srgbClr val="000000"/>
              </a:solidFill>
            </a:rPr>
            <a:t>QQ</a:t>
          </a:r>
          <a:r>
            <a:rPr lang="zh-CN" altLang="en-US" sz="3200" kern="1200" dirty="0" smtClean="0">
              <a:solidFill>
                <a:srgbClr val="000000"/>
              </a:solidFill>
            </a:rPr>
            <a:t>和微信</a:t>
          </a:r>
          <a:endParaRPr lang="zh-CN" altLang="en-US" sz="3200" kern="1200" dirty="0">
            <a:solidFill>
              <a:srgbClr val="000000"/>
            </a:solidFill>
          </a:endParaRPr>
        </a:p>
      </dsp:txBody>
      <dsp:txXfrm rot="10800000">
        <a:off x="558193" y="2409757"/>
        <a:ext cx="2604592" cy="618244"/>
      </dsp:txXfrm>
    </dsp:sp>
    <dsp:sp modelId="{96DCC9EB-181B-435D-A94C-566ACFCA3650}">
      <dsp:nvSpPr>
        <dsp:cNvPr id="0" name=""/>
        <dsp:cNvSpPr/>
      </dsp:nvSpPr>
      <dsp:spPr>
        <a:xfrm>
          <a:off x="0" y="2409757"/>
          <a:ext cx="618244" cy="618244"/>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PA_文本框 1"/>
          <p:cNvSpPr txBox="1">
            <a:spLocks noChangeArrowheads="1"/>
          </p:cNvSpPr>
          <p:nvPr userDrawn="1">
            <p:custDataLst>
              <p:tags r:id="rId1"/>
            </p:custDataLst>
          </p:nvPr>
        </p:nvSpPr>
        <p:spPr bwMode="auto">
          <a:xfrm>
            <a:off x="196132" y="6629400"/>
            <a:ext cx="12192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schemeClr val="bg1">
                    <a:lumMod val="95000"/>
                    <a:alpha val="0"/>
                  </a:schemeClr>
                </a:solidFill>
                <a:latin typeface="优教通专用字体logo" panose="02000500000000000000" pitchFamily="2" charset="0"/>
              </a:rPr>
              <a:t>0</a:t>
            </a:r>
            <a:endParaRPr lang="zh-CN" altLang="en-US" sz="100" dirty="0" smtClean="0">
              <a:solidFill>
                <a:schemeClr val="bg1">
                  <a:lumMod val="95000"/>
                  <a:alpha val="0"/>
                </a:schemeClr>
              </a:solidFill>
              <a:latin typeface="优教通专用字体logo" panose="02000500000000000000" pitchFamily="2" charset="0"/>
            </a:endParaRPr>
          </a:p>
        </p:txBody>
      </p:sp>
      <p:pic>
        <p:nvPicPr>
          <p:cNvPr id="5" name="PA_图片 1"/>
          <p:cNvPicPr>
            <a:picLocks noChangeAspect="1"/>
          </p:cNvPicPr>
          <p:nvPr userDrawn="1">
            <p:custDataLst>
              <p:tags r:id="rId2"/>
            </p:custDataLst>
          </p:nvPr>
        </p:nvPicPr>
        <p:blipFill>
          <a:blip r:embed="rId4">
            <a:extLst>
              <a:ext uri="{28A0092B-C50C-407E-A947-70E740481C1C}">
                <a14:useLocalDpi xmlns:a14="http://schemas.microsoft.com/office/drawing/2010/main" xmlns=""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椭圆 5"/>
          <p:cNvSpPr/>
          <p:nvPr userDrawn="1"/>
        </p:nvSpPr>
        <p:spPr>
          <a:xfrm>
            <a:off x="734302" y="349250"/>
            <a:ext cx="750888" cy="836324"/>
          </a:xfrm>
          <a:prstGeom prst="ellipse">
            <a:avLst/>
          </a:prstGeom>
          <a:blipFill>
            <a:blip r:embed="rId5" cstate="print">
              <a:extLst>
                <a:ext uri="{28A0092B-C50C-407E-A947-70E740481C1C}">
                  <a14:useLocalDpi xmlns:a14="http://schemas.microsoft.com/office/drawing/2010/main" xmlns="" val="0"/>
                </a:ext>
              </a:extLst>
            </a:blip>
            <a:srcRect/>
            <a:stretch>
              <a:fillRect t="-27000" b="-2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Date Placeholder 3"/>
          <p:cNvSpPr>
            <a:spLocks noGrp="1"/>
          </p:cNvSpPr>
          <p:nvPr>
            <p:ph type="dt" sz="half" idx="10"/>
          </p:nvPr>
        </p:nvSpPr>
        <p:spPr/>
        <p:txBody>
          <a:bodyPr/>
          <a:lstStyle>
            <a:lvl1pPr>
              <a:defRPr/>
            </a:lvl1pPr>
          </a:lstStyle>
          <a:p>
            <a:pPr>
              <a:defRPr/>
            </a:pPr>
            <a:fld id="{B19D42EC-A037-4908-9C68-13DB88C92E84}" type="datetimeFigureOut">
              <a:rPr lang="zh-CN" altLang="en-US"/>
              <a:pPr>
                <a:defRPr/>
              </a:pPr>
              <a:t>2019/1/24 Thursday</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4AB9E5FE-B17C-4ED6-A262-02547F00E301}" type="slidenum">
              <a:rPr lang="zh-CN" altLang="en-US"/>
              <a:pPr>
                <a:defRPr/>
              </a:pPr>
              <a:t>‹#›</a:t>
            </a:fld>
            <a:endParaRPr lang="zh-CN" altLang="en-US"/>
          </a:p>
        </p:txBody>
      </p:sp>
    </p:spTree>
    <p:extLst>
      <p:ext uri="{BB962C8B-B14F-4D97-AF65-F5344CB8AC3E}">
        <p14:creationId xmlns:p14="http://schemas.microsoft.com/office/powerpoint/2010/main" xmlns="" val="185849900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PA_文本框 1"/>
          <p:cNvSpPr txBox="1">
            <a:spLocks noChangeArrowheads="1"/>
          </p:cNvSpPr>
          <p:nvPr userDrawn="1">
            <p:custDataLst>
              <p:tags r:id="rId1"/>
            </p:custDataLst>
          </p:nvPr>
        </p:nvSpPr>
        <p:spPr bwMode="auto">
          <a:xfrm>
            <a:off x="196132" y="6629400"/>
            <a:ext cx="12192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schemeClr val="bg1">
                    <a:lumMod val="95000"/>
                    <a:alpha val="0"/>
                  </a:schemeClr>
                </a:solidFill>
                <a:latin typeface="优教通专用字体logo" panose="02000500000000000000" pitchFamily="2" charset="0"/>
              </a:rPr>
              <a:t>0</a:t>
            </a:r>
            <a:endParaRPr lang="zh-CN" altLang="en-US" sz="100" dirty="0" smtClean="0">
              <a:solidFill>
                <a:schemeClr val="bg1">
                  <a:lumMod val="95000"/>
                  <a:alpha val="0"/>
                </a:schemeClr>
              </a:solidFill>
              <a:latin typeface="优教通专用字体logo" panose="02000500000000000000" pitchFamily="2" charset="0"/>
            </a:endParaRPr>
          </a:p>
        </p:txBody>
      </p:sp>
      <p:pic>
        <p:nvPicPr>
          <p:cNvPr id="3" name="PA_图片 1"/>
          <p:cNvPicPr>
            <a:picLocks noChangeAspect="1"/>
          </p:cNvPicPr>
          <p:nvPr userDrawn="1">
            <p:custDataLst>
              <p:tags r:id="rId2"/>
            </p:custDataLst>
          </p:nvPr>
        </p:nvPicPr>
        <p:blipFill>
          <a:blip r:embed="rId4">
            <a:extLst>
              <a:ext uri="{28A0092B-C50C-407E-A947-70E740481C1C}">
                <a14:useLocalDpi xmlns:a14="http://schemas.microsoft.com/office/drawing/2010/main" xmlns=""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椭圆 3"/>
          <p:cNvSpPr/>
          <p:nvPr userDrawn="1"/>
        </p:nvSpPr>
        <p:spPr>
          <a:xfrm>
            <a:off x="734302" y="349250"/>
            <a:ext cx="750888" cy="836324"/>
          </a:xfrm>
          <a:prstGeom prst="ellipse">
            <a:avLst/>
          </a:prstGeom>
          <a:blipFill>
            <a:blip r:embed="rId5" cstate="print">
              <a:extLst>
                <a:ext uri="{28A0092B-C50C-407E-A947-70E740481C1C}">
                  <a14:useLocalDpi xmlns:a14="http://schemas.microsoft.com/office/drawing/2010/main" xmlns="" val="0"/>
                </a:ext>
              </a:extLst>
            </a:blip>
            <a:srcRect/>
            <a:stretch>
              <a:fillRect t="-27000" b="-2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5" name="Date Placeholder 3"/>
          <p:cNvSpPr>
            <a:spLocks noGrp="1"/>
          </p:cNvSpPr>
          <p:nvPr>
            <p:ph type="dt" sz="half" idx="10"/>
          </p:nvPr>
        </p:nvSpPr>
        <p:spPr/>
        <p:txBody>
          <a:bodyPr/>
          <a:lstStyle>
            <a:lvl1pPr>
              <a:defRPr/>
            </a:lvl1pPr>
          </a:lstStyle>
          <a:p>
            <a:pPr>
              <a:defRPr/>
            </a:pPr>
            <a:fld id="{09CD63DA-F745-416A-BBB4-C2DFCDF5071C}" type="datetimeFigureOut">
              <a:rPr lang="zh-CN" altLang="en-US"/>
              <a:pPr>
                <a:defRPr/>
              </a:pPr>
              <a:t>2019/1/24 Thursday</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F80ADAA-4AEE-48B0-A910-8DC2AF30C9B7}" type="slidenum">
              <a:rPr lang="zh-CN" altLang="en-US"/>
              <a:pPr>
                <a:defRPr/>
              </a:pPr>
              <a:t>‹#›</a:t>
            </a:fld>
            <a:endParaRPr lang="zh-CN" altLang="en-US"/>
          </a:p>
        </p:txBody>
      </p:sp>
    </p:spTree>
    <p:extLst>
      <p:ext uri="{BB962C8B-B14F-4D97-AF65-F5344CB8AC3E}">
        <p14:creationId xmlns:p14="http://schemas.microsoft.com/office/powerpoint/2010/main" xmlns="" val="12722950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image" Target="../media/image1.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image" Target="../media/image3.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slideLayout" Target="../slideLayouts/slideLayout1.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 Type="http://schemas.openxmlformats.org/officeDocument/2006/relationships/tags" Target="../tags/tag69.xml"/><Relationship Id="rId21" Type="http://schemas.openxmlformats.org/officeDocument/2006/relationships/tags" Target="../tags/tag87.xml"/><Relationship Id="rId34" Type="http://schemas.openxmlformats.org/officeDocument/2006/relationships/image" Target="../media/image1.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image" Target="../media/image3.png"/><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tags" Target="../tags/tag9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slideLayout" Target="../slideLayouts/slideLayout18.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s>
</file>

<file path=ppt/slides/_rels/slide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microsoft.com/office/2007/relationships/diagramDrawing" Target="../diagrams/drawing1.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image" Target="../media/image1.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image" Target="../media/image3.png"/><Relationship Id="rId38" Type="http://schemas.openxmlformats.org/officeDocument/2006/relationships/diagramColors" Target="../diagrams/colors1.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slideLayout" Target="../slideLayouts/slideLayout17.xml"/><Relationship Id="rId37" Type="http://schemas.openxmlformats.org/officeDocument/2006/relationships/diagramQuickStyle" Target="../diagrams/quickStyle1.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diagramLayout" Target="../diagrams/layout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A_图片 1" hidden="1"/>
          <p:cNvPicPr>
            <a:picLocks noGrp="1" noRot="1" noChangeAspect="1" noMove="1" noResize="1" noEditPoints="1" noChangeShapeType="1"/>
          </p:cNvPicPr>
          <p:nvPr>
            <p:custDataLst>
              <p:tags r:id="rId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A_图片 1" hidden="1"/>
          <p:cNvPicPr>
            <a:picLocks noGrp="1" noRot="1" noChangeAspect="1" noMove="1" noResize="1" noEditPoints="1" noChangeShapeType="1"/>
          </p:cNvPicPr>
          <p:nvPr>
            <p:custDataLst>
              <p:tags r:id="rId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A_图片 1" hidden="1"/>
          <p:cNvPicPr>
            <a:picLocks noGrp="1" noRot="1" noChangeAspect="1" noMove="1" noResize="1" noEditPoints="1" noChangeShapeType="1"/>
          </p:cNvPicPr>
          <p:nvPr>
            <p:custDataLst>
              <p:tags r:id="rId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054100"/>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A_图片 1" hidden="1"/>
          <p:cNvPicPr>
            <a:picLocks noGrp="1" noRot="1" noChangeAspect="1" noMove="1" noResize="1" noEditPoints="1" noChangeShapeType="1"/>
          </p:cNvPicPr>
          <p:nvPr>
            <p:custDataLst>
              <p:tags r:id="rId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A_图片 1" hidden="1"/>
          <p:cNvPicPr>
            <a:picLocks noGrp="1" noRot="1" noChangeAspect="1" noMove="1" noResize="1" noEditPoints="1" noChangeShapeType="1"/>
          </p:cNvPicPr>
          <p:nvPr>
            <p:custDataLst>
              <p:tags r:id="rId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A_图片 1" hidden="1"/>
          <p:cNvPicPr>
            <a:picLocks noGrp="1" noRot="1" noChangeAspect="1" noMove="1" noResize="1" noEditPoints="1" noChangeShapeType="1"/>
          </p:cNvPicPr>
          <p:nvPr>
            <p:custDataLst>
              <p:tags r:id="rId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A_图片 1" hidden="1"/>
          <p:cNvPicPr>
            <a:picLocks noGrp="1" noRot="1" noChangeAspect="1" noMove="1" noResize="1" noEditPoints="1" noChangeShapeType="1"/>
          </p:cNvPicPr>
          <p:nvPr>
            <p:custDataLst>
              <p:tags r:id="rId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A_图片 1" hidden="1"/>
          <p:cNvPicPr>
            <a:picLocks noGrp="1" noRot="1" noChangeAspect="1" noMove="1" noResize="1" noEditPoints="1" noChangeShapeType="1"/>
          </p:cNvPicPr>
          <p:nvPr>
            <p:custDataLst>
              <p:tags r:id="rId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A_图片 1" hidden="1"/>
          <p:cNvPicPr>
            <a:picLocks noGrp="1" noRot="1" noChangeAspect="1" noMove="1" noResize="1" noEditPoints="1" noChangeShapeType="1"/>
          </p:cNvPicPr>
          <p:nvPr>
            <p:custDataLst>
              <p:tags r:id="rId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PA_图片 1" hidden="1"/>
          <p:cNvPicPr>
            <a:picLocks noGrp="1" noRot="1" noChangeAspect="1" noMove="1" noResize="1" noEditPoints="1" noChangeShapeType="1"/>
          </p:cNvPicPr>
          <p:nvPr>
            <p:custDataLst>
              <p:tags r:id="rId1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730375"/>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A_图片 1" hidden="1"/>
          <p:cNvPicPr>
            <a:picLocks noGrp="1" noRot="1" noChangeAspect="1" noMove="1" noResize="1" noEditPoints="1" noChangeShapeType="1"/>
          </p:cNvPicPr>
          <p:nvPr>
            <p:custDataLst>
              <p:tags r:id="rId1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5" name="PA_图片 1" hidden="1"/>
          <p:cNvPicPr>
            <a:picLocks noGrp="1" noRot="1" noChangeAspect="1" noMove="1" noResize="1" noEditPoints="1" noChangeShapeType="1"/>
          </p:cNvPicPr>
          <p:nvPr>
            <p:custDataLst>
              <p:tags r:id="rId1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6" name="PA_图片 1" hidden="1"/>
          <p:cNvPicPr>
            <a:picLocks noGrp="1" noRot="1" noChangeAspect="1" noMove="1" noResize="1" noEditPoints="1" noChangeShapeType="1"/>
          </p:cNvPicPr>
          <p:nvPr>
            <p:custDataLst>
              <p:tags r:id="rId1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7" name="PA_图片 1" hidden="1"/>
          <p:cNvPicPr>
            <a:picLocks noGrp="1" noRot="1" noChangeAspect="1" noMove="1" noResize="1" noEditPoints="1" noChangeShapeType="1"/>
          </p:cNvPicPr>
          <p:nvPr>
            <p:custDataLst>
              <p:tags r:id="rId1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8" name="PA_图片 1" hidden="1"/>
          <p:cNvPicPr>
            <a:picLocks noGrp="1" noRot="1" noChangeAspect="1" noMove="1" noResize="1" noEditPoints="1" noChangeShapeType="1"/>
          </p:cNvPicPr>
          <p:nvPr>
            <p:custDataLst>
              <p:tags r:id="rId1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9" name="PA_图片 1" hidden="1"/>
          <p:cNvPicPr>
            <a:picLocks noGrp="1" noRot="1" noChangeAspect="1" noMove="1" noResize="1" noEditPoints="1" noChangeShapeType="1"/>
          </p:cNvPicPr>
          <p:nvPr>
            <p:custDataLst>
              <p:tags r:id="rId1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0" name="PA_图片 1" hidden="1"/>
          <p:cNvPicPr>
            <a:picLocks noGrp="1" noRot="1" noChangeAspect="1" noMove="1" noResize="1" noEditPoints="1" noChangeShapeType="1"/>
          </p:cNvPicPr>
          <p:nvPr>
            <p:custDataLst>
              <p:tags r:id="rId1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4437063"/>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1" name="PA_图片 1" hidden="1"/>
          <p:cNvPicPr>
            <a:picLocks noGrp="1" noRot="1" noChangeAspect="1" noMove="1" noResize="1" noEditPoints="1" noChangeShapeType="1"/>
          </p:cNvPicPr>
          <p:nvPr>
            <p:custDataLst>
              <p:tags r:id="rId1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2" name="PA_图片 1" hidden="1"/>
          <p:cNvPicPr>
            <a:picLocks noGrp="1" noRot="1" noChangeAspect="1" noMove="1" noResize="1" noEditPoints="1" noChangeShapeType="1"/>
          </p:cNvPicPr>
          <p:nvPr>
            <p:custDataLst>
              <p:tags r:id="rId1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3" name="PA_图片 1" hidden="1"/>
          <p:cNvPicPr>
            <a:picLocks noGrp="1" noRot="1" noChangeAspect="1" noMove="1" noResize="1" noEditPoints="1" noChangeShapeType="1"/>
          </p:cNvPicPr>
          <p:nvPr>
            <p:custDataLst>
              <p:tags r:id="rId2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4" name="PA_图片 1" hidden="1"/>
          <p:cNvPicPr>
            <a:picLocks noGrp="1" noRot="1" noChangeAspect="1" noMove="1" noResize="1" noEditPoints="1" noChangeShapeType="1"/>
          </p:cNvPicPr>
          <p:nvPr>
            <p:custDataLst>
              <p:tags r:id="rId2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5" name="PA_图片 1" hidden="1"/>
          <p:cNvPicPr>
            <a:picLocks noGrp="1" noRot="1" noChangeAspect="1" noMove="1" noResize="1" noEditPoints="1" noChangeShapeType="1"/>
          </p:cNvPicPr>
          <p:nvPr>
            <p:custDataLst>
              <p:tags r:id="rId2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6" name="PA_图片 1" hidden="1"/>
          <p:cNvPicPr>
            <a:picLocks noGrp="1" noRot="1" noChangeAspect="1" noMove="1" noResize="1" noEditPoints="1" noChangeShapeType="1"/>
          </p:cNvPicPr>
          <p:nvPr>
            <p:custDataLst>
              <p:tags r:id="rId2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7" name="PA_图片 1" hidden="1"/>
          <p:cNvPicPr>
            <a:picLocks noGrp="1" noRot="1" noChangeAspect="1" noMove="1" noResize="1" noEditPoints="1" noChangeShapeType="1"/>
          </p:cNvPicPr>
          <p:nvPr>
            <p:custDataLst>
              <p:tags r:id="rId2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5113338"/>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8" name="PA_图片 1" hidden="1"/>
          <p:cNvPicPr>
            <a:picLocks noGrp="1" noRot="1" noChangeAspect="1" noMove="1" noResize="1" noEditPoints="1" noChangeShapeType="1"/>
          </p:cNvPicPr>
          <p:nvPr>
            <p:custDataLst>
              <p:tags r:id="rId2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9" name="PA_图片 1" hidden="1"/>
          <p:cNvPicPr>
            <a:picLocks noGrp="1" noRot="1" noChangeAspect="1" noMove="1" noResize="1" noEditPoints="1" noChangeShapeType="1"/>
          </p:cNvPicPr>
          <p:nvPr>
            <p:custDataLst>
              <p:tags r:id="rId2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20" name="PA_图片 1" hidden="1"/>
          <p:cNvPicPr>
            <a:picLocks noGrp="1" noRot="1" noChangeAspect="1" noMove="1" noResize="1" noEditPoints="1" noChangeShapeType="1"/>
          </p:cNvPicPr>
          <p:nvPr>
            <p:custDataLst>
              <p:tags r:id="rId2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21" name="PA_图片 1" hidden="1"/>
          <p:cNvPicPr>
            <a:picLocks noGrp="1" noRot="1" noChangeAspect="1" noMove="1" noResize="1" noEditPoints="1" noChangeShapeType="1"/>
          </p:cNvPicPr>
          <p:nvPr>
            <p:custDataLst>
              <p:tags r:id="rId2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22" name="PA_文本框 123" hidden="1"/>
          <p:cNvSpPr>
            <a:spLocks noGrp="1" noRot="1" noChangeAspect="1" noMove="1" noResize="1" noEditPoints="1" noChangeShapeType="1" noTextEdit="1"/>
          </p:cNvSpPr>
          <p:nvPr>
            <p:custDataLst>
              <p:tags r:id="rId29"/>
            </p:custDataLst>
          </p:nvPr>
        </p:nvSpPr>
        <p:spPr bwMode="auto">
          <a:xfrm>
            <a:off x="1131888" y="2754313"/>
            <a:ext cx="6889750" cy="1333500"/>
          </a:xfrm>
          <a:custGeom>
            <a:avLst/>
            <a:gdLst>
              <a:gd name="T0" fmla="*/ 1 w 10306347"/>
              <a:gd name="T1" fmla="*/ 1 h 1778496"/>
              <a:gd name="T2" fmla="*/ 1 w 10306347"/>
              <a:gd name="T3" fmla="*/ 1 h 1778496"/>
              <a:gd name="T4" fmla="*/ 1 w 10306347"/>
              <a:gd name="T5" fmla="*/ 1 h 1778496"/>
              <a:gd name="T6" fmla="*/ 1 w 10306347"/>
              <a:gd name="T7" fmla="*/ 1 h 1778496"/>
              <a:gd name="T8" fmla="*/ 1 w 10306347"/>
              <a:gd name="T9" fmla="*/ 1 h 1778496"/>
              <a:gd name="T10" fmla="*/ 0 w 10306347"/>
              <a:gd name="T11" fmla="*/ 1 h 1778496"/>
              <a:gd name="T12" fmla="*/ 1 w 10306347"/>
              <a:gd name="T13" fmla="*/ 1 h 1778496"/>
              <a:gd name="T14" fmla="*/ 1 w 10306347"/>
              <a:gd name="T15" fmla="*/ 1 h 1778496"/>
              <a:gd name="T16" fmla="*/ 1 w 10306347"/>
              <a:gd name="T17" fmla="*/ 1 h 1778496"/>
              <a:gd name="T18" fmla="*/ 1 w 10306347"/>
              <a:gd name="T19" fmla="*/ 1 h 1778496"/>
              <a:gd name="T20" fmla="*/ 1 w 10306347"/>
              <a:gd name="T21" fmla="*/ 1 h 1778496"/>
              <a:gd name="T22" fmla="*/ 1 w 10306347"/>
              <a:gd name="T23" fmla="*/ 1 h 1778496"/>
              <a:gd name="T24" fmla="*/ 1 w 10306347"/>
              <a:gd name="T25" fmla="*/ 1 h 1778496"/>
              <a:gd name="T26" fmla="*/ 1 w 10306347"/>
              <a:gd name="T27" fmla="*/ 1 h 1778496"/>
              <a:gd name="T28" fmla="*/ 1 w 10306347"/>
              <a:gd name="T29" fmla="*/ 1 h 1778496"/>
              <a:gd name="T30" fmla="*/ 1 w 10306347"/>
              <a:gd name="T31" fmla="*/ 1 h 1778496"/>
              <a:gd name="T32" fmla="*/ 1 w 10306347"/>
              <a:gd name="T33" fmla="*/ 1 h 1778496"/>
              <a:gd name="T34" fmla="*/ 1 w 10306347"/>
              <a:gd name="T35" fmla="*/ 1 h 1778496"/>
              <a:gd name="T36" fmla="*/ 1 w 10306347"/>
              <a:gd name="T37" fmla="*/ 1 h 1778496"/>
              <a:gd name="T38" fmla="*/ 1 w 10306347"/>
              <a:gd name="T39" fmla="*/ 1 h 1778496"/>
              <a:gd name="T40" fmla="*/ 1 w 10306347"/>
              <a:gd name="T41" fmla="*/ 1 h 1778496"/>
              <a:gd name="T42" fmla="*/ 1 w 10306347"/>
              <a:gd name="T43" fmla="*/ 1 h 1778496"/>
              <a:gd name="T44" fmla="*/ 1 w 10306347"/>
              <a:gd name="T45" fmla="*/ 1 h 1778496"/>
              <a:gd name="T46" fmla="*/ 1 w 10306347"/>
              <a:gd name="T47" fmla="*/ 1 h 1778496"/>
              <a:gd name="T48" fmla="*/ 1 w 10306347"/>
              <a:gd name="T49" fmla="*/ 1 h 1778496"/>
              <a:gd name="T50" fmla="*/ 1 w 10306347"/>
              <a:gd name="T51" fmla="*/ 1 h 1778496"/>
              <a:gd name="T52" fmla="*/ 1 w 10306347"/>
              <a:gd name="T53" fmla="*/ 1 h 1778496"/>
              <a:gd name="T54" fmla="*/ 1 w 10306347"/>
              <a:gd name="T55" fmla="*/ 1 h 1778496"/>
              <a:gd name="T56" fmla="*/ 1 w 10306347"/>
              <a:gd name="T57" fmla="*/ 1 h 1778496"/>
              <a:gd name="T58" fmla="*/ 1 w 10306347"/>
              <a:gd name="T59" fmla="*/ 1 h 1778496"/>
              <a:gd name="T60" fmla="*/ 1 w 10306347"/>
              <a:gd name="T61" fmla="*/ 1 h 1778496"/>
              <a:gd name="T62" fmla="*/ 1 w 10306347"/>
              <a:gd name="T63" fmla="*/ 1 h 1778496"/>
              <a:gd name="T64" fmla="*/ 1 w 10306347"/>
              <a:gd name="T65" fmla="*/ 1 h 1778496"/>
              <a:gd name="T66" fmla="*/ 1 w 10306347"/>
              <a:gd name="T67" fmla="*/ 1 h 1778496"/>
              <a:gd name="T68" fmla="*/ 1 w 10306347"/>
              <a:gd name="T69" fmla="*/ 1 h 1778496"/>
              <a:gd name="T70" fmla="*/ 1 w 10306347"/>
              <a:gd name="T71" fmla="*/ 1 h 1778496"/>
              <a:gd name="T72" fmla="*/ 1 w 10306347"/>
              <a:gd name="T73" fmla="*/ 1 h 1778496"/>
              <a:gd name="T74" fmla="*/ 1 w 10306347"/>
              <a:gd name="T75" fmla="*/ 1 h 1778496"/>
              <a:gd name="T76" fmla="*/ 1 w 10306347"/>
              <a:gd name="T77" fmla="*/ 1 h 1778496"/>
              <a:gd name="T78" fmla="*/ 1 w 10306347"/>
              <a:gd name="T79" fmla="*/ 1 h 1778496"/>
              <a:gd name="T80" fmla="*/ 1 w 10306347"/>
              <a:gd name="T81" fmla="*/ 1 h 1778496"/>
              <a:gd name="T82" fmla="*/ 1 w 10306347"/>
              <a:gd name="T83" fmla="*/ 1 h 1778496"/>
              <a:gd name="T84" fmla="*/ 1 w 10306347"/>
              <a:gd name="T85" fmla="*/ 1 h 1778496"/>
              <a:gd name="T86" fmla="*/ 1 w 10306347"/>
              <a:gd name="T87" fmla="*/ 1 h 1778496"/>
              <a:gd name="T88" fmla="*/ 1 w 10306347"/>
              <a:gd name="T89" fmla="*/ 1 h 1778496"/>
              <a:gd name="T90" fmla="*/ 1 w 10306347"/>
              <a:gd name="T91" fmla="*/ 1 h 1778496"/>
              <a:gd name="T92" fmla="*/ 1 w 10306347"/>
              <a:gd name="T93" fmla="*/ 1 h 1778496"/>
              <a:gd name="T94" fmla="*/ 1 w 10306347"/>
              <a:gd name="T95" fmla="*/ 1 h 1778496"/>
              <a:gd name="T96" fmla="*/ 1 w 10306347"/>
              <a:gd name="T97" fmla="*/ 1 h 1778496"/>
              <a:gd name="T98" fmla="*/ 1 w 10306347"/>
              <a:gd name="T99" fmla="*/ 1 h 1778496"/>
              <a:gd name="T100" fmla="*/ 1 w 10306347"/>
              <a:gd name="T101" fmla="*/ 1 h 1778496"/>
              <a:gd name="T102" fmla="*/ 1 w 10306347"/>
              <a:gd name="T103" fmla="*/ 1 h 1778496"/>
              <a:gd name="T104" fmla="*/ 1 w 10306347"/>
              <a:gd name="T105" fmla="*/ 1 h 1778496"/>
              <a:gd name="T106" fmla="*/ 1 w 10306347"/>
              <a:gd name="T107" fmla="*/ 0 h 17784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06347" h="1778496">
                <a:moveTo>
                  <a:pt x="1145977" y="1220391"/>
                </a:moveTo>
                <a:lnTo>
                  <a:pt x="1145977" y="1614785"/>
                </a:lnTo>
                <a:lnTo>
                  <a:pt x="1391543" y="1614785"/>
                </a:lnTo>
                <a:lnTo>
                  <a:pt x="1391543" y="1220391"/>
                </a:lnTo>
                <a:lnTo>
                  <a:pt x="1145977" y="1220391"/>
                </a:lnTo>
                <a:close/>
                <a:moveTo>
                  <a:pt x="773907" y="1220391"/>
                </a:moveTo>
                <a:lnTo>
                  <a:pt x="773907" y="1614785"/>
                </a:lnTo>
                <a:lnTo>
                  <a:pt x="1012031" y="1614785"/>
                </a:lnTo>
                <a:lnTo>
                  <a:pt x="1012031" y="1220391"/>
                </a:lnTo>
                <a:lnTo>
                  <a:pt x="773907" y="1220391"/>
                </a:lnTo>
                <a:close/>
                <a:moveTo>
                  <a:pt x="409278" y="1220391"/>
                </a:moveTo>
                <a:lnTo>
                  <a:pt x="409278" y="1614785"/>
                </a:lnTo>
                <a:lnTo>
                  <a:pt x="632520" y="1614785"/>
                </a:lnTo>
                <a:lnTo>
                  <a:pt x="632520" y="1220391"/>
                </a:lnTo>
                <a:lnTo>
                  <a:pt x="409278" y="1220391"/>
                </a:lnTo>
                <a:close/>
                <a:moveTo>
                  <a:pt x="245567" y="1101328"/>
                </a:moveTo>
                <a:lnTo>
                  <a:pt x="1555254" y="1101328"/>
                </a:lnTo>
                <a:cubicBezTo>
                  <a:pt x="1550293" y="1190625"/>
                  <a:pt x="1547813" y="1279922"/>
                  <a:pt x="1547813" y="1369219"/>
                </a:cubicBezTo>
                <a:lnTo>
                  <a:pt x="1547813" y="1614785"/>
                </a:lnTo>
                <a:cubicBezTo>
                  <a:pt x="1622227" y="1614785"/>
                  <a:pt x="1699121" y="1612305"/>
                  <a:pt x="1778496" y="1607344"/>
                </a:cubicBezTo>
                <a:lnTo>
                  <a:pt x="1778496" y="1741289"/>
                </a:lnTo>
                <a:cubicBezTo>
                  <a:pt x="1659434" y="1736328"/>
                  <a:pt x="1520527" y="1733848"/>
                  <a:pt x="1361778" y="1733848"/>
                </a:cubicBezTo>
                <a:lnTo>
                  <a:pt x="364629" y="1733848"/>
                </a:lnTo>
                <a:cubicBezTo>
                  <a:pt x="205879" y="1733848"/>
                  <a:pt x="84336" y="1736328"/>
                  <a:pt x="0" y="1741289"/>
                </a:cubicBezTo>
                <a:lnTo>
                  <a:pt x="0" y="1607344"/>
                </a:lnTo>
                <a:cubicBezTo>
                  <a:pt x="89297" y="1612305"/>
                  <a:pt x="173633" y="1614785"/>
                  <a:pt x="253008" y="1614785"/>
                </a:cubicBezTo>
                <a:lnTo>
                  <a:pt x="253008" y="1369219"/>
                </a:lnTo>
                <a:cubicBezTo>
                  <a:pt x="253008" y="1270000"/>
                  <a:pt x="250528" y="1180703"/>
                  <a:pt x="245567" y="1101328"/>
                </a:cubicBezTo>
                <a:close/>
                <a:moveTo>
                  <a:pt x="8885038" y="1086445"/>
                </a:moveTo>
                <a:lnTo>
                  <a:pt x="8885038" y="1369219"/>
                </a:lnTo>
                <a:cubicBezTo>
                  <a:pt x="9009062" y="1339453"/>
                  <a:pt x="9098359" y="1319609"/>
                  <a:pt x="9152929" y="1309688"/>
                </a:cubicBezTo>
                <a:lnTo>
                  <a:pt x="9152929" y="1086445"/>
                </a:lnTo>
                <a:lnTo>
                  <a:pt x="8885038" y="1086445"/>
                </a:lnTo>
                <a:close/>
                <a:moveTo>
                  <a:pt x="8885038" y="684609"/>
                </a:moveTo>
                <a:lnTo>
                  <a:pt x="8885038" y="967383"/>
                </a:lnTo>
                <a:lnTo>
                  <a:pt x="9152929" y="967383"/>
                </a:lnTo>
                <a:lnTo>
                  <a:pt x="9152929" y="684609"/>
                </a:lnTo>
                <a:lnTo>
                  <a:pt x="8885038" y="684609"/>
                </a:lnTo>
                <a:close/>
                <a:moveTo>
                  <a:pt x="4025801" y="677168"/>
                </a:moveTo>
                <a:cubicBezTo>
                  <a:pt x="4040684" y="811113"/>
                  <a:pt x="4060527" y="932656"/>
                  <a:pt x="4085332" y="1041797"/>
                </a:cubicBezTo>
                <a:cubicBezTo>
                  <a:pt x="4115098" y="1155898"/>
                  <a:pt x="4147344" y="1242715"/>
                  <a:pt x="4182070" y="1302246"/>
                </a:cubicBezTo>
                <a:cubicBezTo>
                  <a:pt x="4251523" y="1148457"/>
                  <a:pt x="4301133" y="940098"/>
                  <a:pt x="4330898" y="677168"/>
                </a:cubicBezTo>
                <a:lnTo>
                  <a:pt x="4025801" y="677168"/>
                </a:lnTo>
                <a:close/>
                <a:moveTo>
                  <a:pt x="6139160" y="662285"/>
                </a:moveTo>
                <a:lnTo>
                  <a:pt x="6139160" y="1071563"/>
                </a:lnTo>
                <a:lnTo>
                  <a:pt x="6563320" y="1071563"/>
                </a:lnTo>
                <a:lnTo>
                  <a:pt x="6563320" y="662285"/>
                </a:lnTo>
                <a:lnTo>
                  <a:pt x="6139160" y="662285"/>
                </a:lnTo>
                <a:close/>
                <a:moveTo>
                  <a:pt x="535781" y="558106"/>
                </a:moveTo>
                <a:cubicBezTo>
                  <a:pt x="545703" y="612676"/>
                  <a:pt x="568027" y="657324"/>
                  <a:pt x="602754" y="692051"/>
                </a:cubicBezTo>
                <a:cubicBezTo>
                  <a:pt x="558106" y="726777"/>
                  <a:pt x="503535" y="772666"/>
                  <a:pt x="439043" y="829717"/>
                </a:cubicBezTo>
                <a:cubicBezTo>
                  <a:pt x="374551" y="886768"/>
                  <a:pt x="292696" y="957461"/>
                  <a:pt x="193477" y="1041797"/>
                </a:cubicBezTo>
                <a:cubicBezTo>
                  <a:pt x="153789" y="987227"/>
                  <a:pt x="116582" y="947539"/>
                  <a:pt x="81856" y="922734"/>
                </a:cubicBezTo>
                <a:cubicBezTo>
                  <a:pt x="171153" y="873125"/>
                  <a:pt x="250528" y="818555"/>
                  <a:pt x="319981" y="759024"/>
                </a:cubicBezTo>
                <a:cubicBezTo>
                  <a:pt x="389434" y="699492"/>
                  <a:pt x="461367" y="632520"/>
                  <a:pt x="535781" y="558106"/>
                </a:cubicBezTo>
                <a:close/>
                <a:moveTo>
                  <a:pt x="5990332" y="535781"/>
                </a:moveTo>
                <a:lnTo>
                  <a:pt x="6719590" y="535781"/>
                </a:lnTo>
                <a:cubicBezTo>
                  <a:pt x="6714629" y="600274"/>
                  <a:pt x="6712148" y="672207"/>
                  <a:pt x="6712148" y="751582"/>
                </a:cubicBezTo>
                <a:lnTo>
                  <a:pt x="6712148" y="1116211"/>
                </a:lnTo>
                <a:cubicBezTo>
                  <a:pt x="6712148" y="1200547"/>
                  <a:pt x="6714629" y="1272481"/>
                  <a:pt x="6719590" y="1332012"/>
                </a:cubicBezTo>
                <a:lnTo>
                  <a:pt x="6563320" y="1332012"/>
                </a:lnTo>
                <a:lnTo>
                  <a:pt x="6563320" y="1198066"/>
                </a:lnTo>
                <a:lnTo>
                  <a:pt x="6139160" y="1198066"/>
                </a:lnTo>
                <a:lnTo>
                  <a:pt x="6139160" y="1398984"/>
                </a:lnTo>
                <a:lnTo>
                  <a:pt x="5990332" y="1398984"/>
                </a:lnTo>
                <a:cubicBezTo>
                  <a:pt x="5995293" y="1364258"/>
                  <a:pt x="5997773" y="1307207"/>
                  <a:pt x="5997773" y="1227832"/>
                </a:cubicBezTo>
                <a:lnTo>
                  <a:pt x="5997773" y="751582"/>
                </a:lnTo>
                <a:cubicBezTo>
                  <a:pt x="5997773" y="672207"/>
                  <a:pt x="5995293" y="600274"/>
                  <a:pt x="5990332" y="535781"/>
                </a:cubicBezTo>
                <a:close/>
                <a:moveTo>
                  <a:pt x="8885038" y="297656"/>
                </a:moveTo>
                <a:lnTo>
                  <a:pt x="8885038" y="565547"/>
                </a:lnTo>
                <a:lnTo>
                  <a:pt x="9152929" y="565547"/>
                </a:lnTo>
                <a:lnTo>
                  <a:pt x="9152929" y="297656"/>
                </a:lnTo>
                <a:lnTo>
                  <a:pt x="8885038" y="297656"/>
                </a:lnTo>
                <a:close/>
                <a:moveTo>
                  <a:pt x="5752207" y="178594"/>
                </a:moveTo>
                <a:cubicBezTo>
                  <a:pt x="5856386" y="183555"/>
                  <a:pt x="5970488" y="186035"/>
                  <a:pt x="6094511" y="186035"/>
                </a:cubicBezTo>
                <a:lnTo>
                  <a:pt x="7195839" y="186035"/>
                </a:lnTo>
                <a:cubicBezTo>
                  <a:pt x="7275215" y="186035"/>
                  <a:pt x="7359550" y="183555"/>
                  <a:pt x="7448847" y="178594"/>
                </a:cubicBezTo>
                <a:lnTo>
                  <a:pt x="7448847" y="319981"/>
                </a:lnTo>
                <a:cubicBezTo>
                  <a:pt x="7369473" y="315019"/>
                  <a:pt x="7287617" y="312539"/>
                  <a:pt x="7203281" y="312539"/>
                </a:cubicBezTo>
                <a:lnTo>
                  <a:pt x="7158632" y="312539"/>
                </a:lnTo>
                <a:lnTo>
                  <a:pt x="7158632" y="1540371"/>
                </a:lnTo>
                <a:cubicBezTo>
                  <a:pt x="7158632" y="1629668"/>
                  <a:pt x="7132587" y="1687959"/>
                  <a:pt x="7080498" y="1715244"/>
                </a:cubicBezTo>
                <a:cubicBezTo>
                  <a:pt x="7028408" y="1742529"/>
                  <a:pt x="6922988" y="1763613"/>
                  <a:pt x="6764238" y="1778496"/>
                </a:cubicBezTo>
                <a:cubicBezTo>
                  <a:pt x="6754316" y="1714004"/>
                  <a:pt x="6734472" y="1654473"/>
                  <a:pt x="6704707" y="1599902"/>
                </a:cubicBezTo>
                <a:cubicBezTo>
                  <a:pt x="6808886" y="1604863"/>
                  <a:pt x="6883300" y="1602383"/>
                  <a:pt x="6927949" y="1592461"/>
                </a:cubicBezTo>
                <a:cubicBezTo>
                  <a:pt x="6972597" y="1582539"/>
                  <a:pt x="6994922" y="1555254"/>
                  <a:pt x="6994922" y="1510606"/>
                </a:cubicBezTo>
                <a:lnTo>
                  <a:pt x="6994922" y="312539"/>
                </a:lnTo>
                <a:lnTo>
                  <a:pt x="6101953" y="312539"/>
                </a:lnTo>
                <a:cubicBezTo>
                  <a:pt x="5972969" y="312539"/>
                  <a:pt x="5856386" y="315019"/>
                  <a:pt x="5752207" y="319981"/>
                </a:cubicBezTo>
                <a:lnTo>
                  <a:pt x="5752207" y="178594"/>
                </a:lnTo>
                <a:close/>
                <a:moveTo>
                  <a:pt x="8602265" y="171152"/>
                </a:moveTo>
                <a:cubicBezTo>
                  <a:pt x="8681640" y="176113"/>
                  <a:pt x="8788300" y="178594"/>
                  <a:pt x="8922246" y="178594"/>
                </a:cubicBezTo>
                <a:lnTo>
                  <a:pt x="9138046" y="178594"/>
                </a:lnTo>
                <a:cubicBezTo>
                  <a:pt x="9242226" y="178594"/>
                  <a:pt x="9341445" y="176113"/>
                  <a:pt x="9435703" y="171152"/>
                </a:cubicBezTo>
                <a:lnTo>
                  <a:pt x="9435703" y="305098"/>
                </a:lnTo>
                <a:cubicBezTo>
                  <a:pt x="9361288" y="300137"/>
                  <a:pt x="9309199" y="297656"/>
                  <a:pt x="9279433" y="297656"/>
                </a:cubicBezTo>
                <a:lnTo>
                  <a:pt x="9279433" y="1279922"/>
                </a:lnTo>
                <a:cubicBezTo>
                  <a:pt x="9324081" y="1270000"/>
                  <a:pt x="9381133" y="1255117"/>
                  <a:pt x="9450585" y="1235274"/>
                </a:cubicBezTo>
                <a:cubicBezTo>
                  <a:pt x="9445625" y="1284883"/>
                  <a:pt x="9443144" y="1329531"/>
                  <a:pt x="9443144" y="1369219"/>
                </a:cubicBezTo>
                <a:cubicBezTo>
                  <a:pt x="9358808" y="1389063"/>
                  <a:pt x="9304238" y="1401465"/>
                  <a:pt x="9279433" y="1406426"/>
                </a:cubicBezTo>
                <a:cubicBezTo>
                  <a:pt x="9279433" y="1555254"/>
                  <a:pt x="9281914" y="1669355"/>
                  <a:pt x="9286874" y="1748730"/>
                </a:cubicBezTo>
                <a:lnTo>
                  <a:pt x="9145488" y="1748730"/>
                </a:lnTo>
                <a:cubicBezTo>
                  <a:pt x="9150449" y="1669355"/>
                  <a:pt x="9152929" y="1565176"/>
                  <a:pt x="9152929" y="1436191"/>
                </a:cubicBezTo>
                <a:cubicBezTo>
                  <a:pt x="9009062" y="1470918"/>
                  <a:pt x="8898681" y="1499443"/>
                  <a:pt x="8821787" y="1521768"/>
                </a:cubicBezTo>
                <a:cubicBezTo>
                  <a:pt x="8744892" y="1544092"/>
                  <a:pt x="8679160" y="1567656"/>
                  <a:pt x="8624589" y="1592461"/>
                </a:cubicBezTo>
                <a:cubicBezTo>
                  <a:pt x="8609706" y="1532930"/>
                  <a:pt x="8592344" y="1478359"/>
                  <a:pt x="8572499" y="1428750"/>
                </a:cubicBezTo>
                <a:cubicBezTo>
                  <a:pt x="8627070" y="1418828"/>
                  <a:pt x="8689082" y="1406426"/>
                  <a:pt x="8758535" y="1391543"/>
                </a:cubicBezTo>
                <a:lnTo>
                  <a:pt x="8758535" y="297656"/>
                </a:lnTo>
                <a:cubicBezTo>
                  <a:pt x="8718847" y="297656"/>
                  <a:pt x="8666758" y="300137"/>
                  <a:pt x="8602265" y="305098"/>
                </a:cubicBezTo>
                <a:lnTo>
                  <a:pt x="8602265" y="171152"/>
                </a:lnTo>
                <a:close/>
                <a:moveTo>
                  <a:pt x="230684" y="81855"/>
                </a:moveTo>
                <a:cubicBezTo>
                  <a:pt x="349746" y="166191"/>
                  <a:pt x="451446" y="238125"/>
                  <a:pt x="535781" y="297656"/>
                </a:cubicBezTo>
                <a:cubicBezTo>
                  <a:pt x="501055" y="332383"/>
                  <a:pt x="466328" y="372070"/>
                  <a:pt x="431602" y="416719"/>
                </a:cubicBezTo>
                <a:cubicBezTo>
                  <a:pt x="352227" y="342305"/>
                  <a:pt x="255489" y="267891"/>
                  <a:pt x="141387" y="193477"/>
                </a:cubicBezTo>
                <a:cubicBezTo>
                  <a:pt x="181074" y="153789"/>
                  <a:pt x="210840" y="116582"/>
                  <a:pt x="230684" y="81855"/>
                </a:cubicBezTo>
                <a:close/>
                <a:moveTo>
                  <a:pt x="4472285" y="74414"/>
                </a:moveTo>
                <a:cubicBezTo>
                  <a:pt x="4497090" y="138906"/>
                  <a:pt x="4524375" y="188516"/>
                  <a:pt x="4554141" y="223242"/>
                </a:cubicBezTo>
                <a:cubicBezTo>
                  <a:pt x="4454922" y="233164"/>
                  <a:pt x="4351982" y="244326"/>
                  <a:pt x="4245322" y="256729"/>
                </a:cubicBezTo>
                <a:cubicBezTo>
                  <a:pt x="4138662" y="269131"/>
                  <a:pt x="4008437" y="280293"/>
                  <a:pt x="3854648" y="290215"/>
                </a:cubicBezTo>
                <a:lnTo>
                  <a:pt x="3854648" y="565547"/>
                </a:lnTo>
                <a:lnTo>
                  <a:pt x="4487168" y="565547"/>
                </a:lnTo>
                <a:cubicBezTo>
                  <a:pt x="4467324" y="729258"/>
                  <a:pt x="4441279" y="885527"/>
                  <a:pt x="4409033" y="1034356"/>
                </a:cubicBezTo>
                <a:cubicBezTo>
                  <a:pt x="4376787" y="1183184"/>
                  <a:pt x="4328418" y="1314648"/>
                  <a:pt x="4263926" y="1428750"/>
                </a:cubicBezTo>
                <a:cubicBezTo>
                  <a:pt x="4308574" y="1473399"/>
                  <a:pt x="4361904" y="1514326"/>
                  <a:pt x="4423916" y="1551533"/>
                </a:cubicBezTo>
                <a:cubicBezTo>
                  <a:pt x="4485928" y="1588740"/>
                  <a:pt x="4546699" y="1617266"/>
                  <a:pt x="4606230" y="1637109"/>
                </a:cubicBezTo>
                <a:cubicBezTo>
                  <a:pt x="4566543" y="1666875"/>
                  <a:pt x="4526855" y="1711523"/>
                  <a:pt x="4487168" y="1771055"/>
                </a:cubicBezTo>
                <a:cubicBezTo>
                  <a:pt x="4432598" y="1736328"/>
                  <a:pt x="4378027" y="1697881"/>
                  <a:pt x="4323457" y="1655713"/>
                </a:cubicBezTo>
                <a:cubicBezTo>
                  <a:pt x="4268887" y="1613545"/>
                  <a:pt x="4221758" y="1572617"/>
                  <a:pt x="4182070" y="1532930"/>
                </a:cubicBezTo>
                <a:cubicBezTo>
                  <a:pt x="4102695" y="1617266"/>
                  <a:pt x="3998515" y="1699121"/>
                  <a:pt x="3869531" y="1778496"/>
                </a:cubicBezTo>
                <a:cubicBezTo>
                  <a:pt x="3834804" y="1738809"/>
                  <a:pt x="3795117" y="1699121"/>
                  <a:pt x="3750469" y="1659434"/>
                </a:cubicBezTo>
                <a:cubicBezTo>
                  <a:pt x="3879453" y="1609824"/>
                  <a:pt x="3993555" y="1527969"/>
                  <a:pt x="4092773" y="1413867"/>
                </a:cubicBezTo>
                <a:cubicBezTo>
                  <a:pt x="4048125" y="1329531"/>
                  <a:pt x="4008437" y="1232793"/>
                  <a:pt x="3973711" y="1123652"/>
                </a:cubicBezTo>
                <a:cubicBezTo>
                  <a:pt x="3943945" y="1019473"/>
                  <a:pt x="3919141" y="870645"/>
                  <a:pt x="3899297" y="677168"/>
                </a:cubicBezTo>
                <a:lnTo>
                  <a:pt x="3854648" y="677168"/>
                </a:lnTo>
                <a:cubicBezTo>
                  <a:pt x="3849687" y="930176"/>
                  <a:pt x="3832324" y="1128613"/>
                  <a:pt x="3802558" y="1272481"/>
                </a:cubicBezTo>
                <a:cubicBezTo>
                  <a:pt x="3772793" y="1416348"/>
                  <a:pt x="3723183" y="1550293"/>
                  <a:pt x="3653730" y="1674316"/>
                </a:cubicBezTo>
                <a:cubicBezTo>
                  <a:pt x="3604121" y="1634629"/>
                  <a:pt x="3559472" y="1609824"/>
                  <a:pt x="3519785" y="1599902"/>
                </a:cubicBezTo>
                <a:cubicBezTo>
                  <a:pt x="3569394" y="1540371"/>
                  <a:pt x="3611562" y="1456035"/>
                  <a:pt x="3646289" y="1346895"/>
                </a:cubicBezTo>
                <a:cubicBezTo>
                  <a:pt x="3681015" y="1237754"/>
                  <a:pt x="3703339" y="1121172"/>
                  <a:pt x="3713262" y="997149"/>
                </a:cubicBezTo>
                <a:cubicBezTo>
                  <a:pt x="3723183" y="868164"/>
                  <a:pt x="3728144" y="724297"/>
                  <a:pt x="3728144" y="565547"/>
                </a:cubicBezTo>
                <a:cubicBezTo>
                  <a:pt x="3728144" y="401836"/>
                  <a:pt x="3723183" y="270371"/>
                  <a:pt x="3713262" y="171152"/>
                </a:cubicBezTo>
                <a:cubicBezTo>
                  <a:pt x="3852168" y="176113"/>
                  <a:pt x="3992314" y="168672"/>
                  <a:pt x="4133701" y="148828"/>
                </a:cubicBezTo>
                <a:cubicBezTo>
                  <a:pt x="4275088" y="128984"/>
                  <a:pt x="4387949" y="104180"/>
                  <a:pt x="4472285" y="74414"/>
                </a:cubicBezTo>
                <a:close/>
                <a:moveTo>
                  <a:pt x="3333750" y="74414"/>
                </a:moveTo>
                <a:lnTo>
                  <a:pt x="3475137" y="74414"/>
                </a:lnTo>
                <a:cubicBezTo>
                  <a:pt x="3470176" y="128984"/>
                  <a:pt x="3467695" y="188516"/>
                  <a:pt x="3467695" y="253008"/>
                </a:cubicBezTo>
                <a:lnTo>
                  <a:pt x="3467695" y="602754"/>
                </a:lnTo>
                <a:cubicBezTo>
                  <a:pt x="3527226" y="602754"/>
                  <a:pt x="3579316" y="600274"/>
                  <a:pt x="3623965" y="595313"/>
                </a:cubicBezTo>
                <a:lnTo>
                  <a:pt x="3623965" y="721816"/>
                </a:lnTo>
                <a:cubicBezTo>
                  <a:pt x="3569394" y="716856"/>
                  <a:pt x="3512344" y="714375"/>
                  <a:pt x="3452812" y="714375"/>
                </a:cubicBezTo>
                <a:lnTo>
                  <a:pt x="3155156" y="714375"/>
                </a:lnTo>
                <a:lnTo>
                  <a:pt x="3155156" y="959941"/>
                </a:lnTo>
                <a:lnTo>
                  <a:pt x="3512344" y="959941"/>
                </a:lnTo>
                <a:cubicBezTo>
                  <a:pt x="3507383" y="1029395"/>
                  <a:pt x="3504902" y="1126133"/>
                  <a:pt x="3504902" y="1250156"/>
                </a:cubicBezTo>
                <a:lnTo>
                  <a:pt x="3504902" y="1711523"/>
                </a:lnTo>
                <a:lnTo>
                  <a:pt x="3370957" y="1711523"/>
                </a:lnTo>
                <a:cubicBezTo>
                  <a:pt x="3375918" y="1537891"/>
                  <a:pt x="3378398" y="1324570"/>
                  <a:pt x="3378398" y="1071563"/>
                </a:cubicBezTo>
                <a:lnTo>
                  <a:pt x="3155156" y="1071563"/>
                </a:lnTo>
                <a:cubicBezTo>
                  <a:pt x="3150195" y="1185664"/>
                  <a:pt x="3137793" y="1296045"/>
                  <a:pt x="3117949" y="1402705"/>
                </a:cubicBezTo>
                <a:cubicBezTo>
                  <a:pt x="3098105" y="1509365"/>
                  <a:pt x="3065859" y="1619746"/>
                  <a:pt x="3021211" y="1733848"/>
                </a:cubicBezTo>
                <a:cubicBezTo>
                  <a:pt x="2986484" y="1709043"/>
                  <a:pt x="2939355" y="1686719"/>
                  <a:pt x="2879825" y="1666875"/>
                </a:cubicBezTo>
                <a:cubicBezTo>
                  <a:pt x="2979043" y="1493242"/>
                  <a:pt x="3028652" y="1227832"/>
                  <a:pt x="3028652" y="870645"/>
                </a:cubicBezTo>
                <a:cubicBezTo>
                  <a:pt x="3028652" y="508496"/>
                  <a:pt x="3026172" y="250528"/>
                  <a:pt x="3021211" y="96738"/>
                </a:cubicBezTo>
                <a:cubicBezTo>
                  <a:pt x="3070820" y="106660"/>
                  <a:pt x="3120429" y="114101"/>
                  <a:pt x="3170039" y="119063"/>
                </a:cubicBezTo>
                <a:cubicBezTo>
                  <a:pt x="3160117" y="198438"/>
                  <a:pt x="3155156" y="272852"/>
                  <a:pt x="3155156" y="342305"/>
                </a:cubicBezTo>
                <a:lnTo>
                  <a:pt x="3155156" y="602754"/>
                </a:lnTo>
                <a:lnTo>
                  <a:pt x="3341191" y="602754"/>
                </a:lnTo>
                <a:lnTo>
                  <a:pt x="3341191" y="253008"/>
                </a:lnTo>
                <a:cubicBezTo>
                  <a:pt x="3341191" y="198438"/>
                  <a:pt x="3338711" y="138906"/>
                  <a:pt x="3333750" y="74414"/>
                </a:cubicBezTo>
                <a:close/>
                <a:moveTo>
                  <a:pt x="9830097" y="52090"/>
                </a:moveTo>
                <a:lnTo>
                  <a:pt x="9978925" y="52090"/>
                </a:lnTo>
                <a:cubicBezTo>
                  <a:pt x="9973964" y="136426"/>
                  <a:pt x="9971484" y="225723"/>
                  <a:pt x="9971484" y="319981"/>
                </a:cubicBezTo>
                <a:lnTo>
                  <a:pt x="9971484" y="625078"/>
                </a:lnTo>
                <a:cubicBezTo>
                  <a:pt x="10100468" y="625078"/>
                  <a:pt x="10207129" y="622598"/>
                  <a:pt x="10291464" y="617637"/>
                </a:cubicBezTo>
                <a:lnTo>
                  <a:pt x="10291464" y="751582"/>
                </a:lnTo>
                <a:cubicBezTo>
                  <a:pt x="10177363" y="746621"/>
                  <a:pt x="10070702" y="744141"/>
                  <a:pt x="9971484" y="744141"/>
                </a:cubicBezTo>
                <a:lnTo>
                  <a:pt x="9971484" y="1532930"/>
                </a:lnTo>
                <a:lnTo>
                  <a:pt x="10097988" y="1532930"/>
                </a:lnTo>
                <a:cubicBezTo>
                  <a:pt x="10152558" y="1532930"/>
                  <a:pt x="10222012" y="1530449"/>
                  <a:pt x="10306347" y="1525488"/>
                </a:cubicBezTo>
                <a:lnTo>
                  <a:pt x="10306347" y="1659434"/>
                </a:lnTo>
                <a:cubicBezTo>
                  <a:pt x="10222012" y="1654473"/>
                  <a:pt x="10152558" y="1651992"/>
                  <a:pt x="10097988" y="1651992"/>
                </a:cubicBezTo>
                <a:lnTo>
                  <a:pt x="9524999" y="1651992"/>
                </a:lnTo>
                <a:cubicBezTo>
                  <a:pt x="9470429" y="1651992"/>
                  <a:pt x="9423300" y="1654473"/>
                  <a:pt x="9383613" y="1659434"/>
                </a:cubicBezTo>
                <a:lnTo>
                  <a:pt x="9383613" y="1525488"/>
                </a:lnTo>
                <a:cubicBezTo>
                  <a:pt x="9418340" y="1530449"/>
                  <a:pt x="9460507" y="1532930"/>
                  <a:pt x="9510117" y="1532930"/>
                </a:cubicBezTo>
                <a:lnTo>
                  <a:pt x="9510117" y="699492"/>
                </a:lnTo>
                <a:cubicBezTo>
                  <a:pt x="9510117" y="630039"/>
                  <a:pt x="9507637" y="555625"/>
                  <a:pt x="9502675" y="476250"/>
                </a:cubicBezTo>
                <a:lnTo>
                  <a:pt x="9651503" y="476250"/>
                </a:lnTo>
                <a:cubicBezTo>
                  <a:pt x="9646543" y="555625"/>
                  <a:pt x="9644062" y="632520"/>
                  <a:pt x="9644062" y="706934"/>
                </a:cubicBezTo>
                <a:lnTo>
                  <a:pt x="9644062" y="1532930"/>
                </a:lnTo>
                <a:lnTo>
                  <a:pt x="9837538" y="1532930"/>
                </a:lnTo>
                <a:lnTo>
                  <a:pt x="9837538" y="319981"/>
                </a:lnTo>
                <a:cubicBezTo>
                  <a:pt x="9837538" y="230684"/>
                  <a:pt x="9835058" y="141387"/>
                  <a:pt x="9830097" y="52090"/>
                </a:cubicBezTo>
                <a:close/>
                <a:moveTo>
                  <a:pt x="863203" y="0"/>
                </a:moveTo>
                <a:cubicBezTo>
                  <a:pt x="917774" y="34727"/>
                  <a:pt x="969864" y="59531"/>
                  <a:pt x="1019473" y="74414"/>
                </a:cubicBezTo>
                <a:cubicBezTo>
                  <a:pt x="979786" y="133945"/>
                  <a:pt x="947539" y="186035"/>
                  <a:pt x="922734" y="230684"/>
                </a:cubicBezTo>
                <a:lnTo>
                  <a:pt x="1644551" y="230684"/>
                </a:lnTo>
                <a:cubicBezTo>
                  <a:pt x="1609825" y="344785"/>
                  <a:pt x="1577578" y="461367"/>
                  <a:pt x="1547813" y="580430"/>
                </a:cubicBezTo>
                <a:cubicBezTo>
                  <a:pt x="1493242" y="555625"/>
                  <a:pt x="1443633" y="543223"/>
                  <a:pt x="1398985" y="543223"/>
                </a:cubicBezTo>
                <a:lnTo>
                  <a:pt x="1458516" y="349746"/>
                </a:lnTo>
                <a:lnTo>
                  <a:pt x="1153418" y="349746"/>
                </a:lnTo>
                <a:cubicBezTo>
                  <a:pt x="1143496" y="488652"/>
                  <a:pt x="1190625" y="607715"/>
                  <a:pt x="1294805" y="706934"/>
                </a:cubicBezTo>
                <a:cubicBezTo>
                  <a:pt x="1398985" y="806152"/>
                  <a:pt x="1530449" y="870645"/>
                  <a:pt x="1689200" y="900410"/>
                </a:cubicBezTo>
                <a:cubicBezTo>
                  <a:pt x="1649512" y="945059"/>
                  <a:pt x="1617266" y="994668"/>
                  <a:pt x="1592461" y="1049238"/>
                </a:cubicBezTo>
                <a:cubicBezTo>
                  <a:pt x="1513086" y="1024434"/>
                  <a:pt x="1422549" y="978545"/>
                  <a:pt x="1320850" y="911572"/>
                </a:cubicBezTo>
                <a:cubicBezTo>
                  <a:pt x="1219151" y="844600"/>
                  <a:pt x="1145977" y="749102"/>
                  <a:pt x="1101328" y="625078"/>
                </a:cubicBezTo>
                <a:cubicBezTo>
                  <a:pt x="1061641" y="734219"/>
                  <a:pt x="1004590" y="822275"/>
                  <a:pt x="930176" y="889248"/>
                </a:cubicBezTo>
                <a:cubicBezTo>
                  <a:pt x="855762" y="956221"/>
                  <a:pt x="746621" y="1014512"/>
                  <a:pt x="602754" y="1064121"/>
                </a:cubicBezTo>
                <a:cubicBezTo>
                  <a:pt x="587871" y="1019473"/>
                  <a:pt x="555625" y="977305"/>
                  <a:pt x="506016" y="937617"/>
                </a:cubicBezTo>
                <a:cubicBezTo>
                  <a:pt x="709414" y="888008"/>
                  <a:pt x="843360" y="813594"/>
                  <a:pt x="907852" y="714375"/>
                </a:cubicBezTo>
                <a:cubicBezTo>
                  <a:pt x="972344" y="615156"/>
                  <a:pt x="1009551" y="493613"/>
                  <a:pt x="1019473" y="349746"/>
                </a:cubicBezTo>
                <a:lnTo>
                  <a:pt x="870645" y="349746"/>
                </a:lnTo>
                <a:cubicBezTo>
                  <a:pt x="825996" y="419199"/>
                  <a:pt x="771426" y="491133"/>
                  <a:pt x="706934" y="565547"/>
                </a:cubicBezTo>
                <a:cubicBezTo>
                  <a:pt x="687090" y="525859"/>
                  <a:pt x="647403" y="493613"/>
                  <a:pt x="587871" y="468809"/>
                </a:cubicBezTo>
                <a:cubicBezTo>
                  <a:pt x="657325" y="404316"/>
                  <a:pt x="711895" y="337344"/>
                  <a:pt x="751582" y="267891"/>
                </a:cubicBezTo>
                <a:cubicBezTo>
                  <a:pt x="791270" y="198438"/>
                  <a:pt x="828476" y="109141"/>
                  <a:pt x="863203"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3" name="PA_文本框 1" hidden="1"/>
          <p:cNvSpPr txBox="1">
            <a:spLocks noChangeArrowheads="1"/>
          </p:cNvSpPr>
          <p:nvPr>
            <p:custDataLst>
              <p:tags r:id="rId30"/>
            </p:custDataLst>
          </p:nvPr>
        </p:nvSpPr>
        <p:spPr bwMode="auto">
          <a:xfrm>
            <a:off x="196132" y="6629400"/>
            <a:ext cx="12192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schemeClr val="bg1">
                    <a:lumMod val="95000"/>
                    <a:alpha val="0"/>
                  </a:schemeClr>
                </a:solidFill>
                <a:latin typeface="优教通专用字体logo" panose="02000500000000000000" pitchFamily="2" charset="0"/>
              </a:rPr>
              <a:t>0</a:t>
            </a:r>
            <a:endParaRPr lang="zh-CN" altLang="en-US" sz="100" dirty="0" smtClean="0">
              <a:solidFill>
                <a:schemeClr val="bg1">
                  <a:lumMod val="95000"/>
                  <a:alpha val="0"/>
                </a:schemeClr>
              </a:solidFill>
              <a:latin typeface="优教通专用字体logo" panose="02000500000000000000" pitchFamily="2" charset="0"/>
            </a:endParaRPr>
          </a:p>
        </p:txBody>
      </p:sp>
      <p:pic>
        <p:nvPicPr>
          <p:cNvPr id="8224" name="PA_图片 1" hidden="1"/>
          <p:cNvPicPr>
            <a:picLocks noChangeAspect="1"/>
          </p:cNvPicPr>
          <p:nvPr>
            <p:custDataLst>
              <p:tags r:id="rId31"/>
            </p:custDataLst>
          </p:nvPr>
        </p:nvPicPr>
        <p:blipFill>
          <a:blip r:embed="rId34">
            <a:extLst>
              <a:ext uri="{28A0092B-C50C-407E-A947-70E740481C1C}">
                <a14:useLocalDpi xmlns:a14="http://schemas.microsoft.com/office/drawing/2010/main" xmlns=""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3318845" y="2609334"/>
            <a:ext cx="6510115" cy="830997"/>
          </a:xfrm>
          <a:prstGeom prst="rect">
            <a:avLst/>
          </a:prstGeom>
        </p:spPr>
        <p:txBody>
          <a:bodyPr wrap="none">
            <a:spAutoFit/>
          </a:bodyPr>
          <a:lstStyle/>
          <a:p>
            <a:r>
              <a:rPr lang="zh-CN" altLang="en-US" sz="4800" noProof="1">
                <a:solidFill>
                  <a:srgbClr val="00B0F0"/>
                </a:solidFill>
              </a:rPr>
              <a:t>第十六课 网络社交平台</a:t>
            </a:r>
            <a:endParaRPr lang="zh-CN" altLang="en-US" sz="4800" dirty="0"/>
          </a:p>
        </p:txBody>
      </p:sp>
      <p:sp>
        <p:nvSpPr>
          <p:cNvPr id="34" name="TextBox 33"/>
          <p:cNvSpPr txBox="1"/>
          <p:nvPr/>
        </p:nvSpPr>
        <p:spPr>
          <a:xfrm>
            <a:off x="1284536" y="5116310"/>
            <a:ext cx="9601200" cy="830997"/>
          </a:xfrm>
          <a:prstGeom prst="rect">
            <a:avLst/>
          </a:prstGeom>
          <a:noFill/>
        </p:spPr>
        <p:txBody>
          <a:bodyPr wrap="square" rtlCol="0">
            <a:spAutoFit/>
          </a:bodyPr>
          <a:lstStyle/>
          <a:p>
            <a:r>
              <a:rPr lang="zh-CN" altLang="en-US" sz="4800" dirty="0" smtClean="0">
                <a:solidFill>
                  <a:srgbClr val="FF0000"/>
                </a:solidFill>
                <a:latin typeface="宋体" pitchFamily="2" charset="-122"/>
                <a:ea typeface="宋体" pitchFamily="2" charset="-122"/>
              </a:rPr>
              <a:t>淮滨县张里乡双楼小学   朱宏林</a:t>
            </a:r>
            <a:endParaRPr lang="zh-CN" altLang="en-US" sz="4800"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xmlns="" val="282519357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A_图片 1" hidden="1"/>
          <p:cNvPicPr>
            <a:picLocks noGrp="1" noRot="1" noChangeAspect="1" noMove="1" noResize="1" noEditPoints="1" noChangeShapeType="1"/>
          </p:cNvPicPr>
          <p:nvPr>
            <p:custDataLst>
              <p:tags r:id="rId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A_图片 1" hidden="1"/>
          <p:cNvPicPr>
            <a:picLocks noGrp="1" noRot="1" noChangeAspect="1" noMove="1" noResize="1" noEditPoints="1" noChangeShapeType="1"/>
          </p:cNvPicPr>
          <p:nvPr>
            <p:custDataLst>
              <p:tags r:id="rId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A_图片 1" hidden="1"/>
          <p:cNvPicPr>
            <a:picLocks noGrp="1" noRot="1" noChangeAspect="1" noMove="1" noResize="1" noEditPoints="1" noChangeShapeType="1"/>
          </p:cNvPicPr>
          <p:nvPr>
            <p:custDataLst>
              <p:tags r:id="rId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054100"/>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A_图片 1" hidden="1"/>
          <p:cNvPicPr>
            <a:picLocks noGrp="1" noRot="1" noChangeAspect="1" noMove="1" noResize="1" noEditPoints="1" noChangeShapeType="1"/>
          </p:cNvPicPr>
          <p:nvPr>
            <p:custDataLst>
              <p:tags r:id="rId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A_图片 1" hidden="1"/>
          <p:cNvPicPr>
            <a:picLocks noGrp="1" noRot="1" noChangeAspect="1" noMove="1" noResize="1" noEditPoints="1" noChangeShapeType="1"/>
          </p:cNvPicPr>
          <p:nvPr>
            <p:custDataLst>
              <p:tags r:id="rId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A_图片 1" hidden="1"/>
          <p:cNvPicPr>
            <a:picLocks noGrp="1" noRot="1" noChangeAspect="1" noMove="1" noResize="1" noEditPoints="1" noChangeShapeType="1"/>
          </p:cNvPicPr>
          <p:nvPr>
            <p:custDataLst>
              <p:tags r:id="rId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A_图片 1" hidden="1"/>
          <p:cNvPicPr>
            <a:picLocks noGrp="1" noRot="1" noChangeAspect="1" noMove="1" noResize="1" noEditPoints="1" noChangeShapeType="1"/>
          </p:cNvPicPr>
          <p:nvPr>
            <p:custDataLst>
              <p:tags r:id="rId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A_图片 1" hidden="1"/>
          <p:cNvPicPr>
            <a:picLocks noGrp="1" noRot="1" noChangeAspect="1" noMove="1" noResize="1" noEditPoints="1" noChangeShapeType="1"/>
          </p:cNvPicPr>
          <p:nvPr>
            <p:custDataLst>
              <p:tags r:id="rId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A_图片 1" hidden="1"/>
          <p:cNvPicPr>
            <a:picLocks noGrp="1" noRot="1" noChangeAspect="1" noMove="1" noResize="1" noEditPoints="1" noChangeShapeType="1"/>
          </p:cNvPicPr>
          <p:nvPr>
            <p:custDataLst>
              <p:tags r:id="rId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9" name="PA_图片 1" hidden="1"/>
          <p:cNvPicPr>
            <a:picLocks noGrp="1" noRot="1" noChangeAspect="1" noMove="1" noResize="1" noEditPoints="1" noChangeShapeType="1"/>
          </p:cNvPicPr>
          <p:nvPr>
            <p:custDataLst>
              <p:tags r:id="rId1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730375"/>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0" name="PA_图片 1" hidden="1"/>
          <p:cNvPicPr>
            <a:picLocks noGrp="1" noRot="1" noChangeAspect="1" noMove="1" noResize="1" noEditPoints="1" noChangeShapeType="1"/>
          </p:cNvPicPr>
          <p:nvPr>
            <p:custDataLst>
              <p:tags r:id="rId1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1" name="PA_图片 1" hidden="1"/>
          <p:cNvPicPr>
            <a:picLocks noGrp="1" noRot="1" noChangeAspect="1" noMove="1" noResize="1" noEditPoints="1" noChangeShapeType="1"/>
          </p:cNvPicPr>
          <p:nvPr>
            <p:custDataLst>
              <p:tags r:id="rId1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PA_图片 1" hidden="1"/>
          <p:cNvPicPr>
            <a:picLocks noGrp="1" noRot="1" noChangeAspect="1" noMove="1" noResize="1" noEditPoints="1" noChangeShapeType="1"/>
          </p:cNvPicPr>
          <p:nvPr>
            <p:custDataLst>
              <p:tags r:id="rId1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3" name="PA_图片 1" hidden="1"/>
          <p:cNvPicPr>
            <a:picLocks noGrp="1" noRot="1" noChangeAspect="1" noMove="1" noResize="1" noEditPoints="1" noChangeShapeType="1"/>
          </p:cNvPicPr>
          <p:nvPr>
            <p:custDataLst>
              <p:tags r:id="rId1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4" name="PA_图片 1" hidden="1"/>
          <p:cNvPicPr>
            <a:picLocks noGrp="1" noRot="1" noChangeAspect="1" noMove="1" noResize="1" noEditPoints="1" noChangeShapeType="1"/>
          </p:cNvPicPr>
          <p:nvPr>
            <p:custDataLst>
              <p:tags r:id="rId1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5" name="PA_图片 1" hidden="1"/>
          <p:cNvPicPr>
            <a:picLocks noGrp="1" noRot="1" noChangeAspect="1" noMove="1" noResize="1" noEditPoints="1" noChangeShapeType="1"/>
          </p:cNvPicPr>
          <p:nvPr>
            <p:custDataLst>
              <p:tags r:id="rId1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6" name="PA_图片 1" hidden="1"/>
          <p:cNvPicPr>
            <a:picLocks noGrp="1" noRot="1" noChangeAspect="1" noMove="1" noResize="1" noEditPoints="1" noChangeShapeType="1"/>
          </p:cNvPicPr>
          <p:nvPr>
            <p:custDataLst>
              <p:tags r:id="rId1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4437063"/>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7" name="PA_图片 1" hidden="1"/>
          <p:cNvPicPr>
            <a:picLocks noGrp="1" noRot="1" noChangeAspect="1" noMove="1" noResize="1" noEditPoints="1" noChangeShapeType="1"/>
          </p:cNvPicPr>
          <p:nvPr>
            <p:custDataLst>
              <p:tags r:id="rId1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8" name="PA_图片 1" hidden="1"/>
          <p:cNvPicPr>
            <a:picLocks noGrp="1" noRot="1" noChangeAspect="1" noMove="1" noResize="1" noEditPoints="1" noChangeShapeType="1"/>
          </p:cNvPicPr>
          <p:nvPr>
            <p:custDataLst>
              <p:tags r:id="rId1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9" name="PA_图片 1" hidden="1"/>
          <p:cNvPicPr>
            <a:picLocks noGrp="1" noRot="1" noChangeAspect="1" noMove="1" noResize="1" noEditPoints="1" noChangeShapeType="1"/>
          </p:cNvPicPr>
          <p:nvPr>
            <p:custDataLst>
              <p:tags r:id="rId2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0" name="PA_图片 1" hidden="1"/>
          <p:cNvPicPr>
            <a:picLocks noGrp="1" noRot="1" noChangeAspect="1" noMove="1" noResize="1" noEditPoints="1" noChangeShapeType="1"/>
          </p:cNvPicPr>
          <p:nvPr>
            <p:custDataLst>
              <p:tags r:id="rId2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1" name="PA_图片 1" hidden="1"/>
          <p:cNvPicPr>
            <a:picLocks noGrp="1" noRot="1" noChangeAspect="1" noMove="1" noResize="1" noEditPoints="1" noChangeShapeType="1"/>
          </p:cNvPicPr>
          <p:nvPr>
            <p:custDataLst>
              <p:tags r:id="rId2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PA_图片 1" hidden="1"/>
          <p:cNvPicPr>
            <a:picLocks noGrp="1" noRot="1" noChangeAspect="1" noMove="1" noResize="1" noEditPoints="1" noChangeShapeType="1"/>
          </p:cNvPicPr>
          <p:nvPr>
            <p:custDataLst>
              <p:tags r:id="rId2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3" name="PA_图片 1" hidden="1"/>
          <p:cNvPicPr>
            <a:picLocks noGrp="1" noRot="1" noChangeAspect="1" noMove="1" noResize="1" noEditPoints="1" noChangeShapeType="1"/>
          </p:cNvPicPr>
          <p:nvPr>
            <p:custDataLst>
              <p:tags r:id="rId2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5113338"/>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PA_图片 1" hidden="1"/>
          <p:cNvPicPr>
            <a:picLocks noGrp="1" noRot="1" noChangeAspect="1" noMove="1" noResize="1" noEditPoints="1" noChangeShapeType="1"/>
          </p:cNvPicPr>
          <p:nvPr>
            <p:custDataLst>
              <p:tags r:id="rId2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5" name="PA_图片 1" hidden="1"/>
          <p:cNvPicPr>
            <a:picLocks noGrp="1" noRot="1" noChangeAspect="1" noMove="1" noResize="1" noEditPoints="1" noChangeShapeType="1"/>
          </p:cNvPicPr>
          <p:nvPr>
            <p:custDataLst>
              <p:tags r:id="rId2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6" name="PA_图片 1" hidden="1"/>
          <p:cNvPicPr>
            <a:picLocks noGrp="1" noRot="1" noChangeAspect="1" noMove="1" noResize="1" noEditPoints="1" noChangeShapeType="1"/>
          </p:cNvPicPr>
          <p:nvPr>
            <p:custDataLst>
              <p:tags r:id="rId2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7" name="PA_图片 1" hidden="1"/>
          <p:cNvPicPr>
            <a:picLocks noGrp="1" noRot="1" noChangeAspect="1" noMove="1" noResize="1" noEditPoints="1" noChangeShapeType="1"/>
          </p:cNvPicPr>
          <p:nvPr>
            <p:custDataLst>
              <p:tags r:id="rId2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8" name="PA_文本框 123" hidden="1"/>
          <p:cNvSpPr>
            <a:spLocks noGrp="1" noRot="1" noChangeAspect="1" noMove="1" noResize="1" noEditPoints="1" noChangeShapeType="1" noTextEdit="1"/>
          </p:cNvSpPr>
          <p:nvPr>
            <p:custDataLst>
              <p:tags r:id="rId29"/>
            </p:custDataLst>
          </p:nvPr>
        </p:nvSpPr>
        <p:spPr bwMode="auto">
          <a:xfrm>
            <a:off x="1131888" y="2754313"/>
            <a:ext cx="6889750" cy="1333500"/>
          </a:xfrm>
          <a:custGeom>
            <a:avLst/>
            <a:gdLst>
              <a:gd name="T0" fmla="*/ 1 w 10306347"/>
              <a:gd name="T1" fmla="*/ 1 h 1778496"/>
              <a:gd name="T2" fmla="*/ 1 w 10306347"/>
              <a:gd name="T3" fmla="*/ 1 h 1778496"/>
              <a:gd name="T4" fmla="*/ 1 w 10306347"/>
              <a:gd name="T5" fmla="*/ 1 h 1778496"/>
              <a:gd name="T6" fmla="*/ 1 w 10306347"/>
              <a:gd name="T7" fmla="*/ 1 h 1778496"/>
              <a:gd name="T8" fmla="*/ 1 w 10306347"/>
              <a:gd name="T9" fmla="*/ 1 h 1778496"/>
              <a:gd name="T10" fmla="*/ 0 w 10306347"/>
              <a:gd name="T11" fmla="*/ 1 h 1778496"/>
              <a:gd name="T12" fmla="*/ 1 w 10306347"/>
              <a:gd name="T13" fmla="*/ 1 h 1778496"/>
              <a:gd name="T14" fmla="*/ 1 w 10306347"/>
              <a:gd name="T15" fmla="*/ 1 h 1778496"/>
              <a:gd name="T16" fmla="*/ 1 w 10306347"/>
              <a:gd name="T17" fmla="*/ 1 h 1778496"/>
              <a:gd name="T18" fmla="*/ 1 w 10306347"/>
              <a:gd name="T19" fmla="*/ 1 h 1778496"/>
              <a:gd name="T20" fmla="*/ 1 w 10306347"/>
              <a:gd name="T21" fmla="*/ 1 h 1778496"/>
              <a:gd name="T22" fmla="*/ 1 w 10306347"/>
              <a:gd name="T23" fmla="*/ 1 h 1778496"/>
              <a:gd name="T24" fmla="*/ 1 w 10306347"/>
              <a:gd name="T25" fmla="*/ 1 h 1778496"/>
              <a:gd name="T26" fmla="*/ 1 w 10306347"/>
              <a:gd name="T27" fmla="*/ 1 h 1778496"/>
              <a:gd name="T28" fmla="*/ 1 w 10306347"/>
              <a:gd name="T29" fmla="*/ 1 h 1778496"/>
              <a:gd name="T30" fmla="*/ 1 w 10306347"/>
              <a:gd name="T31" fmla="*/ 1 h 1778496"/>
              <a:gd name="T32" fmla="*/ 1 w 10306347"/>
              <a:gd name="T33" fmla="*/ 1 h 1778496"/>
              <a:gd name="T34" fmla="*/ 1 w 10306347"/>
              <a:gd name="T35" fmla="*/ 1 h 1778496"/>
              <a:gd name="T36" fmla="*/ 1 w 10306347"/>
              <a:gd name="T37" fmla="*/ 1 h 1778496"/>
              <a:gd name="T38" fmla="*/ 1 w 10306347"/>
              <a:gd name="T39" fmla="*/ 1 h 1778496"/>
              <a:gd name="T40" fmla="*/ 1 w 10306347"/>
              <a:gd name="T41" fmla="*/ 1 h 1778496"/>
              <a:gd name="T42" fmla="*/ 1 w 10306347"/>
              <a:gd name="T43" fmla="*/ 1 h 1778496"/>
              <a:gd name="T44" fmla="*/ 1 w 10306347"/>
              <a:gd name="T45" fmla="*/ 1 h 1778496"/>
              <a:gd name="T46" fmla="*/ 1 w 10306347"/>
              <a:gd name="T47" fmla="*/ 1 h 1778496"/>
              <a:gd name="T48" fmla="*/ 1 w 10306347"/>
              <a:gd name="T49" fmla="*/ 1 h 1778496"/>
              <a:gd name="T50" fmla="*/ 1 w 10306347"/>
              <a:gd name="T51" fmla="*/ 1 h 1778496"/>
              <a:gd name="T52" fmla="*/ 1 w 10306347"/>
              <a:gd name="T53" fmla="*/ 1 h 1778496"/>
              <a:gd name="T54" fmla="*/ 1 w 10306347"/>
              <a:gd name="T55" fmla="*/ 1 h 1778496"/>
              <a:gd name="T56" fmla="*/ 1 w 10306347"/>
              <a:gd name="T57" fmla="*/ 1 h 1778496"/>
              <a:gd name="T58" fmla="*/ 1 w 10306347"/>
              <a:gd name="T59" fmla="*/ 1 h 1778496"/>
              <a:gd name="T60" fmla="*/ 1 w 10306347"/>
              <a:gd name="T61" fmla="*/ 1 h 1778496"/>
              <a:gd name="T62" fmla="*/ 1 w 10306347"/>
              <a:gd name="T63" fmla="*/ 1 h 1778496"/>
              <a:gd name="T64" fmla="*/ 1 w 10306347"/>
              <a:gd name="T65" fmla="*/ 1 h 1778496"/>
              <a:gd name="T66" fmla="*/ 1 w 10306347"/>
              <a:gd name="T67" fmla="*/ 1 h 1778496"/>
              <a:gd name="T68" fmla="*/ 1 w 10306347"/>
              <a:gd name="T69" fmla="*/ 1 h 1778496"/>
              <a:gd name="T70" fmla="*/ 1 w 10306347"/>
              <a:gd name="T71" fmla="*/ 1 h 1778496"/>
              <a:gd name="T72" fmla="*/ 1 w 10306347"/>
              <a:gd name="T73" fmla="*/ 1 h 1778496"/>
              <a:gd name="T74" fmla="*/ 1 w 10306347"/>
              <a:gd name="T75" fmla="*/ 1 h 1778496"/>
              <a:gd name="T76" fmla="*/ 1 w 10306347"/>
              <a:gd name="T77" fmla="*/ 1 h 1778496"/>
              <a:gd name="T78" fmla="*/ 1 w 10306347"/>
              <a:gd name="T79" fmla="*/ 1 h 1778496"/>
              <a:gd name="T80" fmla="*/ 1 w 10306347"/>
              <a:gd name="T81" fmla="*/ 1 h 1778496"/>
              <a:gd name="T82" fmla="*/ 1 w 10306347"/>
              <a:gd name="T83" fmla="*/ 1 h 1778496"/>
              <a:gd name="T84" fmla="*/ 1 w 10306347"/>
              <a:gd name="T85" fmla="*/ 1 h 1778496"/>
              <a:gd name="T86" fmla="*/ 1 w 10306347"/>
              <a:gd name="T87" fmla="*/ 1 h 1778496"/>
              <a:gd name="T88" fmla="*/ 1 w 10306347"/>
              <a:gd name="T89" fmla="*/ 1 h 1778496"/>
              <a:gd name="T90" fmla="*/ 1 w 10306347"/>
              <a:gd name="T91" fmla="*/ 1 h 1778496"/>
              <a:gd name="T92" fmla="*/ 1 w 10306347"/>
              <a:gd name="T93" fmla="*/ 1 h 1778496"/>
              <a:gd name="T94" fmla="*/ 1 w 10306347"/>
              <a:gd name="T95" fmla="*/ 1 h 1778496"/>
              <a:gd name="T96" fmla="*/ 1 w 10306347"/>
              <a:gd name="T97" fmla="*/ 1 h 1778496"/>
              <a:gd name="T98" fmla="*/ 1 w 10306347"/>
              <a:gd name="T99" fmla="*/ 1 h 1778496"/>
              <a:gd name="T100" fmla="*/ 1 w 10306347"/>
              <a:gd name="T101" fmla="*/ 1 h 1778496"/>
              <a:gd name="T102" fmla="*/ 1 w 10306347"/>
              <a:gd name="T103" fmla="*/ 1 h 1778496"/>
              <a:gd name="T104" fmla="*/ 1 w 10306347"/>
              <a:gd name="T105" fmla="*/ 1 h 1778496"/>
              <a:gd name="T106" fmla="*/ 1 w 10306347"/>
              <a:gd name="T107" fmla="*/ 0 h 17784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06347" h="1778496">
                <a:moveTo>
                  <a:pt x="1145977" y="1220391"/>
                </a:moveTo>
                <a:lnTo>
                  <a:pt x="1145977" y="1614785"/>
                </a:lnTo>
                <a:lnTo>
                  <a:pt x="1391543" y="1614785"/>
                </a:lnTo>
                <a:lnTo>
                  <a:pt x="1391543" y="1220391"/>
                </a:lnTo>
                <a:lnTo>
                  <a:pt x="1145977" y="1220391"/>
                </a:lnTo>
                <a:close/>
                <a:moveTo>
                  <a:pt x="773907" y="1220391"/>
                </a:moveTo>
                <a:lnTo>
                  <a:pt x="773907" y="1614785"/>
                </a:lnTo>
                <a:lnTo>
                  <a:pt x="1012031" y="1614785"/>
                </a:lnTo>
                <a:lnTo>
                  <a:pt x="1012031" y="1220391"/>
                </a:lnTo>
                <a:lnTo>
                  <a:pt x="773907" y="1220391"/>
                </a:lnTo>
                <a:close/>
                <a:moveTo>
                  <a:pt x="409278" y="1220391"/>
                </a:moveTo>
                <a:lnTo>
                  <a:pt x="409278" y="1614785"/>
                </a:lnTo>
                <a:lnTo>
                  <a:pt x="632520" y="1614785"/>
                </a:lnTo>
                <a:lnTo>
                  <a:pt x="632520" y="1220391"/>
                </a:lnTo>
                <a:lnTo>
                  <a:pt x="409278" y="1220391"/>
                </a:lnTo>
                <a:close/>
                <a:moveTo>
                  <a:pt x="245567" y="1101328"/>
                </a:moveTo>
                <a:lnTo>
                  <a:pt x="1555254" y="1101328"/>
                </a:lnTo>
                <a:cubicBezTo>
                  <a:pt x="1550293" y="1190625"/>
                  <a:pt x="1547813" y="1279922"/>
                  <a:pt x="1547813" y="1369219"/>
                </a:cubicBezTo>
                <a:lnTo>
                  <a:pt x="1547813" y="1614785"/>
                </a:lnTo>
                <a:cubicBezTo>
                  <a:pt x="1622227" y="1614785"/>
                  <a:pt x="1699121" y="1612305"/>
                  <a:pt x="1778496" y="1607344"/>
                </a:cubicBezTo>
                <a:lnTo>
                  <a:pt x="1778496" y="1741289"/>
                </a:lnTo>
                <a:cubicBezTo>
                  <a:pt x="1659434" y="1736328"/>
                  <a:pt x="1520527" y="1733848"/>
                  <a:pt x="1361778" y="1733848"/>
                </a:cubicBezTo>
                <a:lnTo>
                  <a:pt x="364629" y="1733848"/>
                </a:lnTo>
                <a:cubicBezTo>
                  <a:pt x="205879" y="1733848"/>
                  <a:pt x="84336" y="1736328"/>
                  <a:pt x="0" y="1741289"/>
                </a:cubicBezTo>
                <a:lnTo>
                  <a:pt x="0" y="1607344"/>
                </a:lnTo>
                <a:cubicBezTo>
                  <a:pt x="89297" y="1612305"/>
                  <a:pt x="173633" y="1614785"/>
                  <a:pt x="253008" y="1614785"/>
                </a:cubicBezTo>
                <a:lnTo>
                  <a:pt x="253008" y="1369219"/>
                </a:lnTo>
                <a:cubicBezTo>
                  <a:pt x="253008" y="1270000"/>
                  <a:pt x="250528" y="1180703"/>
                  <a:pt x="245567" y="1101328"/>
                </a:cubicBezTo>
                <a:close/>
                <a:moveTo>
                  <a:pt x="8885038" y="1086445"/>
                </a:moveTo>
                <a:lnTo>
                  <a:pt x="8885038" y="1369219"/>
                </a:lnTo>
                <a:cubicBezTo>
                  <a:pt x="9009062" y="1339453"/>
                  <a:pt x="9098359" y="1319609"/>
                  <a:pt x="9152929" y="1309688"/>
                </a:cubicBezTo>
                <a:lnTo>
                  <a:pt x="9152929" y="1086445"/>
                </a:lnTo>
                <a:lnTo>
                  <a:pt x="8885038" y="1086445"/>
                </a:lnTo>
                <a:close/>
                <a:moveTo>
                  <a:pt x="8885038" y="684609"/>
                </a:moveTo>
                <a:lnTo>
                  <a:pt x="8885038" y="967383"/>
                </a:lnTo>
                <a:lnTo>
                  <a:pt x="9152929" y="967383"/>
                </a:lnTo>
                <a:lnTo>
                  <a:pt x="9152929" y="684609"/>
                </a:lnTo>
                <a:lnTo>
                  <a:pt x="8885038" y="684609"/>
                </a:lnTo>
                <a:close/>
                <a:moveTo>
                  <a:pt x="4025801" y="677168"/>
                </a:moveTo>
                <a:cubicBezTo>
                  <a:pt x="4040684" y="811113"/>
                  <a:pt x="4060527" y="932656"/>
                  <a:pt x="4085332" y="1041797"/>
                </a:cubicBezTo>
                <a:cubicBezTo>
                  <a:pt x="4115098" y="1155898"/>
                  <a:pt x="4147344" y="1242715"/>
                  <a:pt x="4182070" y="1302246"/>
                </a:cubicBezTo>
                <a:cubicBezTo>
                  <a:pt x="4251523" y="1148457"/>
                  <a:pt x="4301133" y="940098"/>
                  <a:pt x="4330898" y="677168"/>
                </a:cubicBezTo>
                <a:lnTo>
                  <a:pt x="4025801" y="677168"/>
                </a:lnTo>
                <a:close/>
                <a:moveTo>
                  <a:pt x="6139160" y="662285"/>
                </a:moveTo>
                <a:lnTo>
                  <a:pt x="6139160" y="1071563"/>
                </a:lnTo>
                <a:lnTo>
                  <a:pt x="6563320" y="1071563"/>
                </a:lnTo>
                <a:lnTo>
                  <a:pt x="6563320" y="662285"/>
                </a:lnTo>
                <a:lnTo>
                  <a:pt x="6139160" y="662285"/>
                </a:lnTo>
                <a:close/>
                <a:moveTo>
                  <a:pt x="535781" y="558106"/>
                </a:moveTo>
                <a:cubicBezTo>
                  <a:pt x="545703" y="612676"/>
                  <a:pt x="568027" y="657324"/>
                  <a:pt x="602754" y="692051"/>
                </a:cubicBezTo>
                <a:cubicBezTo>
                  <a:pt x="558106" y="726777"/>
                  <a:pt x="503535" y="772666"/>
                  <a:pt x="439043" y="829717"/>
                </a:cubicBezTo>
                <a:cubicBezTo>
                  <a:pt x="374551" y="886768"/>
                  <a:pt x="292696" y="957461"/>
                  <a:pt x="193477" y="1041797"/>
                </a:cubicBezTo>
                <a:cubicBezTo>
                  <a:pt x="153789" y="987227"/>
                  <a:pt x="116582" y="947539"/>
                  <a:pt x="81856" y="922734"/>
                </a:cubicBezTo>
                <a:cubicBezTo>
                  <a:pt x="171153" y="873125"/>
                  <a:pt x="250528" y="818555"/>
                  <a:pt x="319981" y="759024"/>
                </a:cubicBezTo>
                <a:cubicBezTo>
                  <a:pt x="389434" y="699492"/>
                  <a:pt x="461367" y="632520"/>
                  <a:pt x="535781" y="558106"/>
                </a:cubicBezTo>
                <a:close/>
                <a:moveTo>
                  <a:pt x="5990332" y="535781"/>
                </a:moveTo>
                <a:lnTo>
                  <a:pt x="6719590" y="535781"/>
                </a:lnTo>
                <a:cubicBezTo>
                  <a:pt x="6714629" y="600274"/>
                  <a:pt x="6712148" y="672207"/>
                  <a:pt x="6712148" y="751582"/>
                </a:cubicBezTo>
                <a:lnTo>
                  <a:pt x="6712148" y="1116211"/>
                </a:lnTo>
                <a:cubicBezTo>
                  <a:pt x="6712148" y="1200547"/>
                  <a:pt x="6714629" y="1272481"/>
                  <a:pt x="6719590" y="1332012"/>
                </a:cubicBezTo>
                <a:lnTo>
                  <a:pt x="6563320" y="1332012"/>
                </a:lnTo>
                <a:lnTo>
                  <a:pt x="6563320" y="1198066"/>
                </a:lnTo>
                <a:lnTo>
                  <a:pt x="6139160" y="1198066"/>
                </a:lnTo>
                <a:lnTo>
                  <a:pt x="6139160" y="1398984"/>
                </a:lnTo>
                <a:lnTo>
                  <a:pt x="5990332" y="1398984"/>
                </a:lnTo>
                <a:cubicBezTo>
                  <a:pt x="5995293" y="1364258"/>
                  <a:pt x="5997773" y="1307207"/>
                  <a:pt x="5997773" y="1227832"/>
                </a:cubicBezTo>
                <a:lnTo>
                  <a:pt x="5997773" y="751582"/>
                </a:lnTo>
                <a:cubicBezTo>
                  <a:pt x="5997773" y="672207"/>
                  <a:pt x="5995293" y="600274"/>
                  <a:pt x="5990332" y="535781"/>
                </a:cubicBezTo>
                <a:close/>
                <a:moveTo>
                  <a:pt x="8885038" y="297656"/>
                </a:moveTo>
                <a:lnTo>
                  <a:pt x="8885038" y="565547"/>
                </a:lnTo>
                <a:lnTo>
                  <a:pt x="9152929" y="565547"/>
                </a:lnTo>
                <a:lnTo>
                  <a:pt x="9152929" y="297656"/>
                </a:lnTo>
                <a:lnTo>
                  <a:pt x="8885038" y="297656"/>
                </a:lnTo>
                <a:close/>
                <a:moveTo>
                  <a:pt x="5752207" y="178594"/>
                </a:moveTo>
                <a:cubicBezTo>
                  <a:pt x="5856386" y="183555"/>
                  <a:pt x="5970488" y="186035"/>
                  <a:pt x="6094511" y="186035"/>
                </a:cubicBezTo>
                <a:lnTo>
                  <a:pt x="7195839" y="186035"/>
                </a:lnTo>
                <a:cubicBezTo>
                  <a:pt x="7275215" y="186035"/>
                  <a:pt x="7359550" y="183555"/>
                  <a:pt x="7448847" y="178594"/>
                </a:cubicBezTo>
                <a:lnTo>
                  <a:pt x="7448847" y="319981"/>
                </a:lnTo>
                <a:cubicBezTo>
                  <a:pt x="7369473" y="315019"/>
                  <a:pt x="7287617" y="312539"/>
                  <a:pt x="7203281" y="312539"/>
                </a:cubicBezTo>
                <a:lnTo>
                  <a:pt x="7158632" y="312539"/>
                </a:lnTo>
                <a:lnTo>
                  <a:pt x="7158632" y="1540371"/>
                </a:lnTo>
                <a:cubicBezTo>
                  <a:pt x="7158632" y="1629668"/>
                  <a:pt x="7132587" y="1687959"/>
                  <a:pt x="7080498" y="1715244"/>
                </a:cubicBezTo>
                <a:cubicBezTo>
                  <a:pt x="7028408" y="1742529"/>
                  <a:pt x="6922988" y="1763613"/>
                  <a:pt x="6764238" y="1778496"/>
                </a:cubicBezTo>
                <a:cubicBezTo>
                  <a:pt x="6754316" y="1714004"/>
                  <a:pt x="6734472" y="1654473"/>
                  <a:pt x="6704707" y="1599902"/>
                </a:cubicBezTo>
                <a:cubicBezTo>
                  <a:pt x="6808886" y="1604863"/>
                  <a:pt x="6883300" y="1602383"/>
                  <a:pt x="6927949" y="1592461"/>
                </a:cubicBezTo>
                <a:cubicBezTo>
                  <a:pt x="6972597" y="1582539"/>
                  <a:pt x="6994922" y="1555254"/>
                  <a:pt x="6994922" y="1510606"/>
                </a:cubicBezTo>
                <a:lnTo>
                  <a:pt x="6994922" y="312539"/>
                </a:lnTo>
                <a:lnTo>
                  <a:pt x="6101953" y="312539"/>
                </a:lnTo>
                <a:cubicBezTo>
                  <a:pt x="5972969" y="312539"/>
                  <a:pt x="5856386" y="315019"/>
                  <a:pt x="5752207" y="319981"/>
                </a:cubicBezTo>
                <a:lnTo>
                  <a:pt x="5752207" y="178594"/>
                </a:lnTo>
                <a:close/>
                <a:moveTo>
                  <a:pt x="8602265" y="171152"/>
                </a:moveTo>
                <a:cubicBezTo>
                  <a:pt x="8681640" y="176113"/>
                  <a:pt x="8788300" y="178594"/>
                  <a:pt x="8922246" y="178594"/>
                </a:cubicBezTo>
                <a:lnTo>
                  <a:pt x="9138046" y="178594"/>
                </a:lnTo>
                <a:cubicBezTo>
                  <a:pt x="9242226" y="178594"/>
                  <a:pt x="9341445" y="176113"/>
                  <a:pt x="9435703" y="171152"/>
                </a:cubicBezTo>
                <a:lnTo>
                  <a:pt x="9435703" y="305098"/>
                </a:lnTo>
                <a:cubicBezTo>
                  <a:pt x="9361288" y="300137"/>
                  <a:pt x="9309199" y="297656"/>
                  <a:pt x="9279433" y="297656"/>
                </a:cubicBezTo>
                <a:lnTo>
                  <a:pt x="9279433" y="1279922"/>
                </a:lnTo>
                <a:cubicBezTo>
                  <a:pt x="9324081" y="1270000"/>
                  <a:pt x="9381133" y="1255117"/>
                  <a:pt x="9450585" y="1235274"/>
                </a:cubicBezTo>
                <a:cubicBezTo>
                  <a:pt x="9445625" y="1284883"/>
                  <a:pt x="9443144" y="1329531"/>
                  <a:pt x="9443144" y="1369219"/>
                </a:cubicBezTo>
                <a:cubicBezTo>
                  <a:pt x="9358808" y="1389063"/>
                  <a:pt x="9304238" y="1401465"/>
                  <a:pt x="9279433" y="1406426"/>
                </a:cubicBezTo>
                <a:cubicBezTo>
                  <a:pt x="9279433" y="1555254"/>
                  <a:pt x="9281914" y="1669355"/>
                  <a:pt x="9286874" y="1748730"/>
                </a:cubicBezTo>
                <a:lnTo>
                  <a:pt x="9145488" y="1748730"/>
                </a:lnTo>
                <a:cubicBezTo>
                  <a:pt x="9150449" y="1669355"/>
                  <a:pt x="9152929" y="1565176"/>
                  <a:pt x="9152929" y="1436191"/>
                </a:cubicBezTo>
                <a:cubicBezTo>
                  <a:pt x="9009062" y="1470918"/>
                  <a:pt x="8898681" y="1499443"/>
                  <a:pt x="8821787" y="1521768"/>
                </a:cubicBezTo>
                <a:cubicBezTo>
                  <a:pt x="8744892" y="1544092"/>
                  <a:pt x="8679160" y="1567656"/>
                  <a:pt x="8624589" y="1592461"/>
                </a:cubicBezTo>
                <a:cubicBezTo>
                  <a:pt x="8609706" y="1532930"/>
                  <a:pt x="8592344" y="1478359"/>
                  <a:pt x="8572499" y="1428750"/>
                </a:cubicBezTo>
                <a:cubicBezTo>
                  <a:pt x="8627070" y="1418828"/>
                  <a:pt x="8689082" y="1406426"/>
                  <a:pt x="8758535" y="1391543"/>
                </a:cubicBezTo>
                <a:lnTo>
                  <a:pt x="8758535" y="297656"/>
                </a:lnTo>
                <a:cubicBezTo>
                  <a:pt x="8718847" y="297656"/>
                  <a:pt x="8666758" y="300137"/>
                  <a:pt x="8602265" y="305098"/>
                </a:cubicBezTo>
                <a:lnTo>
                  <a:pt x="8602265" y="171152"/>
                </a:lnTo>
                <a:close/>
                <a:moveTo>
                  <a:pt x="230684" y="81855"/>
                </a:moveTo>
                <a:cubicBezTo>
                  <a:pt x="349746" y="166191"/>
                  <a:pt x="451446" y="238125"/>
                  <a:pt x="535781" y="297656"/>
                </a:cubicBezTo>
                <a:cubicBezTo>
                  <a:pt x="501055" y="332383"/>
                  <a:pt x="466328" y="372070"/>
                  <a:pt x="431602" y="416719"/>
                </a:cubicBezTo>
                <a:cubicBezTo>
                  <a:pt x="352227" y="342305"/>
                  <a:pt x="255489" y="267891"/>
                  <a:pt x="141387" y="193477"/>
                </a:cubicBezTo>
                <a:cubicBezTo>
                  <a:pt x="181074" y="153789"/>
                  <a:pt x="210840" y="116582"/>
                  <a:pt x="230684" y="81855"/>
                </a:cubicBezTo>
                <a:close/>
                <a:moveTo>
                  <a:pt x="4472285" y="74414"/>
                </a:moveTo>
                <a:cubicBezTo>
                  <a:pt x="4497090" y="138906"/>
                  <a:pt x="4524375" y="188516"/>
                  <a:pt x="4554141" y="223242"/>
                </a:cubicBezTo>
                <a:cubicBezTo>
                  <a:pt x="4454922" y="233164"/>
                  <a:pt x="4351982" y="244326"/>
                  <a:pt x="4245322" y="256729"/>
                </a:cubicBezTo>
                <a:cubicBezTo>
                  <a:pt x="4138662" y="269131"/>
                  <a:pt x="4008437" y="280293"/>
                  <a:pt x="3854648" y="290215"/>
                </a:cubicBezTo>
                <a:lnTo>
                  <a:pt x="3854648" y="565547"/>
                </a:lnTo>
                <a:lnTo>
                  <a:pt x="4487168" y="565547"/>
                </a:lnTo>
                <a:cubicBezTo>
                  <a:pt x="4467324" y="729258"/>
                  <a:pt x="4441279" y="885527"/>
                  <a:pt x="4409033" y="1034356"/>
                </a:cubicBezTo>
                <a:cubicBezTo>
                  <a:pt x="4376787" y="1183184"/>
                  <a:pt x="4328418" y="1314648"/>
                  <a:pt x="4263926" y="1428750"/>
                </a:cubicBezTo>
                <a:cubicBezTo>
                  <a:pt x="4308574" y="1473399"/>
                  <a:pt x="4361904" y="1514326"/>
                  <a:pt x="4423916" y="1551533"/>
                </a:cubicBezTo>
                <a:cubicBezTo>
                  <a:pt x="4485928" y="1588740"/>
                  <a:pt x="4546699" y="1617266"/>
                  <a:pt x="4606230" y="1637109"/>
                </a:cubicBezTo>
                <a:cubicBezTo>
                  <a:pt x="4566543" y="1666875"/>
                  <a:pt x="4526855" y="1711523"/>
                  <a:pt x="4487168" y="1771055"/>
                </a:cubicBezTo>
                <a:cubicBezTo>
                  <a:pt x="4432598" y="1736328"/>
                  <a:pt x="4378027" y="1697881"/>
                  <a:pt x="4323457" y="1655713"/>
                </a:cubicBezTo>
                <a:cubicBezTo>
                  <a:pt x="4268887" y="1613545"/>
                  <a:pt x="4221758" y="1572617"/>
                  <a:pt x="4182070" y="1532930"/>
                </a:cubicBezTo>
                <a:cubicBezTo>
                  <a:pt x="4102695" y="1617266"/>
                  <a:pt x="3998515" y="1699121"/>
                  <a:pt x="3869531" y="1778496"/>
                </a:cubicBezTo>
                <a:cubicBezTo>
                  <a:pt x="3834804" y="1738809"/>
                  <a:pt x="3795117" y="1699121"/>
                  <a:pt x="3750469" y="1659434"/>
                </a:cubicBezTo>
                <a:cubicBezTo>
                  <a:pt x="3879453" y="1609824"/>
                  <a:pt x="3993555" y="1527969"/>
                  <a:pt x="4092773" y="1413867"/>
                </a:cubicBezTo>
                <a:cubicBezTo>
                  <a:pt x="4048125" y="1329531"/>
                  <a:pt x="4008437" y="1232793"/>
                  <a:pt x="3973711" y="1123652"/>
                </a:cubicBezTo>
                <a:cubicBezTo>
                  <a:pt x="3943945" y="1019473"/>
                  <a:pt x="3919141" y="870645"/>
                  <a:pt x="3899297" y="677168"/>
                </a:cubicBezTo>
                <a:lnTo>
                  <a:pt x="3854648" y="677168"/>
                </a:lnTo>
                <a:cubicBezTo>
                  <a:pt x="3849687" y="930176"/>
                  <a:pt x="3832324" y="1128613"/>
                  <a:pt x="3802558" y="1272481"/>
                </a:cubicBezTo>
                <a:cubicBezTo>
                  <a:pt x="3772793" y="1416348"/>
                  <a:pt x="3723183" y="1550293"/>
                  <a:pt x="3653730" y="1674316"/>
                </a:cubicBezTo>
                <a:cubicBezTo>
                  <a:pt x="3604121" y="1634629"/>
                  <a:pt x="3559472" y="1609824"/>
                  <a:pt x="3519785" y="1599902"/>
                </a:cubicBezTo>
                <a:cubicBezTo>
                  <a:pt x="3569394" y="1540371"/>
                  <a:pt x="3611562" y="1456035"/>
                  <a:pt x="3646289" y="1346895"/>
                </a:cubicBezTo>
                <a:cubicBezTo>
                  <a:pt x="3681015" y="1237754"/>
                  <a:pt x="3703339" y="1121172"/>
                  <a:pt x="3713262" y="997149"/>
                </a:cubicBezTo>
                <a:cubicBezTo>
                  <a:pt x="3723183" y="868164"/>
                  <a:pt x="3728144" y="724297"/>
                  <a:pt x="3728144" y="565547"/>
                </a:cubicBezTo>
                <a:cubicBezTo>
                  <a:pt x="3728144" y="401836"/>
                  <a:pt x="3723183" y="270371"/>
                  <a:pt x="3713262" y="171152"/>
                </a:cubicBezTo>
                <a:cubicBezTo>
                  <a:pt x="3852168" y="176113"/>
                  <a:pt x="3992314" y="168672"/>
                  <a:pt x="4133701" y="148828"/>
                </a:cubicBezTo>
                <a:cubicBezTo>
                  <a:pt x="4275088" y="128984"/>
                  <a:pt x="4387949" y="104180"/>
                  <a:pt x="4472285" y="74414"/>
                </a:cubicBezTo>
                <a:close/>
                <a:moveTo>
                  <a:pt x="3333750" y="74414"/>
                </a:moveTo>
                <a:lnTo>
                  <a:pt x="3475137" y="74414"/>
                </a:lnTo>
                <a:cubicBezTo>
                  <a:pt x="3470176" y="128984"/>
                  <a:pt x="3467695" y="188516"/>
                  <a:pt x="3467695" y="253008"/>
                </a:cubicBezTo>
                <a:lnTo>
                  <a:pt x="3467695" y="602754"/>
                </a:lnTo>
                <a:cubicBezTo>
                  <a:pt x="3527226" y="602754"/>
                  <a:pt x="3579316" y="600274"/>
                  <a:pt x="3623965" y="595313"/>
                </a:cubicBezTo>
                <a:lnTo>
                  <a:pt x="3623965" y="721816"/>
                </a:lnTo>
                <a:cubicBezTo>
                  <a:pt x="3569394" y="716856"/>
                  <a:pt x="3512344" y="714375"/>
                  <a:pt x="3452812" y="714375"/>
                </a:cubicBezTo>
                <a:lnTo>
                  <a:pt x="3155156" y="714375"/>
                </a:lnTo>
                <a:lnTo>
                  <a:pt x="3155156" y="959941"/>
                </a:lnTo>
                <a:lnTo>
                  <a:pt x="3512344" y="959941"/>
                </a:lnTo>
                <a:cubicBezTo>
                  <a:pt x="3507383" y="1029395"/>
                  <a:pt x="3504902" y="1126133"/>
                  <a:pt x="3504902" y="1250156"/>
                </a:cubicBezTo>
                <a:lnTo>
                  <a:pt x="3504902" y="1711523"/>
                </a:lnTo>
                <a:lnTo>
                  <a:pt x="3370957" y="1711523"/>
                </a:lnTo>
                <a:cubicBezTo>
                  <a:pt x="3375918" y="1537891"/>
                  <a:pt x="3378398" y="1324570"/>
                  <a:pt x="3378398" y="1071563"/>
                </a:cubicBezTo>
                <a:lnTo>
                  <a:pt x="3155156" y="1071563"/>
                </a:lnTo>
                <a:cubicBezTo>
                  <a:pt x="3150195" y="1185664"/>
                  <a:pt x="3137793" y="1296045"/>
                  <a:pt x="3117949" y="1402705"/>
                </a:cubicBezTo>
                <a:cubicBezTo>
                  <a:pt x="3098105" y="1509365"/>
                  <a:pt x="3065859" y="1619746"/>
                  <a:pt x="3021211" y="1733848"/>
                </a:cubicBezTo>
                <a:cubicBezTo>
                  <a:pt x="2986484" y="1709043"/>
                  <a:pt x="2939355" y="1686719"/>
                  <a:pt x="2879825" y="1666875"/>
                </a:cubicBezTo>
                <a:cubicBezTo>
                  <a:pt x="2979043" y="1493242"/>
                  <a:pt x="3028652" y="1227832"/>
                  <a:pt x="3028652" y="870645"/>
                </a:cubicBezTo>
                <a:cubicBezTo>
                  <a:pt x="3028652" y="508496"/>
                  <a:pt x="3026172" y="250528"/>
                  <a:pt x="3021211" y="96738"/>
                </a:cubicBezTo>
                <a:cubicBezTo>
                  <a:pt x="3070820" y="106660"/>
                  <a:pt x="3120429" y="114101"/>
                  <a:pt x="3170039" y="119063"/>
                </a:cubicBezTo>
                <a:cubicBezTo>
                  <a:pt x="3160117" y="198438"/>
                  <a:pt x="3155156" y="272852"/>
                  <a:pt x="3155156" y="342305"/>
                </a:cubicBezTo>
                <a:lnTo>
                  <a:pt x="3155156" y="602754"/>
                </a:lnTo>
                <a:lnTo>
                  <a:pt x="3341191" y="602754"/>
                </a:lnTo>
                <a:lnTo>
                  <a:pt x="3341191" y="253008"/>
                </a:lnTo>
                <a:cubicBezTo>
                  <a:pt x="3341191" y="198438"/>
                  <a:pt x="3338711" y="138906"/>
                  <a:pt x="3333750" y="74414"/>
                </a:cubicBezTo>
                <a:close/>
                <a:moveTo>
                  <a:pt x="9830097" y="52090"/>
                </a:moveTo>
                <a:lnTo>
                  <a:pt x="9978925" y="52090"/>
                </a:lnTo>
                <a:cubicBezTo>
                  <a:pt x="9973964" y="136426"/>
                  <a:pt x="9971484" y="225723"/>
                  <a:pt x="9971484" y="319981"/>
                </a:cubicBezTo>
                <a:lnTo>
                  <a:pt x="9971484" y="625078"/>
                </a:lnTo>
                <a:cubicBezTo>
                  <a:pt x="10100468" y="625078"/>
                  <a:pt x="10207129" y="622598"/>
                  <a:pt x="10291464" y="617637"/>
                </a:cubicBezTo>
                <a:lnTo>
                  <a:pt x="10291464" y="751582"/>
                </a:lnTo>
                <a:cubicBezTo>
                  <a:pt x="10177363" y="746621"/>
                  <a:pt x="10070702" y="744141"/>
                  <a:pt x="9971484" y="744141"/>
                </a:cubicBezTo>
                <a:lnTo>
                  <a:pt x="9971484" y="1532930"/>
                </a:lnTo>
                <a:lnTo>
                  <a:pt x="10097988" y="1532930"/>
                </a:lnTo>
                <a:cubicBezTo>
                  <a:pt x="10152558" y="1532930"/>
                  <a:pt x="10222012" y="1530449"/>
                  <a:pt x="10306347" y="1525488"/>
                </a:cubicBezTo>
                <a:lnTo>
                  <a:pt x="10306347" y="1659434"/>
                </a:lnTo>
                <a:cubicBezTo>
                  <a:pt x="10222012" y="1654473"/>
                  <a:pt x="10152558" y="1651992"/>
                  <a:pt x="10097988" y="1651992"/>
                </a:cubicBezTo>
                <a:lnTo>
                  <a:pt x="9524999" y="1651992"/>
                </a:lnTo>
                <a:cubicBezTo>
                  <a:pt x="9470429" y="1651992"/>
                  <a:pt x="9423300" y="1654473"/>
                  <a:pt x="9383613" y="1659434"/>
                </a:cubicBezTo>
                <a:lnTo>
                  <a:pt x="9383613" y="1525488"/>
                </a:lnTo>
                <a:cubicBezTo>
                  <a:pt x="9418340" y="1530449"/>
                  <a:pt x="9460507" y="1532930"/>
                  <a:pt x="9510117" y="1532930"/>
                </a:cubicBezTo>
                <a:lnTo>
                  <a:pt x="9510117" y="699492"/>
                </a:lnTo>
                <a:cubicBezTo>
                  <a:pt x="9510117" y="630039"/>
                  <a:pt x="9507637" y="555625"/>
                  <a:pt x="9502675" y="476250"/>
                </a:cubicBezTo>
                <a:lnTo>
                  <a:pt x="9651503" y="476250"/>
                </a:lnTo>
                <a:cubicBezTo>
                  <a:pt x="9646543" y="555625"/>
                  <a:pt x="9644062" y="632520"/>
                  <a:pt x="9644062" y="706934"/>
                </a:cubicBezTo>
                <a:lnTo>
                  <a:pt x="9644062" y="1532930"/>
                </a:lnTo>
                <a:lnTo>
                  <a:pt x="9837538" y="1532930"/>
                </a:lnTo>
                <a:lnTo>
                  <a:pt x="9837538" y="319981"/>
                </a:lnTo>
                <a:cubicBezTo>
                  <a:pt x="9837538" y="230684"/>
                  <a:pt x="9835058" y="141387"/>
                  <a:pt x="9830097" y="52090"/>
                </a:cubicBezTo>
                <a:close/>
                <a:moveTo>
                  <a:pt x="863203" y="0"/>
                </a:moveTo>
                <a:cubicBezTo>
                  <a:pt x="917774" y="34727"/>
                  <a:pt x="969864" y="59531"/>
                  <a:pt x="1019473" y="74414"/>
                </a:cubicBezTo>
                <a:cubicBezTo>
                  <a:pt x="979786" y="133945"/>
                  <a:pt x="947539" y="186035"/>
                  <a:pt x="922734" y="230684"/>
                </a:cubicBezTo>
                <a:lnTo>
                  <a:pt x="1644551" y="230684"/>
                </a:lnTo>
                <a:cubicBezTo>
                  <a:pt x="1609825" y="344785"/>
                  <a:pt x="1577578" y="461367"/>
                  <a:pt x="1547813" y="580430"/>
                </a:cubicBezTo>
                <a:cubicBezTo>
                  <a:pt x="1493242" y="555625"/>
                  <a:pt x="1443633" y="543223"/>
                  <a:pt x="1398985" y="543223"/>
                </a:cubicBezTo>
                <a:lnTo>
                  <a:pt x="1458516" y="349746"/>
                </a:lnTo>
                <a:lnTo>
                  <a:pt x="1153418" y="349746"/>
                </a:lnTo>
                <a:cubicBezTo>
                  <a:pt x="1143496" y="488652"/>
                  <a:pt x="1190625" y="607715"/>
                  <a:pt x="1294805" y="706934"/>
                </a:cubicBezTo>
                <a:cubicBezTo>
                  <a:pt x="1398985" y="806152"/>
                  <a:pt x="1530449" y="870645"/>
                  <a:pt x="1689200" y="900410"/>
                </a:cubicBezTo>
                <a:cubicBezTo>
                  <a:pt x="1649512" y="945059"/>
                  <a:pt x="1617266" y="994668"/>
                  <a:pt x="1592461" y="1049238"/>
                </a:cubicBezTo>
                <a:cubicBezTo>
                  <a:pt x="1513086" y="1024434"/>
                  <a:pt x="1422549" y="978545"/>
                  <a:pt x="1320850" y="911572"/>
                </a:cubicBezTo>
                <a:cubicBezTo>
                  <a:pt x="1219151" y="844600"/>
                  <a:pt x="1145977" y="749102"/>
                  <a:pt x="1101328" y="625078"/>
                </a:cubicBezTo>
                <a:cubicBezTo>
                  <a:pt x="1061641" y="734219"/>
                  <a:pt x="1004590" y="822275"/>
                  <a:pt x="930176" y="889248"/>
                </a:cubicBezTo>
                <a:cubicBezTo>
                  <a:pt x="855762" y="956221"/>
                  <a:pt x="746621" y="1014512"/>
                  <a:pt x="602754" y="1064121"/>
                </a:cubicBezTo>
                <a:cubicBezTo>
                  <a:pt x="587871" y="1019473"/>
                  <a:pt x="555625" y="977305"/>
                  <a:pt x="506016" y="937617"/>
                </a:cubicBezTo>
                <a:cubicBezTo>
                  <a:pt x="709414" y="888008"/>
                  <a:pt x="843360" y="813594"/>
                  <a:pt x="907852" y="714375"/>
                </a:cubicBezTo>
                <a:cubicBezTo>
                  <a:pt x="972344" y="615156"/>
                  <a:pt x="1009551" y="493613"/>
                  <a:pt x="1019473" y="349746"/>
                </a:cubicBezTo>
                <a:lnTo>
                  <a:pt x="870645" y="349746"/>
                </a:lnTo>
                <a:cubicBezTo>
                  <a:pt x="825996" y="419199"/>
                  <a:pt x="771426" y="491133"/>
                  <a:pt x="706934" y="565547"/>
                </a:cubicBezTo>
                <a:cubicBezTo>
                  <a:pt x="687090" y="525859"/>
                  <a:pt x="647403" y="493613"/>
                  <a:pt x="587871" y="468809"/>
                </a:cubicBezTo>
                <a:cubicBezTo>
                  <a:pt x="657325" y="404316"/>
                  <a:pt x="711895" y="337344"/>
                  <a:pt x="751582" y="267891"/>
                </a:cubicBezTo>
                <a:cubicBezTo>
                  <a:pt x="791270" y="198438"/>
                  <a:pt x="828476" y="109141"/>
                  <a:pt x="863203"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4" name="PA_文本框 1" hidden="1"/>
          <p:cNvSpPr txBox="1">
            <a:spLocks noChangeArrowheads="1"/>
          </p:cNvSpPr>
          <p:nvPr>
            <p:custDataLst>
              <p:tags r:id="rId30"/>
            </p:custDataLst>
          </p:nvPr>
        </p:nvSpPr>
        <p:spPr bwMode="auto">
          <a:xfrm>
            <a:off x="196132" y="6629400"/>
            <a:ext cx="12192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schemeClr val="bg1">
                    <a:lumMod val="95000"/>
                    <a:alpha val="0"/>
                  </a:schemeClr>
                </a:solidFill>
                <a:latin typeface="优教通专用字体logo" panose="02000500000000000000" pitchFamily="2" charset="0"/>
              </a:rPr>
              <a:t>0</a:t>
            </a:r>
            <a:endParaRPr lang="zh-CN" altLang="en-US" sz="100" dirty="0" smtClean="0">
              <a:solidFill>
                <a:schemeClr val="bg1">
                  <a:lumMod val="95000"/>
                  <a:alpha val="0"/>
                </a:schemeClr>
              </a:solidFill>
              <a:latin typeface="优教通专用字体logo" panose="02000500000000000000" pitchFamily="2" charset="0"/>
            </a:endParaRPr>
          </a:p>
        </p:txBody>
      </p:sp>
      <p:pic>
        <p:nvPicPr>
          <p:cNvPr id="17440" name="PA_图片 1" hidden="1"/>
          <p:cNvPicPr>
            <a:picLocks noChangeAspect="1"/>
          </p:cNvPicPr>
          <p:nvPr>
            <p:custDataLst>
              <p:tags r:id="rId31"/>
            </p:custDataLst>
          </p:nvPr>
        </p:nvPicPr>
        <p:blipFill>
          <a:blip r:embed="rId34">
            <a:extLst>
              <a:ext uri="{28A0092B-C50C-407E-A947-70E740481C1C}">
                <a14:useLocalDpi xmlns:a14="http://schemas.microsoft.com/office/drawing/2010/main" xmlns=""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itle 1"/>
          <p:cNvSpPr txBox="1">
            <a:spLocks/>
          </p:cNvSpPr>
          <p:nvPr/>
        </p:nvSpPr>
        <p:spPr bwMode="auto">
          <a:xfrm>
            <a:off x="1589088" y="534988"/>
            <a:ext cx="2693987" cy="854075"/>
          </a:xfrm>
          <a:prstGeom prst="rect">
            <a:avLst/>
          </a:prstGeom>
          <a:noFill/>
          <a:ln>
            <a:noFill/>
          </a:ln>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Tx/>
              <a:buNone/>
              <a:defRPr/>
            </a:pPr>
            <a:r>
              <a:rPr lang="zh-CN" altLang="en-US" sz="3600" b="1" noProof="1" smtClean="0">
                <a:solidFill>
                  <a:schemeClr val="accent1"/>
                </a:solidFill>
                <a:latin typeface="+mn-ea"/>
                <a:ea typeface="+mn-ea"/>
              </a:rPr>
              <a:t>思考与练习</a:t>
            </a:r>
            <a:endParaRPr lang="zh-CN" sz="3600" b="1" noProof="1" smtClean="0">
              <a:solidFill>
                <a:schemeClr val="accent1"/>
              </a:solidFill>
              <a:latin typeface="+mn-ea"/>
              <a:ea typeface="+mn-ea"/>
            </a:endParaRPr>
          </a:p>
        </p:txBody>
      </p:sp>
      <p:sp>
        <p:nvSpPr>
          <p:cNvPr id="2" name="五边形 1"/>
          <p:cNvSpPr/>
          <p:nvPr/>
        </p:nvSpPr>
        <p:spPr>
          <a:xfrm>
            <a:off x="1589088" y="495300"/>
            <a:ext cx="2693987"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43" name="内容占位符 2"/>
          <p:cNvSpPr txBox="1">
            <a:spLocks/>
          </p:cNvSpPr>
          <p:nvPr/>
        </p:nvSpPr>
        <p:spPr bwMode="auto">
          <a:xfrm>
            <a:off x="1589088" y="2068513"/>
            <a:ext cx="9018587"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457200">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lnSpc>
                <a:spcPct val="150000"/>
              </a:lnSpc>
              <a:buFont typeface="Wingdings 2" panose="05020102010507070707" pitchFamily="18" charset="2"/>
              <a:buNone/>
            </a:pPr>
            <a:r>
              <a:rPr lang="zh-CN" altLang="en-US" sz="2400">
                <a:solidFill>
                  <a:srgbClr val="000000"/>
                </a:solidFill>
              </a:rPr>
              <a:t>想一想，我们小学生使用网络社交平台进行交流时要注意哪些事项？</a:t>
            </a:r>
            <a:endParaRPr lang="en-US" altLang="zh-CN" sz="2400">
              <a:solidFill>
                <a:srgbClr val="000000"/>
              </a:solidFill>
            </a:endParaRPr>
          </a:p>
        </p:txBody>
      </p:sp>
    </p:spTree>
    <p:extLst>
      <p:ext uri="{BB962C8B-B14F-4D97-AF65-F5344CB8AC3E}">
        <p14:creationId xmlns:p14="http://schemas.microsoft.com/office/powerpoint/2010/main" xmlns="" val="20526475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A_图片 1" hidden="1"/>
          <p:cNvPicPr>
            <a:picLocks noGrp="1" noRot="1" noChangeAspect="1" noMove="1" noResize="1" noEditPoints="1" noChangeShapeType="1"/>
          </p:cNvPicPr>
          <p:nvPr>
            <p:custDataLst>
              <p:tags r:id="rId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A_图片 1" hidden="1"/>
          <p:cNvPicPr>
            <a:picLocks noGrp="1" noRot="1" noChangeAspect="1" noMove="1" noResize="1" noEditPoints="1" noChangeShapeType="1"/>
          </p:cNvPicPr>
          <p:nvPr>
            <p:custDataLst>
              <p:tags r:id="rId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A_图片 1" hidden="1"/>
          <p:cNvPicPr>
            <a:picLocks noGrp="1" noRot="1" noChangeAspect="1" noMove="1" noResize="1" noEditPoints="1" noChangeShapeType="1"/>
          </p:cNvPicPr>
          <p:nvPr>
            <p:custDataLst>
              <p:tags r:id="rId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054100"/>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A_图片 1" hidden="1"/>
          <p:cNvPicPr>
            <a:picLocks noGrp="1" noRot="1" noChangeAspect="1" noMove="1" noResize="1" noEditPoints="1" noChangeShapeType="1"/>
          </p:cNvPicPr>
          <p:nvPr>
            <p:custDataLst>
              <p:tags r:id="rId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A_图片 1" hidden="1"/>
          <p:cNvPicPr>
            <a:picLocks noGrp="1" noRot="1" noChangeAspect="1" noMove="1" noResize="1" noEditPoints="1" noChangeShapeType="1"/>
          </p:cNvPicPr>
          <p:nvPr>
            <p:custDataLst>
              <p:tags r:id="rId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A_图片 1" hidden="1"/>
          <p:cNvPicPr>
            <a:picLocks noGrp="1" noRot="1" noChangeAspect="1" noMove="1" noResize="1" noEditPoints="1" noChangeShapeType="1"/>
          </p:cNvPicPr>
          <p:nvPr>
            <p:custDataLst>
              <p:tags r:id="rId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054100"/>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PA_图片 1" hidden="1"/>
          <p:cNvPicPr>
            <a:picLocks noGrp="1" noRot="1" noChangeAspect="1" noMove="1" noResize="1" noEditPoints="1" noChangeShapeType="1"/>
          </p:cNvPicPr>
          <p:nvPr>
            <p:custDataLst>
              <p:tags r:id="rId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054100"/>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A_图片 1" hidden="1"/>
          <p:cNvPicPr>
            <a:picLocks noGrp="1" noRot="1" noChangeAspect="1" noMove="1" noResize="1" noEditPoints="1" noChangeShapeType="1"/>
          </p:cNvPicPr>
          <p:nvPr>
            <p:custDataLst>
              <p:tags r:id="rId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A_图片 1" hidden="1"/>
          <p:cNvPicPr>
            <a:picLocks noGrp="1" noRot="1" noChangeAspect="1" noMove="1" noResize="1" noEditPoints="1" noChangeShapeType="1"/>
          </p:cNvPicPr>
          <p:nvPr>
            <p:custDataLst>
              <p:tags r:id="rId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7" name="PA_图片 1" hidden="1"/>
          <p:cNvPicPr>
            <a:picLocks noGrp="1" noRot="1" noChangeAspect="1" noMove="1" noResize="1" noEditPoints="1" noChangeShapeType="1"/>
          </p:cNvPicPr>
          <p:nvPr>
            <p:custDataLst>
              <p:tags r:id="rId1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1730375"/>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8" name="PA_图片 1" hidden="1"/>
          <p:cNvPicPr>
            <a:picLocks noGrp="1" noRot="1" noChangeAspect="1" noMove="1" noResize="1" noEditPoints="1" noChangeShapeType="1"/>
          </p:cNvPicPr>
          <p:nvPr>
            <p:custDataLst>
              <p:tags r:id="rId1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9" name="PA_图片 1" hidden="1"/>
          <p:cNvPicPr>
            <a:picLocks noGrp="1" noRot="1" noChangeAspect="1" noMove="1" noResize="1" noEditPoints="1" noChangeShapeType="1"/>
          </p:cNvPicPr>
          <p:nvPr>
            <p:custDataLst>
              <p:tags r:id="rId1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0" name="PA_图片 1" hidden="1"/>
          <p:cNvPicPr>
            <a:picLocks noGrp="1" noRot="1" noChangeAspect="1" noMove="1" noResize="1" noEditPoints="1" noChangeShapeType="1"/>
          </p:cNvPicPr>
          <p:nvPr>
            <p:custDataLst>
              <p:tags r:id="rId1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1730375"/>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1" name="PA_图片 1" hidden="1"/>
          <p:cNvPicPr>
            <a:picLocks noGrp="1" noRot="1" noChangeAspect="1" noMove="1" noResize="1" noEditPoints="1" noChangeShapeType="1"/>
          </p:cNvPicPr>
          <p:nvPr>
            <p:custDataLst>
              <p:tags r:id="rId1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1730375"/>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2" name="PA_图片 1" hidden="1"/>
          <p:cNvPicPr>
            <a:picLocks noGrp="1" noRot="1" noChangeAspect="1" noMove="1" noResize="1" noEditPoints="1" noChangeShapeType="1"/>
          </p:cNvPicPr>
          <p:nvPr>
            <p:custDataLst>
              <p:tags r:id="rId1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3" name="PA_图片 1" hidden="1"/>
          <p:cNvPicPr>
            <a:picLocks noGrp="1" noRot="1" noChangeAspect="1" noMove="1" noResize="1" noEditPoints="1" noChangeShapeType="1"/>
          </p:cNvPicPr>
          <p:nvPr>
            <p:custDataLst>
              <p:tags r:id="rId1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4" name="PA_图片 1" hidden="1"/>
          <p:cNvPicPr>
            <a:picLocks noGrp="1" noRot="1" noChangeAspect="1" noMove="1" noResize="1" noEditPoints="1" noChangeShapeType="1"/>
          </p:cNvPicPr>
          <p:nvPr>
            <p:custDataLst>
              <p:tags r:id="rId1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4437063"/>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5" name="PA_图片 1" hidden="1"/>
          <p:cNvPicPr>
            <a:picLocks noGrp="1" noRot="1" noChangeAspect="1" noMove="1" noResize="1" noEditPoints="1" noChangeShapeType="1"/>
          </p:cNvPicPr>
          <p:nvPr>
            <p:custDataLst>
              <p:tags r:id="rId1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6" name="PA_图片 1" hidden="1"/>
          <p:cNvPicPr>
            <a:picLocks noGrp="1" noRot="1" noChangeAspect="1" noMove="1" noResize="1" noEditPoints="1" noChangeShapeType="1"/>
          </p:cNvPicPr>
          <p:nvPr>
            <p:custDataLst>
              <p:tags r:id="rId19"/>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7" name="PA_图片 1" hidden="1"/>
          <p:cNvPicPr>
            <a:picLocks noGrp="1" noRot="1" noChangeAspect="1" noMove="1" noResize="1" noEditPoints="1" noChangeShapeType="1"/>
          </p:cNvPicPr>
          <p:nvPr>
            <p:custDataLst>
              <p:tags r:id="rId20"/>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4437063"/>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8" name="PA_图片 1" hidden="1"/>
          <p:cNvPicPr>
            <a:picLocks noGrp="1" noRot="1" noChangeAspect="1" noMove="1" noResize="1" noEditPoints="1" noChangeShapeType="1"/>
          </p:cNvPicPr>
          <p:nvPr>
            <p:custDataLst>
              <p:tags r:id="rId21"/>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4437063"/>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9" name="PA_图片 1" hidden="1"/>
          <p:cNvPicPr>
            <a:picLocks noGrp="1" noRot="1" noChangeAspect="1" noMove="1" noResize="1" noEditPoints="1" noChangeShapeType="1"/>
          </p:cNvPicPr>
          <p:nvPr>
            <p:custDataLst>
              <p:tags r:id="rId22"/>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102393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0" name="PA_图片 1" hidden="1"/>
          <p:cNvPicPr>
            <a:picLocks noGrp="1" noRot="1" noChangeAspect="1" noMove="1" noResize="1" noEditPoints="1" noChangeShapeType="1"/>
          </p:cNvPicPr>
          <p:nvPr>
            <p:custDataLst>
              <p:tags r:id="rId23"/>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2038350"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1" name="PA_图片 1" hidden="1"/>
          <p:cNvPicPr>
            <a:picLocks noGrp="1" noRot="1" noChangeAspect="1" noMove="1" noResize="1" noEditPoints="1" noChangeShapeType="1"/>
          </p:cNvPicPr>
          <p:nvPr>
            <p:custDataLst>
              <p:tags r:id="rId24"/>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3054350" y="5113338"/>
            <a:ext cx="10144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2" name="PA_图片 1" hidden="1"/>
          <p:cNvPicPr>
            <a:picLocks noGrp="1" noRot="1" noChangeAspect="1" noMove="1" noResize="1" noEditPoints="1" noChangeShapeType="1"/>
          </p:cNvPicPr>
          <p:nvPr>
            <p:custDataLst>
              <p:tags r:id="rId25"/>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4068763"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3" name="PA_图片 1" hidden="1"/>
          <p:cNvPicPr>
            <a:picLocks noGrp="1" noRot="1" noChangeAspect="1" noMove="1" noResize="1" noEditPoints="1" noChangeShapeType="1"/>
          </p:cNvPicPr>
          <p:nvPr>
            <p:custDataLst>
              <p:tags r:id="rId26"/>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5084763"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4" name="PA_图片 1" hidden="1"/>
          <p:cNvPicPr>
            <a:picLocks noGrp="1" noRot="1" noChangeAspect="1" noMove="1" noResize="1" noEditPoints="1" noChangeShapeType="1"/>
          </p:cNvPicPr>
          <p:nvPr>
            <p:custDataLst>
              <p:tags r:id="rId27"/>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6097588" y="5113338"/>
            <a:ext cx="1016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5" name="PA_图片 1" hidden="1"/>
          <p:cNvPicPr>
            <a:picLocks noGrp="1" noRot="1" noChangeAspect="1" noMove="1" noResize="1" noEditPoints="1" noChangeShapeType="1"/>
          </p:cNvPicPr>
          <p:nvPr>
            <p:custDataLst>
              <p:tags r:id="rId28"/>
            </p:custDataLst>
          </p:nvPr>
        </p:nvPicPr>
        <p:blipFill>
          <a:blip r:embed="rId33">
            <a:extLst>
              <a:ext uri="{28A0092B-C50C-407E-A947-70E740481C1C}">
                <a14:useLocalDpi xmlns:a14="http://schemas.microsoft.com/office/drawing/2010/main" xmlns="" val="0"/>
              </a:ext>
            </a:extLst>
          </a:blip>
          <a:srcRect/>
          <a:stretch>
            <a:fillRect/>
          </a:stretch>
        </p:blipFill>
        <p:spPr bwMode="auto">
          <a:xfrm>
            <a:off x="7113588" y="5113338"/>
            <a:ext cx="101441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46" name="PA_文本框 123" hidden="1"/>
          <p:cNvSpPr>
            <a:spLocks noGrp="1" noRot="1" noChangeAspect="1" noMove="1" noResize="1" noEditPoints="1" noChangeShapeType="1" noTextEdit="1"/>
          </p:cNvSpPr>
          <p:nvPr>
            <p:custDataLst>
              <p:tags r:id="rId29"/>
            </p:custDataLst>
          </p:nvPr>
        </p:nvSpPr>
        <p:spPr bwMode="auto">
          <a:xfrm>
            <a:off x="1131888" y="2754313"/>
            <a:ext cx="6889750" cy="1333500"/>
          </a:xfrm>
          <a:custGeom>
            <a:avLst/>
            <a:gdLst>
              <a:gd name="T0" fmla="*/ 1176 w 10306347"/>
              <a:gd name="T1" fmla="*/ 9128 h 1778496"/>
              <a:gd name="T2" fmla="*/ 855 w 10306347"/>
              <a:gd name="T3" fmla="*/ 12078 h 1778496"/>
              <a:gd name="T4" fmla="*/ 346 w 10306347"/>
              <a:gd name="T5" fmla="*/ 12078 h 1778496"/>
              <a:gd name="T6" fmla="*/ 208 w 10306347"/>
              <a:gd name="T7" fmla="*/ 8237 h 1778496"/>
              <a:gd name="T8" fmla="*/ 1503 w 10306347"/>
              <a:gd name="T9" fmla="*/ 12022 h 1778496"/>
              <a:gd name="T10" fmla="*/ 0 w 10306347"/>
              <a:gd name="T11" fmla="*/ 13024 h 1778496"/>
              <a:gd name="T12" fmla="*/ 208 w 10306347"/>
              <a:gd name="T13" fmla="*/ 8237 h 1778496"/>
              <a:gd name="T14" fmla="*/ 7733 w 10306347"/>
              <a:gd name="T15" fmla="*/ 8125 h 1778496"/>
              <a:gd name="T16" fmla="*/ 7733 w 10306347"/>
              <a:gd name="T17" fmla="*/ 7235 h 1778496"/>
              <a:gd name="T18" fmla="*/ 3451 w 10306347"/>
              <a:gd name="T19" fmla="*/ 7792 h 1778496"/>
              <a:gd name="T20" fmla="*/ 5187 w 10306347"/>
              <a:gd name="T21" fmla="*/ 4953 h 1778496"/>
              <a:gd name="T22" fmla="*/ 5187 w 10306347"/>
              <a:gd name="T23" fmla="*/ 4953 h 1778496"/>
              <a:gd name="T24" fmla="*/ 164 w 10306347"/>
              <a:gd name="T25" fmla="*/ 7792 h 1778496"/>
              <a:gd name="T26" fmla="*/ 5061 w 10306347"/>
              <a:gd name="T27" fmla="*/ 4008 h 1778496"/>
              <a:gd name="T28" fmla="*/ 5677 w 10306347"/>
              <a:gd name="T29" fmla="*/ 9962 h 1778496"/>
              <a:gd name="T30" fmla="*/ 5187 w 10306347"/>
              <a:gd name="T31" fmla="*/ 10463 h 1778496"/>
              <a:gd name="T32" fmla="*/ 5061 w 10306347"/>
              <a:gd name="T33" fmla="*/ 4008 h 1778496"/>
              <a:gd name="T34" fmla="*/ 7733 w 10306347"/>
              <a:gd name="T35" fmla="*/ 2226 h 1778496"/>
              <a:gd name="T36" fmla="*/ 6079 w 10306347"/>
              <a:gd name="T37" fmla="*/ 1392 h 1778496"/>
              <a:gd name="T38" fmla="*/ 6048 w 10306347"/>
              <a:gd name="T39" fmla="*/ 2338 h 1778496"/>
              <a:gd name="T40" fmla="*/ 5664 w 10306347"/>
              <a:gd name="T41" fmla="*/ 11966 h 1778496"/>
              <a:gd name="T42" fmla="*/ 5155 w 10306347"/>
              <a:gd name="T43" fmla="*/ 2338 h 1778496"/>
              <a:gd name="T44" fmla="*/ 7538 w 10306347"/>
              <a:gd name="T45" fmla="*/ 1336 h 1778496"/>
              <a:gd name="T46" fmla="*/ 7839 w 10306347"/>
              <a:gd name="T47" fmla="*/ 2226 h 1778496"/>
              <a:gd name="T48" fmla="*/ 7839 w 10306347"/>
              <a:gd name="T49" fmla="*/ 10519 h 1778496"/>
              <a:gd name="T50" fmla="*/ 7453 w 10306347"/>
              <a:gd name="T51" fmla="*/ 11382 h 1778496"/>
              <a:gd name="T52" fmla="*/ 7400 w 10306347"/>
              <a:gd name="T53" fmla="*/ 2226 h 1778496"/>
              <a:gd name="T54" fmla="*/ 453 w 10306347"/>
              <a:gd name="T55" fmla="*/ 2226 h 1778496"/>
              <a:gd name="T56" fmla="*/ 3778 w 10306347"/>
              <a:gd name="T57" fmla="*/ 556 h 1778496"/>
              <a:gd name="T58" fmla="*/ 3256 w 10306347"/>
              <a:gd name="T59" fmla="*/ 4230 h 1778496"/>
              <a:gd name="T60" fmla="*/ 3738 w 10306347"/>
              <a:gd name="T61" fmla="*/ 11605 h 1778496"/>
              <a:gd name="T62" fmla="*/ 3533 w 10306347"/>
              <a:gd name="T63" fmla="*/ 11465 h 1778496"/>
              <a:gd name="T64" fmla="*/ 3357 w 10306347"/>
              <a:gd name="T65" fmla="*/ 8404 h 1778496"/>
              <a:gd name="T66" fmla="*/ 3087 w 10306347"/>
              <a:gd name="T67" fmla="*/ 12523 h 1778496"/>
              <a:gd name="T68" fmla="*/ 3150 w 10306347"/>
              <a:gd name="T69" fmla="*/ 4230 h 1778496"/>
              <a:gd name="T70" fmla="*/ 2817 w 10306347"/>
              <a:gd name="T71" fmla="*/ 556 h 1778496"/>
              <a:gd name="T72" fmla="*/ 3062 w 10306347"/>
              <a:gd name="T73" fmla="*/ 4452 h 1778496"/>
              <a:gd name="T74" fmla="*/ 2666 w 10306347"/>
              <a:gd name="T75" fmla="*/ 7180 h 1778496"/>
              <a:gd name="T76" fmla="*/ 2848 w 10306347"/>
              <a:gd name="T77" fmla="*/ 12801 h 1778496"/>
              <a:gd name="T78" fmla="*/ 2552 w 10306347"/>
              <a:gd name="T79" fmla="*/ 12968 h 1778496"/>
              <a:gd name="T80" fmla="*/ 2678 w 10306347"/>
              <a:gd name="T81" fmla="*/ 891 h 1778496"/>
              <a:gd name="T82" fmla="*/ 2823 w 10306347"/>
              <a:gd name="T83" fmla="*/ 1892 h 1778496"/>
              <a:gd name="T84" fmla="*/ 8424 w 10306347"/>
              <a:gd name="T85" fmla="*/ 2393 h 1778496"/>
              <a:gd name="T86" fmla="*/ 8424 w 10306347"/>
              <a:gd name="T87" fmla="*/ 5566 h 1778496"/>
              <a:gd name="T88" fmla="*/ 8708 w 10306347"/>
              <a:gd name="T89" fmla="*/ 12411 h 1778496"/>
              <a:gd name="T90" fmla="*/ 7928 w 10306347"/>
              <a:gd name="T91" fmla="*/ 11410 h 1778496"/>
              <a:gd name="T92" fmla="*/ 8154 w 10306347"/>
              <a:gd name="T93" fmla="*/ 3562 h 1778496"/>
              <a:gd name="T94" fmla="*/ 8311 w 10306347"/>
              <a:gd name="T95" fmla="*/ 2393 h 1778496"/>
              <a:gd name="T96" fmla="*/ 779 w 10306347"/>
              <a:gd name="T97" fmla="*/ 1725 h 1778496"/>
              <a:gd name="T98" fmla="*/ 1233 w 10306347"/>
              <a:gd name="T99" fmla="*/ 2615 h 1778496"/>
              <a:gd name="T100" fmla="*/ 1346 w 10306347"/>
              <a:gd name="T101" fmla="*/ 7847 h 1778496"/>
              <a:gd name="T102" fmla="*/ 509 w 10306347"/>
              <a:gd name="T103" fmla="*/ 7959 h 1778496"/>
              <a:gd name="T104" fmla="*/ 735 w 10306347"/>
              <a:gd name="T105" fmla="*/ 2615 h 1778496"/>
              <a:gd name="T106" fmla="*/ 729 w 10306347"/>
              <a:gd name="T107" fmla="*/ 0 h 17784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06347" h="1778496">
                <a:moveTo>
                  <a:pt x="1145977" y="1220391"/>
                </a:moveTo>
                <a:lnTo>
                  <a:pt x="1145977" y="1614785"/>
                </a:lnTo>
                <a:lnTo>
                  <a:pt x="1391543" y="1614785"/>
                </a:lnTo>
                <a:lnTo>
                  <a:pt x="1391543" y="1220391"/>
                </a:lnTo>
                <a:lnTo>
                  <a:pt x="1145977" y="1220391"/>
                </a:lnTo>
                <a:close/>
                <a:moveTo>
                  <a:pt x="773907" y="1220391"/>
                </a:moveTo>
                <a:lnTo>
                  <a:pt x="773907" y="1614785"/>
                </a:lnTo>
                <a:lnTo>
                  <a:pt x="1012031" y="1614785"/>
                </a:lnTo>
                <a:lnTo>
                  <a:pt x="1012031" y="1220391"/>
                </a:lnTo>
                <a:lnTo>
                  <a:pt x="773907" y="1220391"/>
                </a:lnTo>
                <a:close/>
                <a:moveTo>
                  <a:pt x="409278" y="1220391"/>
                </a:moveTo>
                <a:lnTo>
                  <a:pt x="409278" y="1614785"/>
                </a:lnTo>
                <a:lnTo>
                  <a:pt x="632520" y="1614785"/>
                </a:lnTo>
                <a:lnTo>
                  <a:pt x="632520" y="1220391"/>
                </a:lnTo>
                <a:lnTo>
                  <a:pt x="409278" y="1220391"/>
                </a:lnTo>
                <a:close/>
                <a:moveTo>
                  <a:pt x="245567" y="1101328"/>
                </a:moveTo>
                <a:lnTo>
                  <a:pt x="1555254" y="1101328"/>
                </a:lnTo>
                <a:cubicBezTo>
                  <a:pt x="1550293" y="1190625"/>
                  <a:pt x="1547813" y="1279922"/>
                  <a:pt x="1547813" y="1369219"/>
                </a:cubicBezTo>
                <a:lnTo>
                  <a:pt x="1547813" y="1614785"/>
                </a:lnTo>
                <a:cubicBezTo>
                  <a:pt x="1622227" y="1614785"/>
                  <a:pt x="1699121" y="1612305"/>
                  <a:pt x="1778496" y="1607344"/>
                </a:cubicBezTo>
                <a:lnTo>
                  <a:pt x="1778496" y="1741289"/>
                </a:lnTo>
                <a:cubicBezTo>
                  <a:pt x="1659434" y="1736328"/>
                  <a:pt x="1520527" y="1733848"/>
                  <a:pt x="1361778" y="1733848"/>
                </a:cubicBezTo>
                <a:lnTo>
                  <a:pt x="364629" y="1733848"/>
                </a:lnTo>
                <a:cubicBezTo>
                  <a:pt x="205879" y="1733848"/>
                  <a:pt x="84336" y="1736328"/>
                  <a:pt x="0" y="1741289"/>
                </a:cubicBezTo>
                <a:lnTo>
                  <a:pt x="0" y="1607344"/>
                </a:lnTo>
                <a:cubicBezTo>
                  <a:pt x="89297" y="1612305"/>
                  <a:pt x="173633" y="1614785"/>
                  <a:pt x="253008" y="1614785"/>
                </a:cubicBezTo>
                <a:lnTo>
                  <a:pt x="253008" y="1369219"/>
                </a:lnTo>
                <a:cubicBezTo>
                  <a:pt x="253008" y="1270000"/>
                  <a:pt x="250528" y="1180703"/>
                  <a:pt x="245567" y="1101328"/>
                </a:cubicBezTo>
                <a:close/>
                <a:moveTo>
                  <a:pt x="8885038" y="1086445"/>
                </a:moveTo>
                <a:lnTo>
                  <a:pt x="8885038" y="1369219"/>
                </a:lnTo>
                <a:cubicBezTo>
                  <a:pt x="9009062" y="1339453"/>
                  <a:pt x="9098359" y="1319609"/>
                  <a:pt x="9152929" y="1309688"/>
                </a:cubicBezTo>
                <a:lnTo>
                  <a:pt x="9152929" y="1086445"/>
                </a:lnTo>
                <a:lnTo>
                  <a:pt x="8885038" y="1086445"/>
                </a:lnTo>
                <a:close/>
                <a:moveTo>
                  <a:pt x="8885038" y="684609"/>
                </a:moveTo>
                <a:lnTo>
                  <a:pt x="8885038" y="967383"/>
                </a:lnTo>
                <a:lnTo>
                  <a:pt x="9152929" y="967383"/>
                </a:lnTo>
                <a:lnTo>
                  <a:pt x="9152929" y="684609"/>
                </a:lnTo>
                <a:lnTo>
                  <a:pt x="8885038" y="684609"/>
                </a:lnTo>
                <a:close/>
                <a:moveTo>
                  <a:pt x="4025801" y="677168"/>
                </a:moveTo>
                <a:cubicBezTo>
                  <a:pt x="4040684" y="811113"/>
                  <a:pt x="4060527" y="932656"/>
                  <a:pt x="4085332" y="1041797"/>
                </a:cubicBezTo>
                <a:cubicBezTo>
                  <a:pt x="4115098" y="1155898"/>
                  <a:pt x="4147344" y="1242715"/>
                  <a:pt x="4182070" y="1302246"/>
                </a:cubicBezTo>
                <a:cubicBezTo>
                  <a:pt x="4251523" y="1148457"/>
                  <a:pt x="4301133" y="940098"/>
                  <a:pt x="4330898" y="677168"/>
                </a:cubicBezTo>
                <a:lnTo>
                  <a:pt x="4025801" y="677168"/>
                </a:lnTo>
                <a:close/>
                <a:moveTo>
                  <a:pt x="6139160" y="662285"/>
                </a:moveTo>
                <a:lnTo>
                  <a:pt x="6139160" y="1071563"/>
                </a:lnTo>
                <a:lnTo>
                  <a:pt x="6563320" y="1071563"/>
                </a:lnTo>
                <a:lnTo>
                  <a:pt x="6563320" y="662285"/>
                </a:lnTo>
                <a:lnTo>
                  <a:pt x="6139160" y="662285"/>
                </a:lnTo>
                <a:close/>
                <a:moveTo>
                  <a:pt x="535781" y="558106"/>
                </a:moveTo>
                <a:cubicBezTo>
                  <a:pt x="545703" y="612676"/>
                  <a:pt x="568027" y="657324"/>
                  <a:pt x="602754" y="692051"/>
                </a:cubicBezTo>
                <a:cubicBezTo>
                  <a:pt x="558106" y="726777"/>
                  <a:pt x="503535" y="772666"/>
                  <a:pt x="439043" y="829717"/>
                </a:cubicBezTo>
                <a:cubicBezTo>
                  <a:pt x="374551" y="886768"/>
                  <a:pt x="292696" y="957461"/>
                  <a:pt x="193477" y="1041797"/>
                </a:cubicBezTo>
                <a:cubicBezTo>
                  <a:pt x="153789" y="987227"/>
                  <a:pt x="116582" y="947539"/>
                  <a:pt x="81856" y="922734"/>
                </a:cubicBezTo>
                <a:cubicBezTo>
                  <a:pt x="171153" y="873125"/>
                  <a:pt x="250528" y="818555"/>
                  <a:pt x="319981" y="759024"/>
                </a:cubicBezTo>
                <a:cubicBezTo>
                  <a:pt x="389434" y="699492"/>
                  <a:pt x="461367" y="632520"/>
                  <a:pt x="535781" y="558106"/>
                </a:cubicBezTo>
                <a:close/>
                <a:moveTo>
                  <a:pt x="5990332" y="535781"/>
                </a:moveTo>
                <a:lnTo>
                  <a:pt x="6719590" y="535781"/>
                </a:lnTo>
                <a:cubicBezTo>
                  <a:pt x="6714629" y="600274"/>
                  <a:pt x="6712148" y="672207"/>
                  <a:pt x="6712148" y="751582"/>
                </a:cubicBezTo>
                <a:lnTo>
                  <a:pt x="6712148" y="1116211"/>
                </a:lnTo>
                <a:cubicBezTo>
                  <a:pt x="6712148" y="1200547"/>
                  <a:pt x="6714629" y="1272481"/>
                  <a:pt x="6719590" y="1332012"/>
                </a:cubicBezTo>
                <a:lnTo>
                  <a:pt x="6563320" y="1332012"/>
                </a:lnTo>
                <a:lnTo>
                  <a:pt x="6563320" y="1198066"/>
                </a:lnTo>
                <a:lnTo>
                  <a:pt x="6139160" y="1198066"/>
                </a:lnTo>
                <a:lnTo>
                  <a:pt x="6139160" y="1398984"/>
                </a:lnTo>
                <a:lnTo>
                  <a:pt x="5990332" y="1398984"/>
                </a:lnTo>
                <a:cubicBezTo>
                  <a:pt x="5995293" y="1364258"/>
                  <a:pt x="5997773" y="1307207"/>
                  <a:pt x="5997773" y="1227832"/>
                </a:cubicBezTo>
                <a:lnTo>
                  <a:pt x="5997773" y="751582"/>
                </a:lnTo>
                <a:cubicBezTo>
                  <a:pt x="5997773" y="672207"/>
                  <a:pt x="5995293" y="600274"/>
                  <a:pt x="5990332" y="535781"/>
                </a:cubicBezTo>
                <a:close/>
                <a:moveTo>
                  <a:pt x="8885038" y="297656"/>
                </a:moveTo>
                <a:lnTo>
                  <a:pt x="8885038" y="565547"/>
                </a:lnTo>
                <a:lnTo>
                  <a:pt x="9152929" y="565547"/>
                </a:lnTo>
                <a:lnTo>
                  <a:pt x="9152929" y="297656"/>
                </a:lnTo>
                <a:lnTo>
                  <a:pt x="8885038" y="297656"/>
                </a:lnTo>
                <a:close/>
                <a:moveTo>
                  <a:pt x="5752207" y="178594"/>
                </a:moveTo>
                <a:cubicBezTo>
                  <a:pt x="5856386" y="183555"/>
                  <a:pt x="5970488" y="186035"/>
                  <a:pt x="6094511" y="186035"/>
                </a:cubicBezTo>
                <a:lnTo>
                  <a:pt x="7195839" y="186035"/>
                </a:lnTo>
                <a:cubicBezTo>
                  <a:pt x="7275215" y="186035"/>
                  <a:pt x="7359550" y="183555"/>
                  <a:pt x="7448847" y="178594"/>
                </a:cubicBezTo>
                <a:lnTo>
                  <a:pt x="7448847" y="319981"/>
                </a:lnTo>
                <a:cubicBezTo>
                  <a:pt x="7369473" y="315019"/>
                  <a:pt x="7287617" y="312539"/>
                  <a:pt x="7203281" y="312539"/>
                </a:cubicBezTo>
                <a:lnTo>
                  <a:pt x="7158632" y="312539"/>
                </a:lnTo>
                <a:lnTo>
                  <a:pt x="7158632" y="1540371"/>
                </a:lnTo>
                <a:cubicBezTo>
                  <a:pt x="7158632" y="1629668"/>
                  <a:pt x="7132587" y="1687959"/>
                  <a:pt x="7080498" y="1715244"/>
                </a:cubicBezTo>
                <a:cubicBezTo>
                  <a:pt x="7028408" y="1742529"/>
                  <a:pt x="6922988" y="1763613"/>
                  <a:pt x="6764238" y="1778496"/>
                </a:cubicBezTo>
                <a:cubicBezTo>
                  <a:pt x="6754316" y="1714004"/>
                  <a:pt x="6734472" y="1654473"/>
                  <a:pt x="6704707" y="1599902"/>
                </a:cubicBezTo>
                <a:cubicBezTo>
                  <a:pt x="6808886" y="1604863"/>
                  <a:pt x="6883300" y="1602383"/>
                  <a:pt x="6927949" y="1592461"/>
                </a:cubicBezTo>
                <a:cubicBezTo>
                  <a:pt x="6972597" y="1582539"/>
                  <a:pt x="6994922" y="1555254"/>
                  <a:pt x="6994922" y="1510606"/>
                </a:cubicBezTo>
                <a:lnTo>
                  <a:pt x="6994922" y="312539"/>
                </a:lnTo>
                <a:lnTo>
                  <a:pt x="6101953" y="312539"/>
                </a:lnTo>
                <a:cubicBezTo>
                  <a:pt x="5972969" y="312539"/>
                  <a:pt x="5856386" y="315019"/>
                  <a:pt x="5752207" y="319981"/>
                </a:cubicBezTo>
                <a:lnTo>
                  <a:pt x="5752207" y="178594"/>
                </a:lnTo>
                <a:close/>
                <a:moveTo>
                  <a:pt x="8602265" y="171152"/>
                </a:moveTo>
                <a:cubicBezTo>
                  <a:pt x="8681640" y="176113"/>
                  <a:pt x="8788300" y="178594"/>
                  <a:pt x="8922246" y="178594"/>
                </a:cubicBezTo>
                <a:lnTo>
                  <a:pt x="9138046" y="178594"/>
                </a:lnTo>
                <a:cubicBezTo>
                  <a:pt x="9242226" y="178594"/>
                  <a:pt x="9341445" y="176113"/>
                  <a:pt x="9435703" y="171152"/>
                </a:cubicBezTo>
                <a:lnTo>
                  <a:pt x="9435703" y="305098"/>
                </a:lnTo>
                <a:cubicBezTo>
                  <a:pt x="9361288" y="300137"/>
                  <a:pt x="9309199" y="297656"/>
                  <a:pt x="9279433" y="297656"/>
                </a:cubicBezTo>
                <a:lnTo>
                  <a:pt x="9279433" y="1279922"/>
                </a:lnTo>
                <a:cubicBezTo>
                  <a:pt x="9324081" y="1270000"/>
                  <a:pt x="9381133" y="1255117"/>
                  <a:pt x="9450585" y="1235274"/>
                </a:cubicBezTo>
                <a:cubicBezTo>
                  <a:pt x="9445625" y="1284883"/>
                  <a:pt x="9443144" y="1329531"/>
                  <a:pt x="9443144" y="1369219"/>
                </a:cubicBezTo>
                <a:cubicBezTo>
                  <a:pt x="9358808" y="1389063"/>
                  <a:pt x="9304238" y="1401465"/>
                  <a:pt x="9279433" y="1406426"/>
                </a:cubicBezTo>
                <a:cubicBezTo>
                  <a:pt x="9279433" y="1555254"/>
                  <a:pt x="9281914" y="1669355"/>
                  <a:pt x="9286874" y="1748730"/>
                </a:cubicBezTo>
                <a:lnTo>
                  <a:pt x="9145488" y="1748730"/>
                </a:lnTo>
                <a:cubicBezTo>
                  <a:pt x="9150449" y="1669355"/>
                  <a:pt x="9152929" y="1565176"/>
                  <a:pt x="9152929" y="1436191"/>
                </a:cubicBezTo>
                <a:cubicBezTo>
                  <a:pt x="9009062" y="1470918"/>
                  <a:pt x="8898681" y="1499443"/>
                  <a:pt x="8821787" y="1521768"/>
                </a:cubicBezTo>
                <a:cubicBezTo>
                  <a:pt x="8744892" y="1544092"/>
                  <a:pt x="8679160" y="1567656"/>
                  <a:pt x="8624589" y="1592461"/>
                </a:cubicBezTo>
                <a:cubicBezTo>
                  <a:pt x="8609706" y="1532930"/>
                  <a:pt x="8592344" y="1478359"/>
                  <a:pt x="8572499" y="1428750"/>
                </a:cubicBezTo>
                <a:cubicBezTo>
                  <a:pt x="8627070" y="1418828"/>
                  <a:pt x="8689082" y="1406426"/>
                  <a:pt x="8758535" y="1391543"/>
                </a:cubicBezTo>
                <a:lnTo>
                  <a:pt x="8758535" y="297656"/>
                </a:lnTo>
                <a:cubicBezTo>
                  <a:pt x="8718847" y="297656"/>
                  <a:pt x="8666758" y="300137"/>
                  <a:pt x="8602265" y="305098"/>
                </a:cubicBezTo>
                <a:lnTo>
                  <a:pt x="8602265" y="171152"/>
                </a:lnTo>
                <a:close/>
                <a:moveTo>
                  <a:pt x="230684" y="81855"/>
                </a:moveTo>
                <a:cubicBezTo>
                  <a:pt x="349746" y="166191"/>
                  <a:pt x="451446" y="238125"/>
                  <a:pt x="535781" y="297656"/>
                </a:cubicBezTo>
                <a:cubicBezTo>
                  <a:pt x="501055" y="332383"/>
                  <a:pt x="466328" y="372070"/>
                  <a:pt x="431602" y="416719"/>
                </a:cubicBezTo>
                <a:cubicBezTo>
                  <a:pt x="352227" y="342305"/>
                  <a:pt x="255489" y="267891"/>
                  <a:pt x="141387" y="193477"/>
                </a:cubicBezTo>
                <a:cubicBezTo>
                  <a:pt x="181074" y="153789"/>
                  <a:pt x="210840" y="116582"/>
                  <a:pt x="230684" y="81855"/>
                </a:cubicBezTo>
                <a:close/>
                <a:moveTo>
                  <a:pt x="4472285" y="74414"/>
                </a:moveTo>
                <a:cubicBezTo>
                  <a:pt x="4497090" y="138906"/>
                  <a:pt x="4524375" y="188516"/>
                  <a:pt x="4554141" y="223242"/>
                </a:cubicBezTo>
                <a:cubicBezTo>
                  <a:pt x="4454922" y="233164"/>
                  <a:pt x="4351982" y="244326"/>
                  <a:pt x="4245322" y="256729"/>
                </a:cubicBezTo>
                <a:cubicBezTo>
                  <a:pt x="4138662" y="269131"/>
                  <a:pt x="4008437" y="280293"/>
                  <a:pt x="3854648" y="290215"/>
                </a:cubicBezTo>
                <a:lnTo>
                  <a:pt x="3854648" y="565547"/>
                </a:lnTo>
                <a:lnTo>
                  <a:pt x="4487168" y="565547"/>
                </a:lnTo>
                <a:cubicBezTo>
                  <a:pt x="4467324" y="729258"/>
                  <a:pt x="4441279" y="885527"/>
                  <a:pt x="4409033" y="1034356"/>
                </a:cubicBezTo>
                <a:cubicBezTo>
                  <a:pt x="4376787" y="1183184"/>
                  <a:pt x="4328418" y="1314648"/>
                  <a:pt x="4263926" y="1428750"/>
                </a:cubicBezTo>
                <a:cubicBezTo>
                  <a:pt x="4308574" y="1473399"/>
                  <a:pt x="4361904" y="1514326"/>
                  <a:pt x="4423916" y="1551533"/>
                </a:cubicBezTo>
                <a:cubicBezTo>
                  <a:pt x="4485928" y="1588740"/>
                  <a:pt x="4546699" y="1617266"/>
                  <a:pt x="4606230" y="1637109"/>
                </a:cubicBezTo>
                <a:cubicBezTo>
                  <a:pt x="4566543" y="1666875"/>
                  <a:pt x="4526855" y="1711523"/>
                  <a:pt x="4487168" y="1771055"/>
                </a:cubicBezTo>
                <a:cubicBezTo>
                  <a:pt x="4432598" y="1736328"/>
                  <a:pt x="4378027" y="1697881"/>
                  <a:pt x="4323457" y="1655713"/>
                </a:cubicBezTo>
                <a:cubicBezTo>
                  <a:pt x="4268887" y="1613545"/>
                  <a:pt x="4221758" y="1572617"/>
                  <a:pt x="4182070" y="1532930"/>
                </a:cubicBezTo>
                <a:cubicBezTo>
                  <a:pt x="4102695" y="1617266"/>
                  <a:pt x="3998515" y="1699121"/>
                  <a:pt x="3869531" y="1778496"/>
                </a:cubicBezTo>
                <a:cubicBezTo>
                  <a:pt x="3834804" y="1738809"/>
                  <a:pt x="3795117" y="1699121"/>
                  <a:pt x="3750469" y="1659434"/>
                </a:cubicBezTo>
                <a:cubicBezTo>
                  <a:pt x="3879453" y="1609824"/>
                  <a:pt x="3993555" y="1527969"/>
                  <a:pt x="4092773" y="1413867"/>
                </a:cubicBezTo>
                <a:cubicBezTo>
                  <a:pt x="4048125" y="1329531"/>
                  <a:pt x="4008437" y="1232793"/>
                  <a:pt x="3973711" y="1123652"/>
                </a:cubicBezTo>
                <a:cubicBezTo>
                  <a:pt x="3943945" y="1019473"/>
                  <a:pt x="3919141" y="870645"/>
                  <a:pt x="3899297" y="677168"/>
                </a:cubicBezTo>
                <a:lnTo>
                  <a:pt x="3854648" y="677168"/>
                </a:lnTo>
                <a:cubicBezTo>
                  <a:pt x="3849687" y="930176"/>
                  <a:pt x="3832324" y="1128613"/>
                  <a:pt x="3802558" y="1272481"/>
                </a:cubicBezTo>
                <a:cubicBezTo>
                  <a:pt x="3772793" y="1416348"/>
                  <a:pt x="3723183" y="1550293"/>
                  <a:pt x="3653730" y="1674316"/>
                </a:cubicBezTo>
                <a:cubicBezTo>
                  <a:pt x="3604121" y="1634629"/>
                  <a:pt x="3559472" y="1609824"/>
                  <a:pt x="3519785" y="1599902"/>
                </a:cubicBezTo>
                <a:cubicBezTo>
                  <a:pt x="3569394" y="1540371"/>
                  <a:pt x="3611562" y="1456035"/>
                  <a:pt x="3646289" y="1346895"/>
                </a:cubicBezTo>
                <a:cubicBezTo>
                  <a:pt x="3681015" y="1237754"/>
                  <a:pt x="3703339" y="1121172"/>
                  <a:pt x="3713262" y="997149"/>
                </a:cubicBezTo>
                <a:cubicBezTo>
                  <a:pt x="3723183" y="868164"/>
                  <a:pt x="3728144" y="724297"/>
                  <a:pt x="3728144" y="565547"/>
                </a:cubicBezTo>
                <a:cubicBezTo>
                  <a:pt x="3728144" y="401836"/>
                  <a:pt x="3723183" y="270371"/>
                  <a:pt x="3713262" y="171152"/>
                </a:cubicBezTo>
                <a:cubicBezTo>
                  <a:pt x="3852168" y="176113"/>
                  <a:pt x="3992314" y="168672"/>
                  <a:pt x="4133701" y="148828"/>
                </a:cubicBezTo>
                <a:cubicBezTo>
                  <a:pt x="4275088" y="128984"/>
                  <a:pt x="4387949" y="104180"/>
                  <a:pt x="4472285" y="74414"/>
                </a:cubicBezTo>
                <a:close/>
                <a:moveTo>
                  <a:pt x="3333750" y="74414"/>
                </a:moveTo>
                <a:lnTo>
                  <a:pt x="3475137" y="74414"/>
                </a:lnTo>
                <a:cubicBezTo>
                  <a:pt x="3470176" y="128984"/>
                  <a:pt x="3467695" y="188516"/>
                  <a:pt x="3467695" y="253008"/>
                </a:cubicBezTo>
                <a:lnTo>
                  <a:pt x="3467695" y="602754"/>
                </a:lnTo>
                <a:cubicBezTo>
                  <a:pt x="3527226" y="602754"/>
                  <a:pt x="3579316" y="600274"/>
                  <a:pt x="3623965" y="595313"/>
                </a:cubicBezTo>
                <a:lnTo>
                  <a:pt x="3623965" y="721816"/>
                </a:lnTo>
                <a:cubicBezTo>
                  <a:pt x="3569394" y="716856"/>
                  <a:pt x="3512344" y="714375"/>
                  <a:pt x="3452812" y="714375"/>
                </a:cubicBezTo>
                <a:lnTo>
                  <a:pt x="3155156" y="714375"/>
                </a:lnTo>
                <a:lnTo>
                  <a:pt x="3155156" y="959941"/>
                </a:lnTo>
                <a:lnTo>
                  <a:pt x="3512344" y="959941"/>
                </a:lnTo>
                <a:cubicBezTo>
                  <a:pt x="3507383" y="1029395"/>
                  <a:pt x="3504902" y="1126133"/>
                  <a:pt x="3504902" y="1250156"/>
                </a:cubicBezTo>
                <a:lnTo>
                  <a:pt x="3504902" y="1711523"/>
                </a:lnTo>
                <a:lnTo>
                  <a:pt x="3370957" y="1711523"/>
                </a:lnTo>
                <a:cubicBezTo>
                  <a:pt x="3375918" y="1537891"/>
                  <a:pt x="3378398" y="1324570"/>
                  <a:pt x="3378398" y="1071563"/>
                </a:cubicBezTo>
                <a:lnTo>
                  <a:pt x="3155156" y="1071563"/>
                </a:lnTo>
                <a:cubicBezTo>
                  <a:pt x="3150195" y="1185664"/>
                  <a:pt x="3137793" y="1296045"/>
                  <a:pt x="3117949" y="1402705"/>
                </a:cubicBezTo>
                <a:cubicBezTo>
                  <a:pt x="3098105" y="1509365"/>
                  <a:pt x="3065859" y="1619746"/>
                  <a:pt x="3021211" y="1733848"/>
                </a:cubicBezTo>
                <a:cubicBezTo>
                  <a:pt x="2986484" y="1709043"/>
                  <a:pt x="2939355" y="1686719"/>
                  <a:pt x="2879825" y="1666875"/>
                </a:cubicBezTo>
                <a:cubicBezTo>
                  <a:pt x="2979043" y="1493242"/>
                  <a:pt x="3028652" y="1227832"/>
                  <a:pt x="3028652" y="870645"/>
                </a:cubicBezTo>
                <a:cubicBezTo>
                  <a:pt x="3028652" y="508496"/>
                  <a:pt x="3026172" y="250528"/>
                  <a:pt x="3021211" y="96738"/>
                </a:cubicBezTo>
                <a:cubicBezTo>
                  <a:pt x="3070820" y="106660"/>
                  <a:pt x="3120429" y="114101"/>
                  <a:pt x="3170039" y="119063"/>
                </a:cubicBezTo>
                <a:cubicBezTo>
                  <a:pt x="3160117" y="198438"/>
                  <a:pt x="3155156" y="272852"/>
                  <a:pt x="3155156" y="342305"/>
                </a:cubicBezTo>
                <a:lnTo>
                  <a:pt x="3155156" y="602754"/>
                </a:lnTo>
                <a:lnTo>
                  <a:pt x="3341191" y="602754"/>
                </a:lnTo>
                <a:lnTo>
                  <a:pt x="3341191" y="253008"/>
                </a:lnTo>
                <a:cubicBezTo>
                  <a:pt x="3341191" y="198438"/>
                  <a:pt x="3338711" y="138906"/>
                  <a:pt x="3333750" y="74414"/>
                </a:cubicBezTo>
                <a:close/>
                <a:moveTo>
                  <a:pt x="9830097" y="52090"/>
                </a:moveTo>
                <a:lnTo>
                  <a:pt x="9978925" y="52090"/>
                </a:lnTo>
                <a:cubicBezTo>
                  <a:pt x="9973964" y="136426"/>
                  <a:pt x="9971484" y="225723"/>
                  <a:pt x="9971484" y="319981"/>
                </a:cubicBezTo>
                <a:lnTo>
                  <a:pt x="9971484" y="625078"/>
                </a:lnTo>
                <a:cubicBezTo>
                  <a:pt x="10100468" y="625078"/>
                  <a:pt x="10207129" y="622598"/>
                  <a:pt x="10291464" y="617637"/>
                </a:cubicBezTo>
                <a:lnTo>
                  <a:pt x="10291464" y="751582"/>
                </a:lnTo>
                <a:cubicBezTo>
                  <a:pt x="10177363" y="746621"/>
                  <a:pt x="10070702" y="744141"/>
                  <a:pt x="9971484" y="744141"/>
                </a:cubicBezTo>
                <a:lnTo>
                  <a:pt x="9971484" y="1532930"/>
                </a:lnTo>
                <a:lnTo>
                  <a:pt x="10097988" y="1532930"/>
                </a:lnTo>
                <a:cubicBezTo>
                  <a:pt x="10152558" y="1532930"/>
                  <a:pt x="10222012" y="1530449"/>
                  <a:pt x="10306347" y="1525488"/>
                </a:cubicBezTo>
                <a:lnTo>
                  <a:pt x="10306347" y="1659434"/>
                </a:lnTo>
                <a:cubicBezTo>
                  <a:pt x="10222012" y="1654473"/>
                  <a:pt x="10152558" y="1651992"/>
                  <a:pt x="10097988" y="1651992"/>
                </a:cubicBezTo>
                <a:lnTo>
                  <a:pt x="9524999" y="1651992"/>
                </a:lnTo>
                <a:cubicBezTo>
                  <a:pt x="9470429" y="1651992"/>
                  <a:pt x="9423300" y="1654473"/>
                  <a:pt x="9383613" y="1659434"/>
                </a:cubicBezTo>
                <a:lnTo>
                  <a:pt x="9383613" y="1525488"/>
                </a:lnTo>
                <a:cubicBezTo>
                  <a:pt x="9418340" y="1530449"/>
                  <a:pt x="9460507" y="1532930"/>
                  <a:pt x="9510117" y="1532930"/>
                </a:cubicBezTo>
                <a:lnTo>
                  <a:pt x="9510117" y="699492"/>
                </a:lnTo>
                <a:cubicBezTo>
                  <a:pt x="9510117" y="630039"/>
                  <a:pt x="9507637" y="555625"/>
                  <a:pt x="9502675" y="476250"/>
                </a:cubicBezTo>
                <a:lnTo>
                  <a:pt x="9651503" y="476250"/>
                </a:lnTo>
                <a:cubicBezTo>
                  <a:pt x="9646543" y="555625"/>
                  <a:pt x="9644062" y="632520"/>
                  <a:pt x="9644062" y="706934"/>
                </a:cubicBezTo>
                <a:lnTo>
                  <a:pt x="9644062" y="1532930"/>
                </a:lnTo>
                <a:lnTo>
                  <a:pt x="9837538" y="1532930"/>
                </a:lnTo>
                <a:lnTo>
                  <a:pt x="9837538" y="319981"/>
                </a:lnTo>
                <a:cubicBezTo>
                  <a:pt x="9837538" y="230684"/>
                  <a:pt x="9835058" y="141387"/>
                  <a:pt x="9830097" y="52090"/>
                </a:cubicBezTo>
                <a:close/>
                <a:moveTo>
                  <a:pt x="863203" y="0"/>
                </a:moveTo>
                <a:cubicBezTo>
                  <a:pt x="917774" y="34727"/>
                  <a:pt x="969864" y="59531"/>
                  <a:pt x="1019473" y="74414"/>
                </a:cubicBezTo>
                <a:cubicBezTo>
                  <a:pt x="979786" y="133945"/>
                  <a:pt x="947539" y="186035"/>
                  <a:pt x="922734" y="230684"/>
                </a:cubicBezTo>
                <a:lnTo>
                  <a:pt x="1644551" y="230684"/>
                </a:lnTo>
                <a:cubicBezTo>
                  <a:pt x="1609825" y="344785"/>
                  <a:pt x="1577578" y="461367"/>
                  <a:pt x="1547813" y="580430"/>
                </a:cubicBezTo>
                <a:cubicBezTo>
                  <a:pt x="1493242" y="555625"/>
                  <a:pt x="1443633" y="543223"/>
                  <a:pt x="1398985" y="543223"/>
                </a:cubicBezTo>
                <a:lnTo>
                  <a:pt x="1458516" y="349746"/>
                </a:lnTo>
                <a:lnTo>
                  <a:pt x="1153418" y="349746"/>
                </a:lnTo>
                <a:cubicBezTo>
                  <a:pt x="1143496" y="488652"/>
                  <a:pt x="1190625" y="607715"/>
                  <a:pt x="1294805" y="706934"/>
                </a:cubicBezTo>
                <a:cubicBezTo>
                  <a:pt x="1398985" y="806152"/>
                  <a:pt x="1530449" y="870645"/>
                  <a:pt x="1689200" y="900410"/>
                </a:cubicBezTo>
                <a:cubicBezTo>
                  <a:pt x="1649512" y="945059"/>
                  <a:pt x="1617266" y="994668"/>
                  <a:pt x="1592461" y="1049238"/>
                </a:cubicBezTo>
                <a:cubicBezTo>
                  <a:pt x="1513086" y="1024434"/>
                  <a:pt x="1422549" y="978545"/>
                  <a:pt x="1320850" y="911572"/>
                </a:cubicBezTo>
                <a:cubicBezTo>
                  <a:pt x="1219151" y="844600"/>
                  <a:pt x="1145977" y="749102"/>
                  <a:pt x="1101328" y="625078"/>
                </a:cubicBezTo>
                <a:cubicBezTo>
                  <a:pt x="1061641" y="734219"/>
                  <a:pt x="1004590" y="822275"/>
                  <a:pt x="930176" y="889248"/>
                </a:cubicBezTo>
                <a:cubicBezTo>
                  <a:pt x="855762" y="956221"/>
                  <a:pt x="746621" y="1014512"/>
                  <a:pt x="602754" y="1064121"/>
                </a:cubicBezTo>
                <a:cubicBezTo>
                  <a:pt x="587871" y="1019473"/>
                  <a:pt x="555625" y="977305"/>
                  <a:pt x="506016" y="937617"/>
                </a:cubicBezTo>
                <a:cubicBezTo>
                  <a:pt x="709414" y="888008"/>
                  <a:pt x="843360" y="813594"/>
                  <a:pt x="907852" y="714375"/>
                </a:cubicBezTo>
                <a:cubicBezTo>
                  <a:pt x="972344" y="615156"/>
                  <a:pt x="1009551" y="493613"/>
                  <a:pt x="1019473" y="349746"/>
                </a:cubicBezTo>
                <a:lnTo>
                  <a:pt x="870645" y="349746"/>
                </a:lnTo>
                <a:cubicBezTo>
                  <a:pt x="825996" y="419199"/>
                  <a:pt x="771426" y="491133"/>
                  <a:pt x="706934" y="565547"/>
                </a:cubicBezTo>
                <a:cubicBezTo>
                  <a:pt x="687090" y="525859"/>
                  <a:pt x="647403" y="493613"/>
                  <a:pt x="587871" y="468809"/>
                </a:cubicBezTo>
                <a:cubicBezTo>
                  <a:pt x="657325" y="404316"/>
                  <a:pt x="711895" y="337344"/>
                  <a:pt x="751582" y="267891"/>
                </a:cubicBezTo>
                <a:cubicBezTo>
                  <a:pt x="791270" y="198438"/>
                  <a:pt x="828476" y="109141"/>
                  <a:pt x="863203"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3" name="PA_文本框 1" hidden="1"/>
          <p:cNvSpPr txBox="1">
            <a:spLocks noChangeArrowheads="1"/>
          </p:cNvSpPr>
          <p:nvPr>
            <p:custDataLst>
              <p:tags r:id="rId30"/>
            </p:custDataLst>
          </p:nvPr>
        </p:nvSpPr>
        <p:spPr bwMode="auto">
          <a:xfrm>
            <a:off x="196132" y="6629400"/>
            <a:ext cx="12192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schemeClr val="bg1">
                    <a:lumMod val="95000"/>
                    <a:alpha val="0"/>
                  </a:schemeClr>
                </a:solidFill>
                <a:latin typeface="优教通专用字体logo" panose="02000500000000000000" pitchFamily="2" charset="0"/>
              </a:rPr>
              <a:t>0</a:t>
            </a:r>
            <a:endParaRPr lang="zh-CN" altLang="en-US" sz="100" dirty="0" smtClean="0">
              <a:solidFill>
                <a:schemeClr val="bg1">
                  <a:lumMod val="95000"/>
                  <a:alpha val="0"/>
                </a:schemeClr>
              </a:solidFill>
              <a:latin typeface="优教通专用字体logo" panose="02000500000000000000" pitchFamily="2" charset="0"/>
            </a:endParaRPr>
          </a:p>
        </p:txBody>
      </p:sp>
      <p:pic>
        <p:nvPicPr>
          <p:cNvPr id="9248" name="PA_图片 1" hidden="1"/>
          <p:cNvPicPr>
            <a:picLocks noChangeAspect="1"/>
          </p:cNvPicPr>
          <p:nvPr>
            <p:custDataLst>
              <p:tags r:id="rId31"/>
            </p:custDataLst>
          </p:nvPr>
        </p:nvPicPr>
        <p:blipFill>
          <a:blip r:embed="rId34">
            <a:extLst>
              <a:ext uri="{28A0092B-C50C-407E-A947-70E740481C1C}">
                <a14:useLocalDpi xmlns:a14="http://schemas.microsoft.com/office/drawing/2010/main" xmlns=""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26" name="Title 1"/>
          <p:cNvSpPr txBox="1">
            <a:spLocks/>
          </p:cNvSpPr>
          <p:nvPr/>
        </p:nvSpPr>
        <p:spPr bwMode="auto">
          <a:xfrm>
            <a:off x="1616075" y="522288"/>
            <a:ext cx="5726113" cy="854075"/>
          </a:xfrm>
          <a:prstGeom prst="rect">
            <a:avLst/>
          </a:prstGeom>
          <a:noFill/>
          <a:ln>
            <a:noFill/>
          </a:ln>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Tx/>
              <a:buNone/>
              <a:defRPr/>
            </a:pPr>
            <a:r>
              <a:rPr lang="zh-CN" altLang="en-US" sz="3600" b="1" noProof="1" smtClean="0">
                <a:solidFill>
                  <a:schemeClr val="accent1"/>
                </a:solidFill>
                <a:latin typeface="+mn-ea"/>
                <a:ea typeface="+mn-ea"/>
              </a:rPr>
              <a:t>学习内容</a:t>
            </a:r>
            <a:endParaRPr lang="zh-CN" sz="3600" b="1" noProof="1" smtClean="0">
              <a:solidFill>
                <a:schemeClr val="accent1"/>
              </a:solidFill>
              <a:latin typeface="+mn-ea"/>
              <a:ea typeface="+mn-ea"/>
            </a:endParaRPr>
          </a:p>
        </p:txBody>
      </p:sp>
      <p:graphicFrame>
        <p:nvGraphicFramePr>
          <p:cNvPr id="35" name="图示 34"/>
          <p:cNvGraphicFramePr/>
          <p:nvPr/>
        </p:nvGraphicFramePr>
        <p:xfrm>
          <a:off x="2758440" y="1893146"/>
          <a:ext cx="3916680" cy="302937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Tree>
    <p:extLst>
      <p:ext uri="{BB962C8B-B14F-4D97-AF65-F5344CB8AC3E}">
        <p14:creationId xmlns:p14="http://schemas.microsoft.com/office/powerpoint/2010/main" xmlns="" val="1900690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1589088" y="534988"/>
            <a:ext cx="22812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网络社交</a:t>
            </a:r>
          </a:p>
        </p:txBody>
      </p:sp>
      <p:sp>
        <p:nvSpPr>
          <p:cNvPr id="6" name="五边形 5"/>
          <p:cNvSpPr/>
          <p:nvPr/>
        </p:nvSpPr>
        <p:spPr>
          <a:xfrm>
            <a:off x="1589088" y="495300"/>
            <a:ext cx="2281237"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10244" name="内容占位符 2"/>
          <p:cNvSpPr txBox="1">
            <a:spLocks/>
          </p:cNvSpPr>
          <p:nvPr/>
        </p:nvSpPr>
        <p:spPr bwMode="auto">
          <a:xfrm>
            <a:off x="1316038" y="2068513"/>
            <a:ext cx="9551987"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457200">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lnSpc>
                <a:spcPct val="150000"/>
              </a:lnSpc>
              <a:buFont typeface="Wingdings 2" panose="05020102010507070707" pitchFamily="18" charset="2"/>
              <a:buNone/>
            </a:pPr>
            <a:r>
              <a:rPr lang="zh-CN" altLang="en-US" sz="2400">
                <a:solidFill>
                  <a:srgbClr val="FF0000"/>
                </a:solidFill>
              </a:rPr>
              <a:t>网络社交</a:t>
            </a:r>
            <a:r>
              <a:rPr lang="zh-CN" altLang="en-US" sz="2400">
                <a:solidFill>
                  <a:srgbClr val="000000"/>
                </a:solidFill>
              </a:rPr>
              <a:t>是指人与人之间的关系网络化，在网上表现为以各种社会化的网络为核心应用而构建的社交网络服务平台。</a:t>
            </a:r>
            <a:endParaRPr lang="en-US" altLang="zh-CN" sz="2400">
              <a:solidFill>
                <a:srgbClr val="000000"/>
              </a:solidFill>
            </a:endParaRPr>
          </a:p>
        </p:txBody>
      </p:sp>
      <p:pic>
        <p:nvPicPr>
          <p:cNvPr id="10245" name="图片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9813" y="3686175"/>
            <a:ext cx="2819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图片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085138" y="3806825"/>
            <a:ext cx="2181225" cy="21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图片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12938" y="3708400"/>
            <a:ext cx="252095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955726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1589088" y="534988"/>
            <a:ext cx="22812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网络社交</a:t>
            </a:r>
          </a:p>
        </p:txBody>
      </p:sp>
      <p:sp>
        <p:nvSpPr>
          <p:cNvPr id="6" name="五边形 5"/>
          <p:cNvSpPr/>
          <p:nvPr/>
        </p:nvSpPr>
        <p:spPr>
          <a:xfrm>
            <a:off x="1589088" y="495300"/>
            <a:ext cx="2281237"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11268" name="内容占位符 2"/>
          <p:cNvSpPr txBox="1">
            <a:spLocks/>
          </p:cNvSpPr>
          <p:nvPr/>
        </p:nvSpPr>
        <p:spPr bwMode="auto">
          <a:xfrm>
            <a:off x="1316038" y="2068513"/>
            <a:ext cx="9551987" cy="81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457200">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lnSpc>
                <a:spcPct val="150000"/>
              </a:lnSpc>
              <a:buFont typeface="Wingdings 2" panose="05020102010507070707" pitchFamily="18" charset="2"/>
              <a:buNone/>
            </a:pPr>
            <a:r>
              <a:rPr lang="zh-CN" altLang="en-US" sz="2400">
                <a:solidFill>
                  <a:srgbClr val="FF0000"/>
                </a:solidFill>
              </a:rPr>
              <a:t>网络社交的特点：</a:t>
            </a:r>
            <a:endParaRPr lang="en-US" altLang="zh-CN" sz="2400">
              <a:solidFill>
                <a:srgbClr val="FF0000"/>
              </a:solidFill>
            </a:endParaRPr>
          </a:p>
        </p:txBody>
      </p:sp>
      <p:sp>
        <p:nvSpPr>
          <p:cNvPr id="2" name="椭圆 1"/>
          <p:cNvSpPr/>
          <p:nvPr/>
        </p:nvSpPr>
        <p:spPr>
          <a:xfrm>
            <a:off x="5456238" y="2681288"/>
            <a:ext cx="1309687" cy="6254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a:spLocks noChangeArrowheads="1"/>
          </p:cNvSpPr>
          <p:nvPr/>
        </p:nvSpPr>
        <p:spPr bwMode="auto">
          <a:xfrm>
            <a:off x="5456238" y="2762250"/>
            <a:ext cx="13096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00"/>
                </a:solidFill>
              </a:rPr>
              <a:t>虚拟性</a:t>
            </a:r>
          </a:p>
        </p:txBody>
      </p:sp>
      <p:sp>
        <p:nvSpPr>
          <p:cNvPr id="8" name="椭圆 7"/>
          <p:cNvSpPr/>
          <p:nvPr/>
        </p:nvSpPr>
        <p:spPr>
          <a:xfrm>
            <a:off x="5456238" y="3625850"/>
            <a:ext cx="1309687" cy="6254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8"/>
          <p:cNvSpPr txBox="1">
            <a:spLocks noChangeArrowheads="1"/>
          </p:cNvSpPr>
          <p:nvPr/>
        </p:nvSpPr>
        <p:spPr bwMode="auto">
          <a:xfrm>
            <a:off x="5456238" y="3708400"/>
            <a:ext cx="13096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00"/>
                </a:solidFill>
              </a:rPr>
              <a:t>多元性</a:t>
            </a:r>
          </a:p>
        </p:txBody>
      </p:sp>
      <p:sp>
        <p:nvSpPr>
          <p:cNvPr id="10" name="椭圆 9"/>
          <p:cNvSpPr/>
          <p:nvPr/>
        </p:nvSpPr>
        <p:spPr>
          <a:xfrm>
            <a:off x="5456238" y="4708525"/>
            <a:ext cx="1309687" cy="623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0"/>
          <p:cNvSpPr txBox="1">
            <a:spLocks noChangeArrowheads="1"/>
          </p:cNvSpPr>
          <p:nvPr/>
        </p:nvSpPr>
        <p:spPr bwMode="auto">
          <a:xfrm>
            <a:off x="5456238" y="4789488"/>
            <a:ext cx="13096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00"/>
                </a:solidFill>
              </a:rPr>
              <a:t>创新性</a:t>
            </a:r>
          </a:p>
        </p:txBody>
      </p:sp>
    </p:spTree>
    <p:extLst>
      <p:ext uri="{BB962C8B-B14F-4D97-AF65-F5344CB8AC3E}">
        <p14:creationId xmlns:p14="http://schemas.microsoft.com/office/powerpoint/2010/main" xmlns="" val="33147848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589088" y="534988"/>
            <a:ext cx="13366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论坛</a:t>
            </a:r>
          </a:p>
        </p:txBody>
      </p:sp>
      <p:sp>
        <p:nvSpPr>
          <p:cNvPr id="6" name="五边形 5"/>
          <p:cNvSpPr/>
          <p:nvPr/>
        </p:nvSpPr>
        <p:spPr>
          <a:xfrm>
            <a:off x="1589088" y="495300"/>
            <a:ext cx="1336675"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pic>
        <p:nvPicPr>
          <p:cNvPr id="12292" name="图片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050" y="1389063"/>
            <a:ext cx="8089900" cy="493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194177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589088" y="534988"/>
            <a:ext cx="13366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论坛</a:t>
            </a:r>
          </a:p>
        </p:txBody>
      </p:sp>
      <p:sp>
        <p:nvSpPr>
          <p:cNvPr id="6" name="五边形 5"/>
          <p:cNvSpPr/>
          <p:nvPr/>
        </p:nvSpPr>
        <p:spPr>
          <a:xfrm>
            <a:off x="1589088" y="495300"/>
            <a:ext cx="1336675"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pic>
        <p:nvPicPr>
          <p:cNvPr id="13316" name="图片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050" y="1389063"/>
            <a:ext cx="8089900"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123759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589088" y="534988"/>
            <a:ext cx="13366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博客</a:t>
            </a:r>
          </a:p>
        </p:txBody>
      </p:sp>
      <p:sp>
        <p:nvSpPr>
          <p:cNvPr id="6" name="五边形 5"/>
          <p:cNvSpPr/>
          <p:nvPr/>
        </p:nvSpPr>
        <p:spPr>
          <a:xfrm>
            <a:off x="1589088" y="495300"/>
            <a:ext cx="1336675"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pic>
        <p:nvPicPr>
          <p:cNvPr id="14340" name="图片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050" y="1389063"/>
            <a:ext cx="8089900" cy="493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43926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589088" y="534988"/>
            <a:ext cx="13366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zh-CN" altLang="en-US" sz="3600" b="1" noProof="1">
                <a:solidFill>
                  <a:schemeClr val="accent1"/>
                </a:solidFill>
                <a:latin typeface="Times New Roman" panose="02020603050405020304" pitchFamily="18" charset="0"/>
                <a:cs typeface="Times New Roman" panose="02020603050405020304" pitchFamily="18" charset="0"/>
              </a:rPr>
              <a:t>博客</a:t>
            </a:r>
          </a:p>
        </p:txBody>
      </p:sp>
      <p:sp>
        <p:nvSpPr>
          <p:cNvPr id="6" name="五边形 5"/>
          <p:cNvSpPr/>
          <p:nvPr/>
        </p:nvSpPr>
        <p:spPr>
          <a:xfrm>
            <a:off x="1589088" y="495300"/>
            <a:ext cx="1336675"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pic>
        <p:nvPicPr>
          <p:cNvPr id="15364" name="图片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050" y="1389063"/>
            <a:ext cx="8089900" cy="493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75014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589088" y="534988"/>
            <a:ext cx="25098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Clr>
                <a:schemeClr val="accent1"/>
              </a:buClr>
              <a:buSzPct val="80000"/>
              <a:buFont typeface="Wingdings 2" panose="05020102010507070707" pitchFamily="18" charset="2"/>
              <a:buChar char=""/>
              <a:defRPr sz="2800">
                <a:solidFill>
                  <a:srgbClr val="657B3E"/>
                </a:solidFill>
                <a:latin typeface="黑体" panose="02010609060101010101" pitchFamily="49" charset="-122"/>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rgbClr val="657B3E"/>
                </a:solidFill>
                <a:latin typeface="黑体" panose="020106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657B3E"/>
                </a:solidFill>
                <a:latin typeface="黑体" panose="02010609060101010101" pitchFamily="49" charset="-122"/>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657B3E"/>
                </a:solidFill>
                <a:latin typeface="黑体" panose="02010609060101010101" pitchFamily="49" charset="-122"/>
                <a:ea typeface="黑体" panose="02010609060101010101" pitchFamily="49" charset="-122"/>
              </a:defRPr>
            </a:lvl9pPr>
          </a:lstStyle>
          <a:p>
            <a:pPr>
              <a:spcBef>
                <a:spcPct val="0"/>
              </a:spcBef>
              <a:buClrTx/>
              <a:buSzTx/>
              <a:buFont typeface="Wingdings 2" panose="05020102010507070707" pitchFamily="18" charset="2"/>
              <a:buNone/>
            </a:pPr>
            <a:r>
              <a:rPr lang="en-US" altLang="zh-CN" sz="3600" b="1" noProof="1">
                <a:solidFill>
                  <a:schemeClr val="accent1"/>
                </a:solidFill>
                <a:latin typeface="Times New Roman" panose="02020603050405020304" pitchFamily="18" charset="0"/>
                <a:cs typeface="Times New Roman" panose="02020603050405020304" pitchFamily="18" charset="0"/>
              </a:rPr>
              <a:t>QQ</a:t>
            </a:r>
            <a:r>
              <a:rPr lang="zh-CN" altLang="en-US" sz="3600" b="1" noProof="1">
                <a:solidFill>
                  <a:schemeClr val="accent1"/>
                </a:solidFill>
                <a:latin typeface="Times New Roman" panose="02020603050405020304" pitchFamily="18" charset="0"/>
                <a:cs typeface="Times New Roman" panose="02020603050405020304" pitchFamily="18" charset="0"/>
              </a:rPr>
              <a:t>和微信</a:t>
            </a:r>
          </a:p>
        </p:txBody>
      </p:sp>
      <p:sp>
        <p:nvSpPr>
          <p:cNvPr id="6" name="五边形 5"/>
          <p:cNvSpPr/>
          <p:nvPr/>
        </p:nvSpPr>
        <p:spPr>
          <a:xfrm>
            <a:off x="1589088" y="495300"/>
            <a:ext cx="2509837" cy="687388"/>
          </a:xfrm>
          <a:prstGeom prst="homePlat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pic>
        <p:nvPicPr>
          <p:cNvPr id="16388" name="图片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1638" y="2286000"/>
            <a:ext cx="2560637"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图片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9225" y="1898650"/>
            <a:ext cx="329565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2816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4.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35.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3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4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5.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66.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6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6.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97.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heme/theme1.xml><?xml version="1.0" encoding="utf-8"?>
<a:theme xmlns:a="http://schemas.openxmlformats.org/drawingml/2006/main" name="丝状">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TotalTime>
  <Words>165</Words>
  <Application>Microsoft Office PowerPoint</Application>
  <PresentationFormat>自定义</PresentationFormat>
  <Paragraphs>24</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丝状</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P R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Administrator</cp:lastModifiedBy>
  <cp:revision>2</cp:revision>
  <dcterms:created xsi:type="dcterms:W3CDTF">2018-05-08T03:13:51Z</dcterms:created>
  <dcterms:modified xsi:type="dcterms:W3CDTF">2019-01-24T08:08:11Z</dcterms:modified>
</cp:coreProperties>
</file>