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9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 </a:t>
            </a:r>
            <a:r>
              <a:rPr lang="zh-CN" altLang="en-US"/>
              <a:t>《桂林山水》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学习目标：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/>
              <a:t>   </a:t>
            </a:r>
            <a:r>
              <a:rPr lang="en-US" altLang="zh-CN"/>
              <a:t>1.</a:t>
            </a:r>
            <a:r>
              <a:rPr lang="zh-CN" altLang="en-US">
                <a:ea typeface="宋体" panose="02010600030101010101" pitchFamily="2" charset="-122"/>
              </a:rPr>
              <a:t>学习本课生字词语，朗读并领会优美句子。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2.</a:t>
            </a:r>
            <a:r>
              <a:rPr lang="zh-CN" altLang="en-US">
                <a:ea typeface="宋体" panose="02010600030101010101" pitchFamily="2" charset="-122"/>
              </a:rPr>
              <a:t>通过学习课文，了解桂林山水的魅力。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>
                <a:ea typeface="宋体" panose="02010600030101010101" pitchFamily="2" charset="-122"/>
              </a:rPr>
              <a:t>朗读描绘桂林山水美句子，并学习作者是如何描写山水环境的。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4.</a:t>
            </a:r>
            <a:r>
              <a:rPr lang="zh-CN" altLang="en-US">
                <a:ea typeface="宋体" panose="02010600030101010101" pitchFamily="2" charset="-122"/>
              </a:rPr>
              <a:t>借助影像音频了解</a:t>
            </a:r>
            <a:r>
              <a:rPr lang="zh-CN" altLang="en-US">
                <a:ea typeface="宋体" panose="02010600030101010101" pitchFamily="2" charset="-122"/>
              </a:rPr>
              <a:t>桂林山水严峻的现状。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5.</a:t>
            </a:r>
            <a:r>
              <a:rPr lang="zh-CN" altLang="en-US">
                <a:ea typeface="宋体" panose="02010600030101010101" pitchFamily="2" charset="-122"/>
              </a:rPr>
              <a:t>让学生结合身边实际环境了解保护自然的重要性。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 </a:t>
            </a:r>
            <a:r>
              <a:rPr lang="zh-CN" altLang="en-US"/>
              <a:t>《桂林山水》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学习重点</a:t>
            </a:r>
            <a:endParaRPr lang="zh-CN" altLang="en-US"/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/>
              <a:t>   </a:t>
            </a:r>
            <a:r>
              <a:rPr lang="en-US" altLang="zh-CN"/>
              <a:t>1.</a:t>
            </a:r>
            <a:r>
              <a:rPr lang="zh-CN" altLang="en-US">
                <a:ea typeface="宋体" panose="02010600030101010101" pitchFamily="2" charset="-122"/>
              </a:rPr>
              <a:t>生字词语的学习。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2.</a:t>
            </a:r>
            <a:r>
              <a:rPr lang="zh-CN" altLang="en-US">
                <a:ea typeface="宋体" panose="02010600030101010101" pitchFamily="2" charset="-122"/>
              </a:rPr>
              <a:t>课文是怎样评价桂林山水的。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>
                <a:ea typeface="宋体" panose="02010600030101010101" pitchFamily="2" charset="-122"/>
              </a:rPr>
              <a:t>理解</a:t>
            </a:r>
            <a:r>
              <a:rPr lang="en-US" altLang="zh-CN">
                <a:ea typeface="宋体" panose="02010600030101010101" pitchFamily="2" charset="-122"/>
              </a:rPr>
              <a:t>“</a:t>
            </a:r>
            <a:r>
              <a:rPr lang="zh-CN" altLang="en-US">
                <a:ea typeface="宋体" panose="02010600030101010101" pitchFamily="2" charset="-122"/>
              </a:rPr>
              <a:t>桂林山水甲天下</a:t>
            </a:r>
            <a:r>
              <a:rPr lang="en-US" altLang="zh-CN">
                <a:ea typeface="宋体" panose="02010600030101010101" pitchFamily="2" charset="-122"/>
              </a:rPr>
              <a:t>”</a:t>
            </a:r>
            <a:r>
              <a:rPr lang="zh-CN" altLang="en-US">
                <a:ea typeface="宋体" panose="02010600030101010101" pitchFamily="2" charset="-122"/>
              </a:rPr>
              <a:t>的意思。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endParaRPr lang="en-US" altLang="zh-CN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  </a:t>
            </a:r>
            <a:r>
              <a:rPr lang="zh-CN" altLang="en-US"/>
              <a:t>《桂林山水》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学习难点：</a:t>
            </a:r>
            <a:endParaRPr lang="zh-CN" altLang="en-US"/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1.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作者是怎样描写漓江水的特点的，漓江水有哪些特点。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2.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作者是怎样描写桂林的山的特点的，桂林的山有哪些特点。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ct val="200000"/>
              </a:lnSpc>
              <a:buNone/>
            </a:pPr>
            <a:r>
              <a:rPr lang="zh-CN" altLang="en-US"/>
              <a:t>    </a:t>
            </a:r>
            <a:r>
              <a:rPr lang="en-US" altLang="zh-CN"/>
              <a:t>3.</a:t>
            </a:r>
            <a:r>
              <a:rPr lang="zh-CN" altLang="en-US">
                <a:ea typeface="宋体" panose="02010600030101010101" pitchFamily="2" charset="-122"/>
              </a:rPr>
              <a:t>作者是如何运用语言文字描绘出桂林山水的美的。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 </a:t>
            </a:r>
            <a:r>
              <a:rPr lang="zh-CN" altLang="en-US"/>
              <a:t>《桂林山水》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zh-CN" altLang="en-US"/>
              <a:t>教学步骤：</a:t>
            </a:r>
            <a:endParaRPr lang="zh-CN" altLang="en-US"/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/>
              <a:t>   </a:t>
            </a:r>
            <a:r>
              <a:rPr lang="en-US" altLang="zh-CN"/>
              <a:t>1.</a:t>
            </a:r>
            <a:r>
              <a:rPr lang="zh-CN" altLang="en-US">
                <a:ea typeface="宋体" panose="02010600030101010101" pitchFamily="2" charset="-122"/>
              </a:rPr>
              <a:t>通过影像音频让学生观看桂林山水的风光景象。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>
                <a:ea typeface="宋体" panose="02010600030101010101" pitchFamily="2" charset="-122"/>
              </a:rPr>
              <a:t>   2.</a:t>
            </a:r>
            <a:r>
              <a:rPr lang="zh-CN" altLang="en-US">
                <a:ea typeface="宋体" panose="02010600030101010101" pitchFamily="2" charset="-122"/>
              </a:rPr>
              <a:t>让学生朗读一遍课文，不会的生字词语勾画出来。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</a:t>
            </a:r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>
                <a:ea typeface="宋体" panose="02010600030101010101" pitchFamily="2" charset="-122"/>
              </a:rPr>
              <a:t>讲解</a:t>
            </a:r>
            <a:r>
              <a:rPr lang="zh-CN" altLang="en-US">
                <a:ea typeface="宋体" panose="02010600030101010101" pitchFamily="2" charset="-122"/>
              </a:rPr>
              <a:t>生字词语 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>
                <a:ea typeface="宋体" panose="02010600030101010101" pitchFamily="2" charset="-122"/>
              </a:rPr>
              <a:t>      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翡翠             骆驼            突兀            山峦              无暇    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 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 波澜壮阔    红叶似火    拔地而起     形态万千   连绵不断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4.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让学生再朗读一遍课文并思考课文主要讲了什么。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</a:t>
            </a:r>
            <a:endParaRPr lang="zh-CN" altLang="en-US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</a:t>
            </a:r>
            <a:r>
              <a:rPr lang="zh-CN" altLang="en-US"/>
              <a:t>《桂林山水》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0" indent="0">
              <a:buNone/>
            </a:pPr>
            <a:r>
              <a:rPr lang="en-US" altLang="zh-CN">
                <a:ea typeface="宋体" panose="02010600030101010101" pitchFamily="2" charset="-122"/>
                <a:sym typeface="+mn-ea"/>
              </a:rPr>
              <a:t>5.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讲解课文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①课文围绕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桂林山水甲天下</a:t>
            </a:r>
            <a:r>
              <a:rPr lang="en-US" altLang="zh-CN"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这一句从哪些方面对桂林山水进行了描写。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 课文分别从漓江水和桂林的山两方面进行了描写。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②课文是如何描写漓江水的，描写了漓江水的哪些特点。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 课文通过视觉描写，比喻等方法描写了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漓江水静，清，绿的三个特点。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③作者在描写漓江水特点前为什么要先描写大海和西湖。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 作者用大海的波澜壮阔和西湖的水平如镜来衬托漓江的水，更能突出漓江水的特点。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④课文是如何描写桂林山的，描写了桂林山哪些特点。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>
                <a:ea typeface="宋体" panose="02010600030101010101" pitchFamily="2" charset="-122"/>
                <a:sym typeface="+mn-ea"/>
              </a:rPr>
              <a:t>      课文通过比喻，视觉描写等方法描写了桂林山奇，秀，险的三个特点。</a:t>
            </a:r>
            <a:endParaRPr lang="zh-CN" altLang="en-US">
              <a:ea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ea typeface="宋体" panose="02010600030101010101" pitchFamily="2" charset="-122"/>
                <a:sym typeface="+mn-ea"/>
              </a:rPr>
              <a:t>      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 </a:t>
            </a:r>
            <a:endParaRPr lang="zh-CN" altLang="en-US">
              <a:ea typeface="宋体" panose="02010600030101010101" pitchFamily="2" charset="-122"/>
            </a:endParaRPr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                    </a:t>
            </a:r>
            <a:r>
              <a:rPr lang="zh-CN" altLang="en-US"/>
              <a:t>《桂林山水》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indent="0" fontAlgn="auto">
              <a:lnSpc>
                <a:spcPct val="150000"/>
              </a:lnSpc>
            </a:pPr>
            <a:r>
              <a:rPr lang="en-US" altLang="zh-CN"/>
              <a:t>6.</a:t>
            </a:r>
            <a:r>
              <a:rPr lang="zh-CN" altLang="en-US">
                <a:ea typeface="宋体" panose="02010600030101010101" pitchFamily="2" charset="-122"/>
              </a:rPr>
              <a:t>总结课文，作者是怎样描绘桂林山水的美丽的。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  </a:t>
            </a:r>
            <a:r>
              <a:rPr lang="zh-CN" altLang="en-US">
                <a:ea typeface="宋体" panose="02010600030101010101" pitchFamily="2" charset="-122"/>
                <a:sym typeface="+mn-ea"/>
              </a:rPr>
              <a:t>全文以总分总的结构，运用语言美，意境美等方法描写出了桂林山水的美丽。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endParaRPr lang="zh-CN" altLang="en-US">
              <a:ea typeface="宋体" panose="02010600030101010101" pitchFamily="2" charset="-122"/>
            </a:endParaRPr>
          </a:p>
          <a:p>
            <a:pPr indent="0" fontAlgn="auto">
              <a:lnSpc>
                <a:spcPct val="150000"/>
              </a:lnSpc>
            </a:pPr>
            <a:r>
              <a:rPr lang="en-US" altLang="zh-CN">
                <a:ea typeface="宋体" panose="02010600030101010101" pitchFamily="2" charset="-122"/>
              </a:rPr>
              <a:t>7.</a:t>
            </a:r>
            <a:r>
              <a:rPr lang="zh-CN" altLang="en-US">
                <a:ea typeface="宋体" panose="02010600030101010101" pitchFamily="2" charset="-122"/>
              </a:rPr>
              <a:t>通过影像音频让学生了解桂林山水严峻的现状，并结合身边实际情况让学生知道保护自然环境的重要性。</a:t>
            </a:r>
            <a:endParaRPr lang="zh-CN" altLang="en-US">
              <a:ea typeface="宋体" panose="02010600030101010101" pitchFamily="2" charset="-122"/>
            </a:endParaRPr>
          </a:p>
          <a:p>
            <a:pPr marL="0" indent="0" fontAlgn="auto">
              <a:lnSpc>
                <a:spcPct val="150000"/>
              </a:lnSpc>
              <a:buNone/>
            </a:pPr>
            <a:r>
              <a:rPr lang="zh-CN" altLang="en-US">
                <a:ea typeface="宋体" panose="02010600030101010101" pitchFamily="2" charset="-122"/>
              </a:rPr>
              <a:t>     </a:t>
            </a:r>
            <a:endParaRPr lang="zh-CN" altLang="en-US">
              <a:ea typeface="宋体" panose="02010600030101010101" pitchFamily="2" charset="-122"/>
            </a:endParaRPr>
          </a:p>
          <a:p>
            <a:endParaRPr lang="zh-CN" altLang="en-US"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WPS 演示</Application>
  <PresentationFormat>宽屏</PresentationFormat>
  <Paragraphs>58</Paragraphs>
  <Slides>6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qzuser</cp:lastModifiedBy>
  <cp:revision>3</cp:revision>
  <dcterms:created xsi:type="dcterms:W3CDTF">2018-03-01T02:03:00Z</dcterms:created>
  <dcterms:modified xsi:type="dcterms:W3CDTF">2019-02-01T04:07:05Z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2052-10.1.0.7671</vt:lpwstr>
  </property>
</Properties>
</file>