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21"/>
  </p:notesMasterIdLst>
  <p:sldIdLst>
    <p:sldId id="366" r:id="rId6"/>
    <p:sldId id="336" r:id="rId7"/>
    <p:sldId id="369" r:id="rId8"/>
    <p:sldId id="368" r:id="rId9"/>
    <p:sldId id="410" r:id="rId10"/>
    <p:sldId id="404" r:id="rId11"/>
    <p:sldId id="347" r:id="rId12"/>
    <p:sldId id="360" r:id="rId13"/>
    <p:sldId id="329" r:id="rId14"/>
    <p:sldId id="330" r:id="rId15"/>
    <p:sldId id="409" r:id="rId16"/>
    <p:sldId id="332" r:id="rId17"/>
    <p:sldId id="334" r:id="rId18"/>
    <p:sldId id="338" r:id="rId19"/>
    <p:sldId id="370" r:id="rId20"/>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0000FF"/>
    <a:srgbClr val="EAD6B1"/>
    <a:srgbClr val="CC0000"/>
    <a:srgbClr val="FF0066"/>
    <a:srgbClr val="FFFF99"/>
    <a:srgbClr val="990033"/>
    <a:srgbClr val="6600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85" d="100"/>
          <a:sy n="85" d="100"/>
        </p:scale>
        <p:origin x="-1122" y="-78"/>
      </p:cViewPr>
      <p:guideLst>
        <p:guide orient="horz" pos="2173"/>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eaLnBrk="1" hangingPunct="1">
              <a:buFontTx/>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eaLnBrk="1" hangingPunct="1">
              <a:buFontTx/>
              <a:buNone/>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2772" name="Rectangle 4"/>
          <p:cNvSpPr>
            <a:spLocks noRot="1" noTextEdit="1"/>
          </p:cNvSpPr>
          <p:nvPr>
            <p:ph type="sldImg"/>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eaLnBrk="1" hangingPunct="1">
              <a:buFontTx/>
              <a:buNone/>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
            <a:pPr lvl="0" algn="r" eaLnBrk="1" hangingPunct="1"/>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直接连接符 9"/>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标题 11"/>
          <p:cNvSpPr>
            <a:spLocks noGrp="1"/>
          </p:cNvSpPr>
          <p:nvPr>
            <p:ph type="ctrTitle"/>
          </p:nvPr>
        </p:nvSpPr>
        <p:spPr>
          <a:xfrm>
            <a:off x="3366868" y="533400"/>
            <a:ext cx="5105400" cy="2868168"/>
          </a:xfrm>
        </p:spPr>
        <p:txBody>
          <a:bodyPr>
            <a:noAutofit/>
          </a:bodyPr>
          <a:lstStyle>
            <a:lvl1pPr algn="r">
              <a:defRPr sz="4200" b="1"/>
            </a:lvl1pPr>
          </a:lstStyle>
          <a:p>
            <a:r>
              <a:rPr lang="zh-CN" altLang="en-US" noProof="1" smtClean="0"/>
              <a:t>单击此处编辑母版标题样式</a:t>
            </a:r>
            <a:endParaRPr lang="en-US" noProof="1"/>
          </a:p>
        </p:txBody>
      </p:sp>
      <p:sp>
        <p:nvSpPr>
          <p:cNvPr id="25" name="副标题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noProof="1" smtClean="0"/>
              <a:t>单击此处编辑母版副标题样式</a:t>
            </a:r>
            <a:endParaRPr lang="en-US" noProof="1"/>
          </a:p>
        </p:txBody>
      </p:sp>
      <p:sp>
        <p:nvSpPr>
          <p:cNvPr id="11" name="日期占位符 30"/>
          <p:cNvSpPr>
            <a:spLocks noGrp="1"/>
          </p:cNvSpPr>
          <p:nvPr>
            <p:ph type="dt" sz="half" idx="2"/>
          </p:nvPr>
        </p:nvSpPr>
        <p:spPr>
          <a:xfrm>
            <a:off x="5870575" y="6557963"/>
            <a:ext cx="2003425" cy="227013"/>
          </a:xfrm>
          <a:prstGeom prst="rect">
            <a:avLst/>
          </a:prstGeom>
        </p:spPr>
        <p:txBody>
          <a:bodyPr vert="horz" tIns="0" bIns="0" anchor="b"/>
          <a:lstStyle>
            <a:lvl1pPr>
              <a:defRPr lang="en-US">
                <a:solidFill>
                  <a:srgbClr val="FFFFFF"/>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 name="页脚占位符 17"/>
          <p:cNvSpPr>
            <a:spLocks noGrp="1"/>
          </p:cNvSpPr>
          <p:nvPr>
            <p:ph type="ftr" sz="quarter" idx="3"/>
          </p:nvPr>
        </p:nvSpPr>
        <p:spPr>
          <a:xfrm>
            <a:off x="2819400" y="6557963"/>
            <a:ext cx="2927350" cy="228600"/>
          </a:xfrm>
          <a:prstGeom prst="rect">
            <a:avLst/>
          </a:prstGeom>
        </p:spPr>
        <p:txBody>
          <a:bodyPr vert="horz" tIns="0" bIns="0" anchor="b"/>
          <a:lstStyle>
            <a:lvl1pPr>
              <a:defRPr lang="en-US">
                <a:solidFill>
                  <a:srgbClr val="FFFFFF"/>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 name="灯片编号占位符 28"/>
          <p:cNvSpPr>
            <a:spLocks noGrp="1"/>
          </p:cNvSpPr>
          <p:nvPr>
            <p:ph type="sldNum" sz="quarter" idx="4"/>
          </p:nvPr>
        </p:nvSpPr>
        <p:spPr>
          <a:xfrm>
            <a:off x="7880350" y="6556375"/>
            <a:ext cx="588963" cy="228600"/>
          </a:xfrm>
          <a:prstGeom prst="rect">
            <a:avLst/>
          </a:prstGeom>
        </p:spPr>
        <p:txBody>
          <a:bodyPr vert="horz" wrap="square" lIns="0" tIns="0" rIns="0" bIns="0" numCol="1" anchor="b" anchorCtr="0" compatLnSpc="1"/>
          <a:p>
            <a:pPr algn="r"/>
            <a:fld id="{9A0DB2DC-4C9A-4742-B13C-FB6460FD3503}" type="slidenum">
              <a:rPr lang="en-US" altLang="zh-CN" dirty="0">
                <a:solidFill>
                  <a:srgbClr val="FFFFFF"/>
                </a:solidFill>
              </a:rPr>
            </a:fld>
            <a:endParaRPr lang="en-US" altLang="zh-CN" dirty="0">
              <a:solidFill>
                <a:srgbClr val="FFFFFF"/>
              </a:solidFill>
              <a:ea typeface="华文新魏" pitchFamily="2"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66800" y="2821837"/>
            <a:ext cx="6255488" cy="1362075"/>
          </a:xfrm>
        </p:spPr>
        <p:txBody>
          <a:bodyPr anchor="t"/>
          <a:lstStyle>
            <a:lvl1pPr algn="r">
              <a:buNone/>
              <a:defRPr sz="4200" b="1" cap="all"/>
            </a:lvl1pPr>
          </a:lstStyle>
          <a:p>
            <a:r>
              <a:rPr lang="zh-CN" altLang="en-US" noProof="1" smtClean="0"/>
              <a:t>单击此处编辑母版标题样式</a:t>
            </a:r>
            <a:endParaRPr lang="en-US" noProof="1"/>
          </a:p>
        </p:txBody>
      </p:sp>
      <p:sp>
        <p:nvSpPr>
          <p:cNvPr id="3" name="文本占位符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noProof="1" smtClean="0"/>
              <a:t>单击此处编辑母版文本样式</a:t>
            </a:r>
            <a:endParaRPr lang="zh-CN" altLang="en-US" noProof="1" smtClean="0"/>
          </a:p>
        </p:txBody>
      </p:sp>
      <p:sp>
        <p:nvSpPr>
          <p:cNvPr id="8" name="日期占位符 3"/>
          <p:cNvSpPr>
            <a:spLocks noGrp="1"/>
          </p:cNvSpPr>
          <p:nvPr>
            <p:ph type="dt" sz="half" idx="2"/>
          </p:nvPr>
        </p:nvSpPr>
        <p:spPr>
          <a:xfrm>
            <a:off x="4724400" y="6556375"/>
            <a:ext cx="2001838" cy="227013"/>
          </a:xfrm>
          <a:prstGeom prst="rect">
            <a:avLst/>
          </a:prstGeom>
        </p:spPr>
        <p:txBody>
          <a:bodyPr vert="horz" tIns="0" bIns="0" anchor="b"/>
          <a:lstStyle>
            <a:lvl1pPr>
              <a:defRPr>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1735138" y="6556375"/>
            <a:ext cx="2895600" cy="228600"/>
          </a:xfrm>
          <a:prstGeom prst="rect">
            <a:avLst/>
          </a:prstGeom>
        </p:spPr>
        <p:txBody>
          <a:bodyPr vert="horz" tIns="0" bIns="0" anchor="b"/>
          <a:lstStyle>
            <a:lvl1pPr>
              <a:defRPr>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1" name="灯片编号占位符 5"/>
          <p:cNvSpPr>
            <a:spLocks noGrp="1"/>
          </p:cNvSpPr>
          <p:nvPr>
            <p:ph type="sldNum" sz="quarter" idx="4"/>
          </p:nvPr>
        </p:nvSpPr>
        <p:spPr>
          <a:xfrm>
            <a:off x="6734175" y="6554788"/>
            <a:ext cx="587375" cy="228600"/>
          </a:xfrm>
          <a:prstGeom prst="rect">
            <a:avLst/>
          </a:prstGeom>
        </p:spPr>
        <p:txBody>
          <a:bodyPr vert="horz" wrap="square" lIns="0" tIns="0" rIns="0" bIns="0" numCol="1" anchor="b" anchorCtr="0" compatLnSpc="1"/>
          <a:p>
            <a:pPr algn="r"/>
            <a:fld id="{9A0DB2DC-4C9A-4742-B13C-FB6460FD3503}" type="slidenum">
              <a:rPr lang="en-US" altLang="zh-CN" dirty="0"/>
            </a:fld>
            <a:endParaRPr lang="en-US" altLang="zh-CN" dirty="0">
              <a:ea typeface="华文新魏" pitchFamily="2"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p>
            <a:r>
              <a:rPr lang="zh-CN" altLang="en-US" noProof="1" smtClean="0"/>
              <a:t>单击此处编辑母版标题样式</a:t>
            </a:r>
            <a:endParaRPr lang="en-US" noProof="1"/>
          </a:p>
        </p:txBody>
      </p:sp>
      <p:sp>
        <p:nvSpPr>
          <p:cNvPr id="3" name="内容占位符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4" name="内容占位符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lvl1pPr>
              <a:defRPr/>
            </a:lvl1pPr>
          </a:lstStyle>
          <a:p>
            <a:r>
              <a:rPr lang="zh-CN" altLang="en-US" noProof="1" smtClean="0"/>
              <a:t>单击此处编辑母版标题样式</a:t>
            </a:r>
            <a:endParaRPr lang="en-US" noProof="1"/>
          </a:p>
        </p:txBody>
      </p:sp>
      <p:sp>
        <p:nvSpPr>
          <p:cNvPr id="3" name="文本占位符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CN" altLang="en-US" noProof="1" smtClean="0"/>
              <a:t>单击此处编辑母版文本样式</a:t>
            </a:r>
            <a:endParaRPr lang="zh-CN" altLang="en-US" noProof="1" smtClean="0"/>
          </a:p>
        </p:txBody>
      </p:sp>
      <p:sp>
        <p:nvSpPr>
          <p:cNvPr id="4" name="文本占位符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CN" altLang="en-US" noProof="1" smtClean="0"/>
              <a:t>单击此处编辑母版文本样式</a:t>
            </a:r>
            <a:endParaRPr lang="zh-CN" altLang="en-US" noProof="1" smtClean="0"/>
          </a:p>
        </p:txBody>
      </p:sp>
      <p:sp>
        <p:nvSpPr>
          <p:cNvPr id="5" name="内容占位符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6" name="内容占位符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p>
            <a:r>
              <a:rPr lang="zh-CN" altLang="en-US" noProof="1" smtClean="0"/>
              <a:t>单击此处编辑母版标题样式</a:t>
            </a:r>
            <a:endParaRPr 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5897880" cy="1173480"/>
          </a:xfrm>
        </p:spPr>
        <p:txBody>
          <a:bodyPr wrap="square"/>
          <a:lstStyle>
            <a:lvl1pPr algn="l">
              <a:buNone/>
              <a:defRPr lang="en-US" sz="2400" baseline="0" smtClean="0"/>
            </a:lvl1pPr>
          </a:lstStyle>
          <a:p>
            <a:r>
              <a:rPr lang="zh-CN" altLang="en-US" noProof="1" smtClean="0"/>
              <a:t>单击此处编辑母版标题样式</a:t>
            </a:r>
            <a:endParaRPr lang="en-US" noProof="1"/>
          </a:p>
        </p:txBody>
      </p:sp>
      <p:sp>
        <p:nvSpPr>
          <p:cNvPr id="3" name="文本占位符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8" name="矩形 7"/>
          <p:cNvSpPr/>
          <p:nvPr/>
        </p:nvSpPr>
        <p:spPr>
          <a:xfrm rot="21240000">
            <a:off x="598488" y="1004888"/>
            <a:ext cx="4319588"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9"/>
          <p:cNvSpPr/>
          <p:nvPr/>
        </p:nvSpPr>
        <p:spPr>
          <a:xfrm rot="21420000">
            <a:off x="596900" y="998538"/>
            <a:ext cx="4319588" cy="4313238"/>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lang="zh-CN" altLang="en-US" noProof="1" smtClean="0"/>
              <a:t>单击此处编辑母版标题样式</a:t>
            </a:r>
            <a:endParaRPr lang="en-US" noProof="1"/>
          </a:p>
        </p:txBody>
      </p:sp>
      <p:sp>
        <p:nvSpPr>
          <p:cNvPr id="4" name="文本占位符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lvl="0"/>
            <a:r>
              <a:rPr lang="zh-CN" altLang="en-US" noProof="1" smtClean="0"/>
              <a:t>单击此处编辑母版文本样式</a:t>
            </a:r>
            <a:endParaRPr lang="zh-CN" altLang="en-US" noProof="1" smtClean="0"/>
          </a:p>
        </p:txBody>
      </p:sp>
      <p:sp>
        <p:nvSpPr>
          <p:cNvPr id="10" name="图片占位符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600"/>
              </a:spcBef>
              <a:spcAft>
                <a:spcPct val="0"/>
              </a:spcAft>
              <a:buClr>
                <a:schemeClr val="tx2"/>
              </a:buClr>
              <a:buSzPct val="73000"/>
              <a:buFont typeface="Wingdings 2" pitchFamily="18" charset="2"/>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日期占位符 4"/>
          <p:cNvSpPr>
            <a:spLocks noGrp="1"/>
          </p:cNvSpPr>
          <p:nvPr>
            <p:ph type="dt" sz="half" idx="12"/>
          </p:nvPr>
        </p:nvSpPr>
        <p:spPr>
          <a:xfrm>
            <a:off x="4246563" y="6557963"/>
            <a:ext cx="2001838" cy="227013"/>
          </a:xfrm>
          <a:prstGeom prst="rect">
            <a:avLst/>
          </a:prstGeom>
        </p:spPr>
        <p:txBody>
          <a:bodyPr vert="horz" tIns="0" bIns="0" anchor="b"/>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2" name="页脚占位符 5"/>
          <p:cNvSpPr>
            <a:spLocks noGrp="1"/>
          </p:cNvSpPr>
          <p:nvPr>
            <p:ph type="ftr" sz="quarter" idx="3"/>
          </p:nvPr>
        </p:nvSpPr>
        <p:spPr>
          <a:xfrm>
            <a:off x="457200" y="6557963"/>
            <a:ext cx="3657600" cy="228600"/>
          </a:xfrm>
          <a:prstGeom prst="rect">
            <a:avLst/>
          </a:prstGeom>
        </p:spPr>
        <p:txBody>
          <a:bodyPr vert="horz" tIns="0" bIns="0" anchor="b"/>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3" name="灯片编号占位符 6"/>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
            <a:pPr algn="r"/>
            <a:fld id="{9A0DB2DC-4C9A-4742-B13C-FB6460FD3503}" type="slidenum">
              <a:rPr lang="en-US" altLang="zh-CN" dirty="0"/>
            </a:fld>
            <a:endParaRPr lang="en-US" altLang="zh-CN" dirty="0">
              <a:ea typeface="华文新魏" pitchFamily="2" charset="-122"/>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274955"/>
            <a:ext cx="1524000" cy="5851525"/>
          </a:xfrm>
        </p:spPr>
        <p:txBody>
          <a:bodyPr vert="eaVert" anchor="t"/>
          <a:lstStyle/>
          <a:p>
            <a:r>
              <a:rPr lang="zh-CN" altLang="en-US" noProof="1" smtClean="0"/>
              <a:t>单击此处编辑母版标题样式</a:t>
            </a:r>
            <a:endParaRPr lang="en-US" noProof="1"/>
          </a:p>
        </p:txBody>
      </p:sp>
      <p:sp>
        <p:nvSpPr>
          <p:cNvPr id="3" name="竖排文字占位符 2"/>
          <p:cNvSpPr>
            <a:spLocks noGrp="1"/>
          </p:cNvSpPr>
          <p:nvPr>
            <p:ph type="body" orient="vert" idx="1"/>
          </p:nvPr>
        </p:nvSpPr>
        <p:spPr>
          <a:xfrm>
            <a:off x="457200" y="274642"/>
            <a:ext cx="6019800" cy="585152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8" name="日期占位符 3"/>
          <p:cNvSpPr>
            <a:spLocks noGrp="1"/>
          </p:cNvSpPr>
          <p:nvPr>
            <p:ph type="dt" sz="half" idx="2"/>
          </p:nvPr>
        </p:nvSpPr>
        <p:spPr>
          <a:xfrm>
            <a:off x="4243388" y="6557963"/>
            <a:ext cx="2001838" cy="227013"/>
          </a:xfrm>
          <a:prstGeom prst="rect">
            <a:avLst/>
          </a:prstGeom>
        </p:spPr>
        <p:txBody>
          <a:bodyPr vert="horz" tIns="0" bIns="0" anchor="b"/>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457200" y="6556375"/>
            <a:ext cx="3657600" cy="228600"/>
          </a:xfrm>
          <a:prstGeom prst="rect">
            <a:avLst/>
          </a:prstGeom>
        </p:spPr>
        <p:txBody>
          <a:bodyPr vert="horz" tIns="0" bIns="0" anchor="b"/>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1" name="灯片编号占位符 5"/>
          <p:cNvSpPr>
            <a:spLocks noGrp="1"/>
          </p:cNvSpPr>
          <p:nvPr>
            <p:ph type="sldNum" sz="quarter" idx="4"/>
          </p:nvPr>
        </p:nvSpPr>
        <p:spPr>
          <a:xfrm>
            <a:off x="6254750" y="6553200"/>
            <a:ext cx="587375" cy="228600"/>
          </a:xfrm>
          <a:prstGeom prst="rect">
            <a:avLst/>
          </a:prstGeom>
        </p:spPr>
        <p:txBody>
          <a:bodyPr vert="horz" wrap="square" lIns="0" tIns="0" rIns="0" bIns="0" numCol="1" anchor="b" anchorCtr="0" compatLnSpc="1"/>
          <a:p>
            <a:pPr algn="r"/>
            <a:fld id="{9A0DB2DC-4C9A-4742-B13C-FB6460FD3503}" type="slidenum">
              <a:rPr lang="en-US" altLang="zh-CN" dirty="0"/>
            </a:fld>
            <a:endParaRPr lang="en-US" altLang="zh-CN" dirty="0">
              <a:ea typeface="华文新魏" pitchFamily="2" charset="-122"/>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 name="直接连接符 9"/>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标题 11"/>
          <p:cNvSpPr>
            <a:spLocks noGrp="1"/>
          </p:cNvSpPr>
          <p:nvPr>
            <p:ph type="ctrTitle"/>
          </p:nvPr>
        </p:nvSpPr>
        <p:spPr>
          <a:xfrm>
            <a:off x="3366868" y="533400"/>
            <a:ext cx="5105400" cy="2868168"/>
          </a:xfrm>
        </p:spPr>
        <p:txBody>
          <a:bodyPr>
            <a:noAutofit/>
          </a:bodyPr>
          <a:lstStyle>
            <a:lvl1pPr algn="r">
              <a:defRPr sz="4200" b="1"/>
            </a:lvl1pPr>
          </a:lstStyle>
          <a:p>
            <a:r>
              <a:rPr lang="zh-CN" altLang="en-US" noProof="1" smtClean="0"/>
              <a:t>单击此处编辑母版标题样式</a:t>
            </a:r>
            <a:endParaRPr lang="en-US" noProof="1"/>
          </a:p>
        </p:txBody>
      </p:sp>
      <p:sp>
        <p:nvSpPr>
          <p:cNvPr id="25" name="副标题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noProof="1" smtClean="0"/>
              <a:t>单击此处编辑母版副标题样式</a:t>
            </a:r>
            <a:endParaRPr lang="en-US" noProof="1"/>
          </a:p>
        </p:txBody>
      </p:sp>
      <p:sp>
        <p:nvSpPr>
          <p:cNvPr id="11" name="日期占位符 30"/>
          <p:cNvSpPr>
            <a:spLocks noGrp="1"/>
          </p:cNvSpPr>
          <p:nvPr>
            <p:ph type="dt" sz="half" idx="2"/>
          </p:nvPr>
        </p:nvSpPr>
        <p:spPr>
          <a:xfrm>
            <a:off x="5870575" y="6557963"/>
            <a:ext cx="2003425" cy="227013"/>
          </a:xfrm>
          <a:prstGeom prst="rect">
            <a:avLst/>
          </a:prstGeom>
        </p:spPr>
        <p:txBody>
          <a:bodyPr vert="horz" tIns="0" bIns="0" anchor="b"/>
          <a:lstStyle>
            <a:lvl1pPr>
              <a:defRPr lang="en-US">
                <a:solidFill>
                  <a:srgbClr val="FFFFFF"/>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 name="页脚占位符 17"/>
          <p:cNvSpPr>
            <a:spLocks noGrp="1"/>
          </p:cNvSpPr>
          <p:nvPr>
            <p:ph type="ftr" sz="quarter" idx="3"/>
          </p:nvPr>
        </p:nvSpPr>
        <p:spPr>
          <a:xfrm>
            <a:off x="2819400" y="6557963"/>
            <a:ext cx="2927350" cy="228600"/>
          </a:xfrm>
          <a:prstGeom prst="rect">
            <a:avLst/>
          </a:prstGeom>
        </p:spPr>
        <p:txBody>
          <a:bodyPr vert="horz" tIns="0" bIns="0" anchor="b"/>
          <a:lstStyle>
            <a:lvl1pPr>
              <a:defRPr lang="en-US">
                <a:solidFill>
                  <a:srgbClr val="FFFFFF"/>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 name="灯片编号占位符 28"/>
          <p:cNvSpPr>
            <a:spLocks noGrp="1"/>
          </p:cNvSpPr>
          <p:nvPr>
            <p:ph type="sldNum" sz="quarter" idx="4"/>
          </p:nvPr>
        </p:nvSpPr>
        <p:spPr>
          <a:xfrm>
            <a:off x="7880350" y="6556375"/>
            <a:ext cx="588963" cy="228600"/>
          </a:xfrm>
          <a:prstGeom prst="rect">
            <a:avLst/>
          </a:prstGeom>
        </p:spPr>
        <p:txBody>
          <a:bodyPr vert="horz" wrap="square" lIns="0" tIns="0" rIns="0" bIns="0" numCol="1" anchor="b" anchorCtr="0" compatLnSpc="1"/>
          <a:p>
            <a:pPr algn="r"/>
            <a:fld id="{9A0DB2DC-4C9A-4742-B13C-FB6460FD3503}" type="slidenum">
              <a:rPr lang="en-US" altLang="zh-CN" dirty="0">
                <a:solidFill>
                  <a:srgbClr val="FFFFFF"/>
                </a:solidFill>
              </a:rPr>
            </a:fld>
            <a:endParaRPr lang="en-US" altLang="zh-CN" dirty="0">
              <a:solidFill>
                <a:srgbClr val="FFFFFF"/>
              </a:solidFill>
              <a:ea typeface="华文新魏" pitchFamily="2"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66800" y="2821837"/>
            <a:ext cx="6255488" cy="1362075"/>
          </a:xfrm>
        </p:spPr>
        <p:txBody>
          <a:bodyPr anchor="t"/>
          <a:lstStyle>
            <a:lvl1pPr algn="r">
              <a:buNone/>
              <a:defRPr sz="4200" b="1" cap="all"/>
            </a:lvl1pPr>
          </a:lstStyle>
          <a:p>
            <a:r>
              <a:rPr lang="zh-CN" altLang="en-US" noProof="1" smtClean="0"/>
              <a:t>单击此处编辑母版标题样式</a:t>
            </a:r>
            <a:endParaRPr lang="en-US" noProof="1"/>
          </a:p>
        </p:txBody>
      </p:sp>
      <p:sp>
        <p:nvSpPr>
          <p:cNvPr id="3" name="文本占位符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noProof="1" smtClean="0"/>
              <a:t>单击此处编辑母版文本样式</a:t>
            </a:r>
            <a:endParaRPr lang="zh-CN" altLang="en-US" noProof="1" smtClean="0"/>
          </a:p>
        </p:txBody>
      </p:sp>
      <p:sp>
        <p:nvSpPr>
          <p:cNvPr id="8" name="日期占位符 3"/>
          <p:cNvSpPr>
            <a:spLocks noGrp="1"/>
          </p:cNvSpPr>
          <p:nvPr>
            <p:ph type="dt" sz="half" idx="2"/>
          </p:nvPr>
        </p:nvSpPr>
        <p:spPr>
          <a:xfrm>
            <a:off x="4724400" y="6556375"/>
            <a:ext cx="2001838" cy="227013"/>
          </a:xfrm>
          <a:prstGeom prst="rect">
            <a:avLst/>
          </a:prstGeom>
        </p:spPr>
        <p:txBody>
          <a:bodyPr vert="horz" tIns="0" bIns="0" anchor="b"/>
          <a:lstStyle>
            <a:lvl1pPr>
              <a:defRPr>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1735138" y="6556375"/>
            <a:ext cx="2895600" cy="228600"/>
          </a:xfrm>
          <a:prstGeom prst="rect">
            <a:avLst/>
          </a:prstGeom>
        </p:spPr>
        <p:txBody>
          <a:bodyPr vert="horz" tIns="0" bIns="0" anchor="b"/>
          <a:lstStyle>
            <a:lvl1pPr>
              <a:defRPr>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1" name="灯片编号占位符 5"/>
          <p:cNvSpPr>
            <a:spLocks noGrp="1"/>
          </p:cNvSpPr>
          <p:nvPr>
            <p:ph type="sldNum" sz="quarter" idx="4"/>
          </p:nvPr>
        </p:nvSpPr>
        <p:spPr>
          <a:xfrm>
            <a:off x="6734175" y="6554788"/>
            <a:ext cx="587375" cy="228600"/>
          </a:xfrm>
          <a:prstGeom prst="rect">
            <a:avLst/>
          </a:prstGeom>
        </p:spPr>
        <p:txBody>
          <a:bodyPr vert="horz" wrap="square" lIns="0" tIns="0" rIns="0" bIns="0" numCol="1" anchor="b" anchorCtr="0" compatLnSpc="1"/>
          <a:p>
            <a:pPr algn="r"/>
            <a:fld id="{9A0DB2DC-4C9A-4742-B13C-FB6460FD3503}" type="slidenum">
              <a:rPr lang="en-US" altLang="zh-CN" dirty="0"/>
            </a:fld>
            <a:endParaRPr lang="en-US" altLang="zh-CN" dirty="0">
              <a:ea typeface="华文新魏" pitchFamily="2"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p>
            <a:r>
              <a:rPr lang="zh-CN" altLang="en-US" noProof="1" smtClean="0"/>
              <a:t>单击此处编辑母版标题样式</a:t>
            </a:r>
            <a:endParaRPr lang="en-US" noProof="1"/>
          </a:p>
        </p:txBody>
      </p:sp>
      <p:sp>
        <p:nvSpPr>
          <p:cNvPr id="3" name="内容占位符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4" name="内容占位符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lvl1pPr>
              <a:defRPr/>
            </a:lvl1pPr>
          </a:lstStyle>
          <a:p>
            <a:r>
              <a:rPr lang="zh-CN" altLang="en-US" noProof="1" smtClean="0"/>
              <a:t>单击此处编辑母版标题样式</a:t>
            </a:r>
            <a:endParaRPr lang="en-US" noProof="1"/>
          </a:p>
        </p:txBody>
      </p:sp>
      <p:sp>
        <p:nvSpPr>
          <p:cNvPr id="3" name="文本占位符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CN" altLang="en-US" noProof="1" smtClean="0"/>
              <a:t>单击此处编辑母版文本样式</a:t>
            </a:r>
            <a:endParaRPr lang="zh-CN" altLang="en-US" noProof="1" smtClean="0"/>
          </a:p>
        </p:txBody>
      </p:sp>
      <p:sp>
        <p:nvSpPr>
          <p:cNvPr id="4" name="文本占位符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CN" altLang="en-US" noProof="1" smtClean="0"/>
              <a:t>单击此处编辑母版文本样式</a:t>
            </a:r>
            <a:endParaRPr lang="zh-CN" altLang="en-US" noProof="1" smtClean="0"/>
          </a:p>
        </p:txBody>
      </p:sp>
      <p:sp>
        <p:nvSpPr>
          <p:cNvPr id="5" name="内容占位符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6" name="内容占位符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p>
            <a:r>
              <a:rPr lang="zh-CN" altLang="en-US" noProof="1" smtClean="0"/>
              <a:t>单击此处编辑母版标题样式</a:t>
            </a:r>
            <a:endParaRPr 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noProof="1" smtClean="0"/>
              <a:t>单击此处编辑母版文本样式</a:t>
            </a:r>
            <a:endParaRPr lang="zh-CN" altLang="en-US"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5897880" cy="1173480"/>
          </a:xfrm>
        </p:spPr>
        <p:txBody>
          <a:bodyPr wrap="square"/>
          <a:lstStyle>
            <a:lvl1pPr algn="l">
              <a:buNone/>
              <a:defRPr lang="en-US" sz="2400" baseline="0" smtClean="0"/>
            </a:lvl1pPr>
          </a:lstStyle>
          <a:p>
            <a:r>
              <a:rPr lang="zh-CN" altLang="en-US" noProof="1" smtClean="0"/>
              <a:t>单击此处编辑母版标题样式</a:t>
            </a:r>
            <a:endParaRPr lang="en-US" noProof="1"/>
          </a:p>
        </p:txBody>
      </p:sp>
      <p:sp>
        <p:nvSpPr>
          <p:cNvPr id="3" name="文本占位符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8" name="矩形 7"/>
          <p:cNvSpPr/>
          <p:nvPr/>
        </p:nvSpPr>
        <p:spPr>
          <a:xfrm rot="21240000">
            <a:off x="598488" y="1004888"/>
            <a:ext cx="4319588"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矩形 9"/>
          <p:cNvSpPr/>
          <p:nvPr/>
        </p:nvSpPr>
        <p:spPr>
          <a:xfrm rot="21420000">
            <a:off x="596900" y="998538"/>
            <a:ext cx="4319588" cy="4313238"/>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标题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lang="zh-CN" altLang="en-US" noProof="1" smtClean="0"/>
              <a:t>单击此处编辑母版标题样式</a:t>
            </a:r>
            <a:endParaRPr lang="en-US" noProof="1"/>
          </a:p>
        </p:txBody>
      </p:sp>
      <p:sp>
        <p:nvSpPr>
          <p:cNvPr id="4" name="文本占位符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lvl="0"/>
            <a:r>
              <a:rPr lang="zh-CN" altLang="en-US" noProof="1" smtClean="0"/>
              <a:t>单击此处编辑母版文本样式</a:t>
            </a:r>
            <a:endParaRPr lang="zh-CN" altLang="en-US" noProof="1" smtClean="0"/>
          </a:p>
        </p:txBody>
      </p:sp>
      <p:sp>
        <p:nvSpPr>
          <p:cNvPr id="10" name="图片占位符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600"/>
              </a:spcBef>
              <a:spcAft>
                <a:spcPct val="0"/>
              </a:spcAft>
              <a:buClr>
                <a:schemeClr val="tx2"/>
              </a:buClr>
              <a:buSzPct val="73000"/>
              <a:buFont typeface="Wingdings 2" pitchFamily="18" charset="2"/>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日期占位符 4"/>
          <p:cNvSpPr>
            <a:spLocks noGrp="1"/>
          </p:cNvSpPr>
          <p:nvPr>
            <p:ph type="dt" sz="half" idx="12"/>
          </p:nvPr>
        </p:nvSpPr>
        <p:spPr>
          <a:xfrm>
            <a:off x="4246563" y="6557963"/>
            <a:ext cx="2001838" cy="227013"/>
          </a:xfrm>
          <a:prstGeom prst="rect">
            <a:avLst/>
          </a:prstGeom>
        </p:spPr>
        <p:txBody>
          <a:bodyPr vert="horz" tIns="0" bIns="0" anchor="b"/>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2" name="页脚占位符 5"/>
          <p:cNvSpPr>
            <a:spLocks noGrp="1"/>
          </p:cNvSpPr>
          <p:nvPr>
            <p:ph type="ftr" sz="quarter" idx="3"/>
          </p:nvPr>
        </p:nvSpPr>
        <p:spPr>
          <a:xfrm>
            <a:off x="457200" y="6557963"/>
            <a:ext cx="3657600" cy="228600"/>
          </a:xfrm>
          <a:prstGeom prst="rect">
            <a:avLst/>
          </a:prstGeom>
        </p:spPr>
        <p:txBody>
          <a:bodyPr vert="horz" tIns="0" bIns="0" anchor="b"/>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3" name="灯片编号占位符 6"/>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
            <a:pPr algn="r"/>
            <a:fld id="{9A0DB2DC-4C9A-4742-B13C-FB6460FD3503}" type="slidenum">
              <a:rPr lang="en-US" altLang="zh-CN" dirty="0"/>
            </a:fld>
            <a:endParaRPr lang="en-US" altLang="zh-CN" dirty="0">
              <a:ea typeface="华文新魏" pitchFamily="2" charset="-122"/>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274955"/>
            <a:ext cx="1524000" cy="5851525"/>
          </a:xfrm>
        </p:spPr>
        <p:txBody>
          <a:bodyPr vert="eaVert" anchor="t"/>
          <a:lstStyle/>
          <a:p>
            <a:r>
              <a:rPr lang="zh-CN" altLang="en-US" noProof="1" smtClean="0"/>
              <a:t>单击此处编辑母版标题样式</a:t>
            </a:r>
            <a:endParaRPr lang="en-US" noProof="1"/>
          </a:p>
        </p:txBody>
      </p:sp>
      <p:sp>
        <p:nvSpPr>
          <p:cNvPr id="3" name="竖排文字占位符 2"/>
          <p:cNvSpPr>
            <a:spLocks noGrp="1"/>
          </p:cNvSpPr>
          <p:nvPr>
            <p:ph type="body" orient="vert" idx="1"/>
          </p:nvPr>
        </p:nvSpPr>
        <p:spPr>
          <a:xfrm>
            <a:off x="457200" y="274642"/>
            <a:ext cx="6019800" cy="585152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8" name="日期占位符 3"/>
          <p:cNvSpPr>
            <a:spLocks noGrp="1"/>
          </p:cNvSpPr>
          <p:nvPr>
            <p:ph type="dt" sz="half" idx="2"/>
          </p:nvPr>
        </p:nvSpPr>
        <p:spPr>
          <a:xfrm>
            <a:off x="4243388" y="6557963"/>
            <a:ext cx="2001838" cy="227013"/>
          </a:xfrm>
          <a:prstGeom prst="rect">
            <a:avLst/>
          </a:prstGeom>
        </p:spPr>
        <p:txBody>
          <a:bodyPr vert="horz" tIns="0" bIns="0" anchor="b"/>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457200" y="6556375"/>
            <a:ext cx="3657600" cy="228600"/>
          </a:xfrm>
          <a:prstGeom prst="rect">
            <a:avLst/>
          </a:prstGeom>
        </p:spPr>
        <p:txBody>
          <a:bodyPr vert="horz" tIns="0" bIns="0" anchor="b"/>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1" name="灯片编号占位符 5"/>
          <p:cNvSpPr>
            <a:spLocks noGrp="1"/>
          </p:cNvSpPr>
          <p:nvPr>
            <p:ph type="sldNum" sz="quarter" idx="4"/>
          </p:nvPr>
        </p:nvSpPr>
        <p:spPr>
          <a:xfrm>
            <a:off x="6254750" y="6553200"/>
            <a:ext cx="587375" cy="228600"/>
          </a:xfrm>
          <a:prstGeom prst="rect">
            <a:avLst/>
          </a:prstGeom>
        </p:spPr>
        <p:txBody>
          <a:bodyPr vert="horz" wrap="square" lIns="0" tIns="0" rIns="0" bIns="0" numCol="1" anchor="b" anchorCtr="0" compatLnSpc="1"/>
          <a:p>
            <a:pPr algn="r"/>
            <a:fld id="{9A0DB2DC-4C9A-4742-B13C-FB6460FD3503}" type="slidenum">
              <a:rPr lang="en-US" altLang="zh-CN" dirty="0"/>
            </a:fld>
            <a:endParaRPr lang="en-US" altLang="zh-CN" dirty="0">
              <a:ea typeface="华文新魏" pitchFamily="2" charset="-122"/>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10" name="直接连接符 9"/>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2" name="标题 11"/>
          <p:cNvSpPr>
            <a:spLocks noGrp="1"/>
          </p:cNvSpPr>
          <p:nvPr>
            <p:ph type="ctrTitle"/>
          </p:nvPr>
        </p:nvSpPr>
        <p:spPr>
          <a:xfrm>
            <a:off x="3366868" y="533400"/>
            <a:ext cx="5105400" cy="2868168"/>
          </a:xfrm>
        </p:spPr>
        <p:txBody>
          <a:bodyPr>
            <a:noAutofit/>
          </a:bodyPr>
          <a:lstStyle>
            <a:lvl1pPr algn="r">
              <a:defRPr sz="4200" b="1"/>
            </a:lvl1pPr>
          </a:lstStyle>
          <a:p>
            <a:r>
              <a:rPr lang="zh-CN" altLang="en-US" noProof="1" smtClean="0"/>
              <a:t>单击此处编辑母版标题样式</a:t>
            </a:r>
            <a:endParaRPr lang="en-US" noProof="1"/>
          </a:p>
        </p:txBody>
      </p:sp>
      <p:sp>
        <p:nvSpPr>
          <p:cNvPr id="25" name="副标题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noProof="1" smtClean="0"/>
              <a:t>单击此处编辑母版副标题样式</a:t>
            </a:r>
            <a:endParaRPr lang="en-US" noProof="1"/>
          </a:p>
        </p:txBody>
      </p:sp>
      <p:sp>
        <p:nvSpPr>
          <p:cNvPr id="11" name="日期占位符 30"/>
          <p:cNvSpPr>
            <a:spLocks noGrp="1"/>
          </p:cNvSpPr>
          <p:nvPr>
            <p:ph type="dt" sz="half" idx="2"/>
          </p:nvPr>
        </p:nvSpPr>
        <p:spPr>
          <a:xfrm>
            <a:off x="5870575" y="6557963"/>
            <a:ext cx="2003425" cy="227013"/>
          </a:xfrm>
          <a:prstGeom prst="rect">
            <a:avLst/>
          </a:prstGeom>
        </p:spPr>
        <p:txBody>
          <a:bodyPr vert="horz" tIns="0" bIns="0" anchor="b"/>
          <a:lstStyle>
            <a:lvl1pPr>
              <a:defRPr lang="en-US">
                <a:solidFill>
                  <a:srgbClr val="FFFFFF"/>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2" name="页脚占位符 17"/>
          <p:cNvSpPr>
            <a:spLocks noGrp="1"/>
          </p:cNvSpPr>
          <p:nvPr>
            <p:ph type="ftr" sz="quarter" idx="3"/>
          </p:nvPr>
        </p:nvSpPr>
        <p:spPr>
          <a:xfrm>
            <a:off x="2819400" y="6557963"/>
            <a:ext cx="2927350" cy="228600"/>
          </a:xfrm>
          <a:prstGeom prst="rect">
            <a:avLst/>
          </a:prstGeom>
        </p:spPr>
        <p:txBody>
          <a:bodyPr vert="horz" tIns="0" bIns="0" anchor="b"/>
          <a:lstStyle>
            <a:lvl1pPr>
              <a:defRPr lang="en-US">
                <a:solidFill>
                  <a:srgbClr val="FFFFFF"/>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 name="灯片编号占位符 28"/>
          <p:cNvSpPr>
            <a:spLocks noGrp="1"/>
          </p:cNvSpPr>
          <p:nvPr>
            <p:ph type="sldNum" sz="quarter" idx="4"/>
          </p:nvPr>
        </p:nvSpPr>
        <p:spPr>
          <a:xfrm>
            <a:off x="7880350" y="6556375"/>
            <a:ext cx="588963" cy="228600"/>
          </a:xfrm>
          <a:prstGeom prst="rect">
            <a:avLst/>
          </a:prstGeom>
        </p:spPr>
        <p:txBody>
          <a:bodyPr vert="horz" wrap="square" lIns="0" tIns="0" rIns="0" bIns="0" numCol="1" anchor="b" anchorCtr="0" compatLnSpc="1"/>
          <a:p>
            <a:pPr algn="r"/>
            <a:fld id="{9A0DB2DC-4C9A-4742-B13C-FB6460FD3503}" type="slidenum">
              <a:rPr lang="en-US" altLang="zh-CN" dirty="0">
                <a:solidFill>
                  <a:srgbClr val="FFFFFF"/>
                </a:solidFill>
              </a:rPr>
            </a:fld>
            <a:endParaRPr lang="en-US" altLang="zh-CN" dirty="0">
              <a:solidFill>
                <a:srgbClr val="FFFFFF"/>
              </a:solidFill>
              <a:ea typeface="华文新魏" pitchFamily="2"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en-US" noProof="1"/>
          </a:p>
        </p:txBody>
      </p:sp>
      <p:sp>
        <p:nvSpPr>
          <p:cNvPr id="3" name="内容占位符 2"/>
          <p:cNvSpPr>
            <a:spLocks noGrp="1"/>
          </p:cNvSpPr>
          <p:nvPr>
            <p:ph idx="1"/>
          </p:nvPr>
        </p:nvSpPr>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1066800" y="2821837"/>
            <a:ext cx="6255488" cy="1362075"/>
          </a:xfrm>
        </p:spPr>
        <p:txBody>
          <a:bodyPr anchor="t"/>
          <a:lstStyle>
            <a:lvl1pPr algn="r">
              <a:buNone/>
              <a:defRPr sz="4200" b="1" cap="all"/>
            </a:lvl1pPr>
          </a:lstStyle>
          <a:p>
            <a:r>
              <a:rPr lang="zh-CN" altLang="en-US" noProof="1" smtClean="0"/>
              <a:t>单击此处编辑母版标题样式</a:t>
            </a:r>
            <a:endParaRPr lang="en-US" noProof="1"/>
          </a:p>
        </p:txBody>
      </p:sp>
      <p:sp>
        <p:nvSpPr>
          <p:cNvPr id="3" name="文本占位符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noProof="1" smtClean="0"/>
              <a:t>单击此处编辑母版文本样式</a:t>
            </a:r>
            <a:endParaRPr lang="zh-CN" altLang="en-US" noProof="1" smtClean="0"/>
          </a:p>
        </p:txBody>
      </p:sp>
      <p:sp>
        <p:nvSpPr>
          <p:cNvPr id="8" name="日期占位符 3"/>
          <p:cNvSpPr>
            <a:spLocks noGrp="1"/>
          </p:cNvSpPr>
          <p:nvPr>
            <p:ph type="dt" sz="half" idx="2"/>
          </p:nvPr>
        </p:nvSpPr>
        <p:spPr>
          <a:xfrm>
            <a:off x="4724400" y="6556375"/>
            <a:ext cx="2001838" cy="227013"/>
          </a:xfrm>
          <a:prstGeom prst="rect">
            <a:avLst/>
          </a:prstGeom>
        </p:spPr>
        <p:txBody>
          <a:bodyPr vert="horz" tIns="0" bIns="0" anchor="b"/>
          <a:lstStyle>
            <a:lvl1pPr>
              <a:defRPr>
                <a:solidFill>
                  <a:srgbClr val="B13F9A"/>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1735138" y="6556375"/>
            <a:ext cx="2895600" cy="228600"/>
          </a:xfrm>
          <a:prstGeom prst="rect">
            <a:avLst/>
          </a:prstGeom>
        </p:spPr>
        <p:txBody>
          <a:bodyPr vert="horz" tIns="0" bIns="0" anchor="b"/>
          <a:lstStyle>
            <a:lvl1pPr>
              <a:defRPr>
                <a:solidFill>
                  <a:srgbClr val="B13F9A"/>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11" name="灯片编号占位符 5"/>
          <p:cNvSpPr>
            <a:spLocks noGrp="1"/>
          </p:cNvSpPr>
          <p:nvPr>
            <p:ph type="sldNum" sz="quarter" idx="4"/>
          </p:nvPr>
        </p:nvSpPr>
        <p:spPr>
          <a:xfrm>
            <a:off x="6734175" y="6554788"/>
            <a:ext cx="587375" cy="228600"/>
          </a:xfrm>
          <a:prstGeom prst="rect">
            <a:avLst/>
          </a:prstGeom>
        </p:spPr>
        <p:txBody>
          <a:bodyPr vert="horz" wrap="square" lIns="0" tIns="0" rIns="0" bIns="0" numCol="1" anchor="b" anchorCtr="0" compatLnSpc="1"/>
          <a:p>
            <a:pPr algn="r"/>
            <a:fld id="{9A0DB2DC-4C9A-4742-B13C-FB6460FD3503}" type="slidenum">
              <a:rPr lang="en-US" altLang="zh-CN" dirty="0"/>
            </a:fld>
            <a:endParaRPr lang="en-US" altLang="zh-CN" dirty="0">
              <a:ea typeface="华文新魏" pitchFamily="2" charset="-122"/>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p>
            <a:r>
              <a:rPr lang="zh-CN" altLang="en-US" noProof="1" smtClean="0"/>
              <a:t>单击此处编辑母版标题样式</a:t>
            </a:r>
            <a:endParaRPr lang="en-US" noProof="1"/>
          </a:p>
        </p:txBody>
      </p:sp>
      <p:sp>
        <p:nvSpPr>
          <p:cNvPr id="3" name="内容占位符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4" name="内容占位符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lvl1pPr>
              <a:defRPr/>
            </a:lvl1pPr>
          </a:lstStyle>
          <a:p>
            <a:r>
              <a:rPr lang="zh-CN" altLang="en-US" noProof="1" smtClean="0"/>
              <a:t>单击此处编辑母版标题样式</a:t>
            </a:r>
            <a:endParaRPr lang="en-US" noProof="1"/>
          </a:p>
        </p:txBody>
      </p:sp>
      <p:sp>
        <p:nvSpPr>
          <p:cNvPr id="3" name="文本占位符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CN" altLang="en-US" noProof="1" smtClean="0"/>
              <a:t>单击此处编辑母版文本样式</a:t>
            </a:r>
            <a:endParaRPr lang="zh-CN" altLang="en-US" noProof="1" smtClean="0"/>
          </a:p>
        </p:txBody>
      </p:sp>
      <p:sp>
        <p:nvSpPr>
          <p:cNvPr id="4" name="文本占位符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zh-CN" altLang="en-US" noProof="1" smtClean="0"/>
              <a:t>单击此处编辑母版文本样式</a:t>
            </a:r>
            <a:endParaRPr lang="zh-CN" altLang="en-US" noProof="1" smtClean="0"/>
          </a:p>
        </p:txBody>
      </p:sp>
      <p:sp>
        <p:nvSpPr>
          <p:cNvPr id="5" name="内容占位符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6" name="内容占位符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p>
            <a:r>
              <a:rPr lang="zh-CN" altLang="en-US" noProof="1" smtClean="0"/>
              <a:t>单击此处编辑母版标题样式</a:t>
            </a:r>
            <a:endParaRPr 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5897880" cy="1173480"/>
          </a:xfrm>
        </p:spPr>
        <p:txBody>
          <a:bodyPr wrap="square"/>
          <a:lstStyle>
            <a:lvl1pPr algn="l">
              <a:buNone/>
              <a:defRPr lang="en-US" sz="2400" baseline="0" smtClean="0"/>
            </a:lvl1pPr>
          </a:lstStyle>
          <a:p>
            <a:r>
              <a:rPr lang="zh-CN" altLang="en-US" noProof="1" smtClean="0"/>
              <a:t>单击此处编辑母版标题样式</a:t>
            </a:r>
            <a:endParaRPr lang="en-US" noProof="1"/>
          </a:p>
        </p:txBody>
      </p:sp>
      <p:sp>
        <p:nvSpPr>
          <p:cNvPr id="3" name="文本占位符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showMasterSp="0">
  <p:cSld name="图片与标题">
    <p:bg>
      <p:bgPr>
        <a:blipFill rotWithShape="0">
          <a:blip r:embed="rId2"/>
          <a:stretch>
            <a:fillRect/>
          </a:stretch>
        </a:blipFill>
        <a:effectLst/>
      </p:bgPr>
    </p:bg>
    <p:spTree>
      <p:nvGrpSpPr>
        <p:cNvPr id="1" name=""/>
        <p:cNvGrpSpPr/>
        <p:nvPr/>
      </p:nvGrpSpPr>
      <p:grpSpPr>
        <a:xfrm>
          <a:off x="0" y="0"/>
          <a:ext cx="0" cy="0"/>
          <a:chOff x="0" y="0"/>
          <a:chExt cx="0" cy="0"/>
        </a:xfrm>
      </p:grpSpPr>
      <p:sp>
        <p:nvSpPr>
          <p:cNvPr id="8" name="矩形 7"/>
          <p:cNvSpPr/>
          <p:nvPr/>
        </p:nvSpPr>
        <p:spPr>
          <a:xfrm rot="21240000">
            <a:off x="598488" y="1004888"/>
            <a:ext cx="4319588"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3" name="矩形 9"/>
          <p:cNvSpPr/>
          <p:nvPr/>
        </p:nvSpPr>
        <p:spPr>
          <a:xfrm rot="21420000">
            <a:off x="596900" y="998538"/>
            <a:ext cx="4319588" cy="4313238"/>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2" name="标题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lang="zh-CN" altLang="en-US" noProof="1" smtClean="0"/>
              <a:t>单击此处编辑母版标题样式</a:t>
            </a:r>
            <a:endParaRPr lang="en-US" noProof="1"/>
          </a:p>
        </p:txBody>
      </p:sp>
      <p:sp>
        <p:nvSpPr>
          <p:cNvPr id="4" name="文本占位符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lvl="0"/>
            <a:r>
              <a:rPr lang="zh-CN" altLang="en-US" noProof="1" smtClean="0"/>
              <a:t>单击此处编辑母版文本样式</a:t>
            </a:r>
            <a:endParaRPr lang="zh-CN" altLang="en-US" noProof="1" smtClean="0"/>
          </a:p>
        </p:txBody>
      </p:sp>
      <p:sp>
        <p:nvSpPr>
          <p:cNvPr id="10" name="图片占位符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vert="horz" wrap="square" lIns="91440" tIns="45720" rIns="91440" bIns="45720" numCol="1" anchor="t" anchorCtr="0" compatLnSpc="1">
            <a:normAutofit/>
          </a:bodyPr>
          <a:lstStyle>
            <a:lvl1pPr marL="0" indent="0">
              <a:buNone/>
              <a:defRPr sz="3200"/>
            </a:lvl1pPr>
          </a:lstStyle>
          <a:p>
            <a:pPr marL="0" marR="0" lvl="0" indent="0" algn="l" defTabSz="914400" rtl="0" eaLnBrk="0" fontAlgn="base" latinLnBrk="0" hangingPunct="0">
              <a:lnSpc>
                <a:spcPct val="100000"/>
              </a:lnSpc>
              <a:spcBef>
                <a:spcPts val="600"/>
              </a:spcBef>
              <a:spcAft>
                <a:spcPct val="0"/>
              </a:spcAft>
              <a:buClr>
                <a:schemeClr val="tx2"/>
              </a:buClr>
              <a:buSzPct val="73000"/>
              <a:buFont typeface="Wingdings 2" pitchFamily="18" charset="2"/>
              <a:buNone/>
              <a:defRPr/>
            </a:pPr>
            <a:r>
              <a:rPr kumimoji="0" lang="zh-CN" altLang="en-US" sz="3200" b="0" i="0" u="none" strike="noStrike" kern="1200" cap="none" spc="0" normalizeH="0" baseline="0" noProof="0" smtClean="0">
                <a:ln>
                  <a:noFill/>
                </a:ln>
                <a:solidFill>
                  <a:schemeClr val="tx1"/>
                </a:solidFill>
                <a:effectLst/>
                <a:uLnTx/>
                <a:uFillTx/>
                <a:latin typeface="+mn-lt"/>
                <a:ea typeface="+mn-ea"/>
                <a:cs typeface="+mn-cs"/>
              </a:rPr>
              <a:t>单击图标添加图片</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日期占位符 4"/>
          <p:cNvSpPr>
            <a:spLocks noGrp="1"/>
          </p:cNvSpPr>
          <p:nvPr>
            <p:ph type="dt" sz="half" idx="12"/>
          </p:nvPr>
        </p:nvSpPr>
        <p:spPr>
          <a:xfrm>
            <a:off x="4246563" y="6557963"/>
            <a:ext cx="2001838" cy="227013"/>
          </a:xfrm>
          <a:prstGeom prst="rect">
            <a:avLst/>
          </a:prstGeom>
        </p:spPr>
        <p:txBody>
          <a:bodyPr vert="horz" tIns="0" bIns="0" anchor="b"/>
          <a:lstStyle>
            <a:lvl1pPr>
              <a:defRPr>
                <a:solidFill>
                  <a:srgbClr val="F4E7ED"/>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F4E7ED"/>
              </a:solidFill>
              <a:effectLst/>
              <a:uLnTx/>
              <a:uFillTx/>
              <a:latin typeface="Arial" panose="020B0604020202020204" pitchFamily="34" charset="0"/>
              <a:ea typeface="宋体" panose="02010600030101010101" pitchFamily="2" charset="-122"/>
              <a:cs typeface="+mn-cs"/>
            </a:endParaRPr>
          </a:p>
        </p:txBody>
      </p:sp>
      <p:sp>
        <p:nvSpPr>
          <p:cNvPr id="12" name="页脚占位符 5"/>
          <p:cNvSpPr>
            <a:spLocks noGrp="1"/>
          </p:cNvSpPr>
          <p:nvPr>
            <p:ph type="ftr" sz="quarter" idx="3"/>
          </p:nvPr>
        </p:nvSpPr>
        <p:spPr>
          <a:xfrm>
            <a:off x="457200" y="6557963"/>
            <a:ext cx="3657600" cy="228600"/>
          </a:xfrm>
          <a:prstGeom prst="rect">
            <a:avLst/>
          </a:prstGeom>
        </p:spPr>
        <p:txBody>
          <a:bodyPr vert="horz" tIns="0" bIns="0" anchor="b"/>
          <a:lstStyle>
            <a:lvl1pPr>
              <a:defRPr>
                <a:solidFill>
                  <a:srgbClr val="F4E7ED"/>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F4E7ED"/>
              </a:solidFill>
              <a:effectLst/>
              <a:uLnTx/>
              <a:uFillTx/>
              <a:latin typeface="Arial" panose="020B0604020202020204" pitchFamily="34" charset="0"/>
              <a:ea typeface="宋体" panose="02010600030101010101" pitchFamily="2" charset="-122"/>
              <a:cs typeface="+mn-cs"/>
            </a:endParaRPr>
          </a:p>
        </p:txBody>
      </p:sp>
      <p:sp>
        <p:nvSpPr>
          <p:cNvPr id="13" name="灯片编号占位符 6"/>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
            <a:pPr algn="r"/>
            <a:fld id="{9A0DB2DC-4C9A-4742-B13C-FB6460FD3503}" type="slidenum">
              <a:rPr lang="en-US" altLang="zh-CN" dirty="0">
                <a:solidFill>
                  <a:srgbClr val="F4E7ED"/>
                </a:solidFill>
              </a:rPr>
            </a:fld>
            <a:endParaRPr lang="en-US" altLang="zh-CN" dirty="0">
              <a:solidFill>
                <a:srgbClr val="F4E7ED"/>
              </a:solidFill>
              <a:ea typeface="华文新魏" pitchFamily="2" charset="-122"/>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bg>
      <p:bgPr>
        <a:solidFill>
          <a:schemeClr val="bg1"/>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274955"/>
            <a:ext cx="1524000" cy="5851525"/>
          </a:xfrm>
        </p:spPr>
        <p:txBody>
          <a:bodyPr vert="eaVert" anchor="t"/>
          <a:lstStyle/>
          <a:p>
            <a:r>
              <a:rPr lang="zh-CN" altLang="en-US" noProof="1" smtClean="0"/>
              <a:t>单击此处编辑母版标题样式</a:t>
            </a:r>
            <a:endParaRPr lang="en-US" noProof="1"/>
          </a:p>
        </p:txBody>
      </p:sp>
      <p:sp>
        <p:nvSpPr>
          <p:cNvPr id="3" name="竖排文字占位符 2"/>
          <p:cNvSpPr>
            <a:spLocks noGrp="1"/>
          </p:cNvSpPr>
          <p:nvPr>
            <p:ph type="body" orient="vert" idx="1"/>
          </p:nvPr>
        </p:nvSpPr>
        <p:spPr>
          <a:xfrm>
            <a:off x="457200" y="274642"/>
            <a:ext cx="6019800" cy="5851525"/>
          </a:xfr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en-US" noProof="1"/>
          </a:p>
        </p:txBody>
      </p:sp>
      <p:sp>
        <p:nvSpPr>
          <p:cNvPr id="8" name="日期占位符 3"/>
          <p:cNvSpPr>
            <a:spLocks noGrp="1"/>
          </p:cNvSpPr>
          <p:nvPr>
            <p:ph type="dt" sz="half" idx="2"/>
          </p:nvPr>
        </p:nvSpPr>
        <p:spPr>
          <a:xfrm>
            <a:off x="4243388" y="6557963"/>
            <a:ext cx="2001838" cy="227013"/>
          </a:xfrm>
          <a:prstGeom prst="rect">
            <a:avLst/>
          </a:prstGeom>
        </p:spPr>
        <p:txBody>
          <a:bodyPr vert="horz" tIns="0" bIns="0" anchor="b"/>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10" name="页脚占位符 4"/>
          <p:cNvSpPr>
            <a:spLocks noGrp="1"/>
          </p:cNvSpPr>
          <p:nvPr>
            <p:ph type="ftr" sz="quarter" idx="3"/>
          </p:nvPr>
        </p:nvSpPr>
        <p:spPr>
          <a:xfrm>
            <a:off x="457200" y="6556375"/>
            <a:ext cx="3657600" cy="228600"/>
          </a:xfrm>
          <a:prstGeom prst="rect">
            <a:avLst/>
          </a:prstGeom>
        </p:spPr>
        <p:txBody>
          <a:bodyPr vert="horz" tIns="0" bIns="0" anchor="b"/>
          <a:lstStyle>
            <a:lvl1pPr>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11" name="灯片编号占位符 5"/>
          <p:cNvSpPr>
            <a:spLocks noGrp="1"/>
          </p:cNvSpPr>
          <p:nvPr>
            <p:ph type="sldNum" sz="quarter" idx="4"/>
          </p:nvPr>
        </p:nvSpPr>
        <p:spPr>
          <a:xfrm>
            <a:off x="6254750" y="6553200"/>
            <a:ext cx="587375" cy="228600"/>
          </a:xfrm>
          <a:prstGeom prst="rect">
            <a:avLst/>
          </a:prstGeom>
        </p:spPr>
        <p:txBody>
          <a:bodyPr vert="horz" wrap="square" lIns="0" tIns="0" rIns="0" bIns="0" numCol="1" anchor="b" anchorCtr="0" compatLnSpc="1"/>
          <a:p>
            <a:pPr algn="r"/>
            <a:fld id="{9A0DB2DC-4C9A-4742-B13C-FB6460FD3503}" type="slidenum">
              <a:rPr lang="en-US" altLang="zh-CN" dirty="0"/>
            </a:fld>
            <a:endParaRPr lang="en-US" altLang="zh-CN" dirty="0">
              <a:ea typeface="华文新魏"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endParaRPr lang="zh-CN" altLang="en-US"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image" Target="../media/image2.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3" Type="http://schemas.openxmlformats.org/officeDocument/2006/relationships/theme" Target="../theme/theme3.xml"/><Relationship Id="rId12" Type="http://schemas.openxmlformats.org/officeDocument/2006/relationships/image" Target="../media/image2.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3" Type="http://schemas.openxmlformats.org/officeDocument/2006/relationships/theme" Target="../theme/theme4.xml"/><Relationship Id="rId12" Type="http://schemas.openxmlformats.org/officeDocument/2006/relationships/image" Target="../media/image2.jpe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Rectangle 3"/>
          <p:cNvSpPr>
            <a:spLocks noGrp="1"/>
          </p:cNvSpPr>
          <p:nvPr>
            <p:ph type="body"/>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lstStyle>
            <a:lvl1pPr eaLnBrk="1" hangingPunct="1">
              <a:buFontTx/>
              <a:buNone/>
              <a:defRPr sz="1400">
                <a:solidFill>
                  <a:srgbClr val="000000"/>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lstStyle>
            <a:lvl1pPr algn="ctr" eaLnBrk="1" hangingPunct="1">
              <a:buFontTx/>
              <a:buNone/>
              <a:defRPr sz="1400">
                <a:solidFill>
                  <a:srgbClr val="000000"/>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lstStyle>
            <a:lvl1pPr algn="r">
              <a:defRPr sz="1400">
                <a:solidFill>
                  <a:srgbClr val="000000"/>
                </a:solidFill>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9" name="矩形 8"/>
          <p:cNvSpPr/>
          <p:nvPr/>
        </p:nvSpPr>
        <p:spPr>
          <a:xfrm flipH="1">
            <a:off x="8153400" y="0"/>
            <a:ext cx="990600" cy="6858000"/>
          </a:xfrm>
          <a:prstGeom prst="rect">
            <a:avLst/>
          </a:prstGeom>
          <a:blipFill>
            <a:blip r:embed="rId1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标题占位符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zh-CN" altLang="en-US" noProof="1" smtClean="0"/>
              <a:t>单击此处编辑母版标题样式</a:t>
            </a:r>
            <a:endParaRPr lang="en-US" noProof="1"/>
          </a:p>
        </p:txBody>
      </p:sp>
      <p:sp>
        <p:nvSpPr>
          <p:cNvPr id="2054" name="文本占位符 30"/>
          <p:cNvSpPr>
            <a:spLocks noGrp="1"/>
          </p:cNvSpPr>
          <p:nvPr>
            <p:ph type="body"/>
          </p:nvPr>
        </p:nvSpPr>
        <p:spPr>
          <a:xfrm>
            <a:off x="457200" y="1609725"/>
            <a:ext cx="7239000" cy="48466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27" name="日期占位符 26"/>
          <p:cNvSpPr>
            <a:spLocks noGrp="1"/>
          </p:cNvSpPr>
          <p:nvPr>
            <p:ph type="dt" sz="half" idx="2"/>
          </p:nvPr>
        </p:nvSpPr>
        <p:spPr>
          <a:xfrm>
            <a:off x="4246563" y="6557963"/>
            <a:ext cx="2001838" cy="227013"/>
          </a:xfrm>
          <a:prstGeom prst="rect">
            <a:avLst/>
          </a:prstGeom>
        </p:spPr>
        <p:txBody>
          <a:bodyPr vert="horz" tIns="0" bIns="0" anchor="b"/>
          <a:lstStyle>
            <a:lvl1pPr algn="l" eaLnBrk="1" latinLnBrk="0" hangingPunct="1">
              <a:buFont typeface="Arial" panose="020B0604020202020204" pitchFamily="34" charset="0"/>
              <a:buNone/>
              <a:defRPr kumimoji="0" sz="1000">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buFont typeface="Arial" panose="020B0604020202020204" pitchFamily="34" charset="0"/>
              <a:buNone/>
              <a:defRPr kumimoji="0" sz="1000">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6" name="灯片编号占位符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lstStyle>
            <a:lvl1pPr algn="r">
              <a:defRPr sz="1100">
                <a:solidFill>
                  <a:schemeClr val="tx2"/>
                </a:solidFill>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2pPr>
      <a:lvl3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3pPr>
      <a:lvl4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4pPr>
      <a:lvl5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5pPr>
      <a:lvl6pPr marL="4572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6pPr>
      <a:lvl7pPr marL="9144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7pPr>
      <a:lvl8pPr marL="13716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8pPr>
      <a:lvl9pPr marL="18288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9pPr>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5205"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anose="05000000000000000000" pitchFamily="2" charset="2"/>
        <a:buChar char=""/>
        <a:defRPr sz="2000" kern="1200">
          <a:solidFill>
            <a:schemeClr val="tx1"/>
          </a:solidFill>
          <a:latin typeface="+mn-lt"/>
          <a:ea typeface="+mn-ea"/>
          <a:cs typeface="+mn-cs"/>
        </a:defRPr>
      </a:lvl5pPr>
      <a:lvl6pPr marL="1471930" indent="-182880" algn="l" rtl="0" eaLnBrk="1" latinLnBrk="0" hangingPunct="1">
        <a:spcBef>
          <a:spcPts val="400"/>
        </a:spcBef>
        <a:buClr>
          <a:schemeClr val="accent4"/>
        </a:buClr>
        <a:buSzPct val="80000"/>
        <a:buFont typeface="Wingdings 2" panose="05020102010507070707"/>
        <a:buChar char=""/>
        <a:defRPr kumimoji="0" sz="1800" kern="1200">
          <a:solidFill>
            <a:schemeClr val="tx1">
              <a:tint val="85000"/>
            </a:schemeClr>
          </a:solidFill>
          <a:latin typeface="+mn-lt"/>
          <a:ea typeface="+mn-ea"/>
          <a:cs typeface="+mn-cs"/>
        </a:defRPr>
      </a:lvl6pPr>
      <a:lvl7pPr marL="1673225" indent="-182880" algn="l" rtl="0" eaLnBrk="1" latinLnBrk="0" hangingPunct="1">
        <a:spcBef>
          <a:spcPct val="20000"/>
        </a:spcBef>
        <a:buClr>
          <a:schemeClr val="accent4"/>
        </a:buClr>
        <a:buSzPct val="80000"/>
        <a:buFont typeface="Wingdings 2" panose="05020102010507070707"/>
        <a:buChar char=""/>
        <a:defRPr kumimoji="0" sz="1600" kern="1200" baseline="0">
          <a:solidFill>
            <a:schemeClr val="tx1"/>
          </a:solidFill>
          <a:latin typeface="+mn-lt"/>
          <a:ea typeface="+mn-ea"/>
          <a:cs typeface="+mn-cs"/>
        </a:defRPr>
      </a:lvl7pPr>
      <a:lvl8pPr marL="1847215"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panose="05000000000000000000"/>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9" name="矩形 8"/>
          <p:cNvSpPr/>
          <p:nvPr/>
        </p:nvSpPr>
        <p:spPr>
          <a:xfrm flipH="1">
            <a:off x="8153400" y="0"/>
            <a:ext cx="990600" cy="6858000"/>
          </a:xfrm>
          <a:prstGeom prst="rect">
            <a:avLst/>
          </a:prstGeom>
          <a:blipFill>
            <a:blip r:embed="rId1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 name="标题占位符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zh-CN" altLang="en-US" noProof="1" smtClean="0"/>
              <a:t>单击此处编辑母版标题样式</a:t>
            </a:r>
            <a:endParaRPr lang="en-US" noProof="1"/>
          </a:p>
        </p:txBody>
      </p:sp>
      <p:sp>
        <p:nvSpPr>
          <p:cNvPr id="3078" name="文本占位符 30"/>
          <p:cNvSpPr>
            <a:spLocks noGrp="1"/>
          </p:cNvSpPr>
          <p:nvPr>
            <p:ph type="body"/>
          </p:nvPr>
        </p:nvSpPr>
        <p:spPr>
          <a:xfrm>
            <a:off x="457200" y="1609725"/>
            <a:ext cx="7239000" cy="48466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27" name="日期占位符 26"/>
          <p:cNvSpPr>
            <a:spLocks noGrp="1"/>
          </p:cNvSpPr>
          <p:nvPr>
            <p:ph type="dt" sz="half" idx="2"/>
          </p:nvPr>
        </p:nvSpPr>
        <p:spPr>
          <a:xfrm>
            <a:off x="4246563" y="6557963"/>
            <a:ext cx="2001838" cy="227013"/>
          </a:xfrm>
          <a:prstGeom prst="rect">
            <a:avLst/>
          </a:prstGeom>
        </p:spPr>
        <p:txBody>
          <a:bodyPr vert="horz" tIns="0" bIns="0" anchor="b"/>
          <a:lstStyle>
            <a:lvl1pPr algn="l" eaLnBrk="1" latinLnBrk="0" hangingPunct="1">
              <a:buFont typeface="Arial" panose="020B0604020202020204" pitchFamily="34" charset="0"/>
              <a:buNone/>
              <a:defRPr kumimoji="0" sz="1000">
                <a:solidFill>
                  <a:schemeClr val="tx2"/>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buFont typeface="Arial" panose="020B0604020202020204" pitchFamily="34" charset="0"/>
              <a:buNone/>
              <a:defRPr kumimoji="0" sz="1000">
                <a:solidFill>
                  <a:schemeClr val="tx2"/>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chemeClr val="tx2"/>
              </a:solidFill>
              <a:effectLst/>
              <a:uLnTx/>
              <a:uFillTx/>
              <a:latin typeface="Arial" panose="020B0604020202020204" pitchFamily="34" charset="0"/>
              <a:ea typeface="宋体" panose="02010600030101010101" pitchFamily="2" charset="-122"/>
              <a:cs typeface="+mn-cs"/>
            </a:endParaRPr>
          </a:p>
        </p:txBody>
      </p:sp>
      <p:sp>
        <p:nvSpPr>
          <p:cNvPr id="16" name="灯片编号占位符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lstStyle>
            <a:lvl1pPr algn="r">
              <a:defRPr sz="1100">
                <a:solidFill>
                  <a:schemeClr val="tx2"/>
                </a:solidFill>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2pPr>
      <a:lvl3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3pPr>
      <a:lvl4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4pPr>
      <a:lvl5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5pPr>
      <a:lvl6pPr marL="4572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6pPr>
      <a:lvl7pPr marL="9144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7pPr>
      <a:lvl8pPr marL="13716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8pPr>
      <a:lvl9pPr marL="18288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9pPr>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5205"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anose="05000000000000000000" pitchFamily="2" charset="2"/>
        <a:buChar char=""/>
        <a:defRPr sz="2000" kern="1200">
          <a:solidFill>
            <a:schemeClr val="tx1"/>
          </a:solidFill>
          <a:latin typeface="+mn-lt"/>
          <a:ea typeface="+mn-ea"/>
          <a:cs typeface="+mn-cs"/>
        </a:defRPr>
      </a:lvl5pPr>
      <a:lvl6pPr marL="1471930" indent="-182880" algn="l" rtl="0" eaLnBrk="1" latinLnBrk="0" hangingPunct="1">
        <a:spcBef>
          <a:spcPts val="400"/>
        </a:spcBef>
        <a:buClr>
          <a:schemeClr val="accent4"/>
        </a:buClr>
        <a:buSzPct val="80000"/>
        <a:buFont typeface="Wingdings 2" panose="05020102010507070707"/>
        <a:buChar char=""/>
        <a:defRPr kumimoji="0" sz="1800" kern="1200">
          <a:solidFill>
            <a:schemeClr val="tx1">
              <a:tint val="85000"/>
            </a:schemeClr>
          </a:solidFill>
          <a:latin typeface="+mn-lt"/>
          <a:ea typeface="+mn-ea"/>
          <a:cs typeface="+mn-cs"/>
        </a:defRPr>
      </a:lvl6pPr>
      <a:lvl7pPr marL="1673225" indent="-182880" algn="l" rtl="0" eaLnBrk="1" latinLnBrk="0" hangingPunct="1">
        <a:spcBef>
          <a:spcPct val="20000"/>
        </a:spcBef>
        <a:buClr>
          <a:schemeClr val="accent4"/>
        </a:buClr>
        <a:buSzPct val="80000"/>
        <a:buFont typeface="Wingdings 2" panose="05020102010507070707"/>
        <a:buChar char=""/>
        <a:defRPr kumimoji="0" sz="1600" kern="1200" baseline="0">
          <a:solidFill>
            <a:schemeClr val="tx1"/>
          </a:solidFill>
          <a:latin typeface="+mn-lt"/>
          <a:ea typeface="+mn-ea"/>
          <a:cs typeface="+mn-cs"/>
        </a:defRPr>
      </a:lvl7pPr>
      <a:lvl8pPr marL="1847215"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panose="05000000000000000000"/>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9" name="矩形 8"/>
          <p:cNvSpPr/>
          <p:nvPr/>
        </p:nvSpPr>
        <p:spPr>
          <a:xfrm flipH="1">
            <a:off x="8153400" y="0"/>
            <a:ext cx="990600" cy="6858000"/>
          </a:xfrm>
          <a:prstGeom prst="rect">
            <a:avLst/>
          </a:prstGeom>
          <a:blipFill>
            <a:blip r:embed="rId1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800" b="0" i="0" u="none" strike="noStrike" kern="1200" cap="none" spc="0" normalizeH="0" baseline="0" noProof="0">
              <a:ln>
                <a:noFill/>
              </a:ln>
              <a:solidFill>
                <a:prstClr val="white"/>
              </a:solidFill>
              <a:effectLst/>
              <a:uLnTx/>
              <a:uFillTx/>
              <a:latin typeface="+mn-lt"/>
              <a:ea typeface="+mn-ea"/>
              <a:cs typeface="+mn-cs"/>
            </a:endParaRPr>
          </a:p>
        </p:txBody>
      </p:sp>
      <p:sp>
        <p:nvSpPr>
          <p:cNvPr id="3" name="标题占位符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zh-CN" altLang="en-US" noProof="1" smtClean="0"/>
              <a:t>单击此处编辑母版标题样式</a:t>
            </a:r>
            <a:endParaRPr lang="en-US" noProof="1"/>
          </a:p>
        </p:txBody>
      </p:sp>
      <p:sp>
        <p:nvSpPr>
          <p:cNvPr id="4102" name="文本占位符 30"/>
          <p:cNvSpPr>
            <a:spLocks noGrp="1"/>
          </p:cNvSpPr>
          <p:nvPr>
            <p:ph type="body"/>
          </p:nvPr>
        </p:nvSpPr>
        <p:spPr>
          <a:xfrm>
            <a:off x="457200" y="1609725"/>
            <a:ext cx="7239000" cy="4846638"/>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altLang="zh-CN" dirty="0"/>
          </a:p>
        </p:txBody>
      </p:sp>
      <p:sp>
        <p:nvSpPr>
          <p:cNvPr id="27" name="日期占位符 26"/>
          <p:cNvSpPr>
            <a:spLocks noGrp="1"/>
          </p:cNvSpPr>
          <p:nvPr>
            <p:ph type="dt" sz="half" idx="2"/>
          </p:nvPr>
        </p:nvSpPr>
        <p:spPr>
          <a:xfrm>
            <a:off x="4246563" y="6557963"/>
            <a:ext cx="2001838" cy="227013"/>
          </a:xfrm>
          <a:prstGeom prst="rect">
            <a:avLst/>
          </a:prstGeom>
        </p:spPr>
        <p:txBody>
          <a:bodyPr vert="horz" tIns="0" bIns="0" anchor="b"/>
          <a:lstStyle>
            <a:lvl1pPr algn="l" eaLnBrk="1" latinLnBrk="0" hangingPunct="1">
              <a:buFont typeface="Arial" panose="020B0604020202020204" pitchFamily="34" charset="0"/>
              <a:buNone/>
              <a:defRPr kumimoji="0" sz="1000">
                <a:solidFill>
                  <a:srgbClr val="B13F9A"/>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buFont typeface="Arial" panose="020B0604020202020204" pitchFamily="34" charset="0"/>
              <a:buNone/>
              <a:defRPr kumimoji="0" sz="1000">
                <a:solidFill>
                  <a:srgbClr val="B13F9A"/>
                </a:solidFill>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altLang="zh-CN" sz="1000" b="0" i="0" u="none" strike="noStrike" kern="1200" cap="none" spc="0" normalizeH="0" baseline="0" noProof="0">
              <a:ln>
                <a:noFill/>
              </a:ln>
              <a:solidFill>
                <a:srgbClr val="B13F9A"/>
              </a:solidFill>
              <a:effectLst/>
              <a:uLnTx/>
              <a:uFillTx/>
              <a:latin typeface="Arial" panose="020B0604020202020204" pitchFamily="34" charset="0"/>
              <a:ea typeface="宋体" panose="02010600030101010101" pitchFamily="2" charset="-122"/>
              <a:cs typeface="+mn-cs"/>
            </a:endParaRPr>
          </a:p>
        </p:txBody>
      </p:sp>
      <p:sp>
        <p:nvSpPr>
          <p:cNvPr id="16" name="灯片编号占位符 15"/>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lstStyle>
            <a:lvl1pPr algn="r">
              <a:defRPr sz="1100">
                <a:solidFill>
                  <a:srgbClr val="B13F9A"/>
                </a:solidFill>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2pPr>
      <a:lvl3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3pPr>
      <a:lvl4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4pPr>
      <a:lvl5pPr algn="l" rtl="0" eaLnBrk="0" fontAlgn="base" hangingPunct="0">
        <a:spcBef>
          <a:spcPct val="0"/>
        </a:spcBef>
        <a:spcAft>
          <a:spcPct val="0"/>
        </a:spcAft>
        <a:defRPr sz="3800" b="1">
          <a:solidFill>
            <a:schemeClr val="tx1"/>
          </a:solidFill>
          <a:latin typeface="Trebuchet MS" panose="020B0603020202020204" pitchFamily="34" charset="0"/>
          <a:ea typeface="黑体" panose="02010609060101010101" pitchFamily="2" charset="-122"/>
        </a:defRPr>
      </a:lvl5pPr>
      <a:lvl6pPr marL="4572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6pPr>
      <a:lvl7pPr marL="9144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7pPr>
      <a:lvl8pPr marL="13716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8pPr>
      <a:lvl9pPr marL="1828800" algn="l" rtl="0" fontAlgn="base">
        <a:spcBef>
          <a:spcPct val="0"/>
        </a:spcBef>
        <a:spcAft>
          <a:spcPct val="0"/>
        </a:spcAft>
        <a:defRPr sz="3800" b="1">
          <a:solidFill>
            <a:schemeClr val="tx1"/>
          </a:solidFill>
          <a:latin typeface="Trebuchet MS" panose="020B0603020202020204" pitchFamily="34" charset="0"/>
          <a:ea typeface="黑体" panose="02010609060101010101" pitchFamily="2" charset="-122"/>
        </a:defRPr>
      </a:lvl9pPr>
    </p:titleStyle>
    <p:bodyStyle>
      <a:lvl1pPr marL="273050" indent="-273050" algn="l" rtl="0" eaLnBrk="0" fontAlgn="base" hangingPunct="0">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F9B639"/>
        </a:buClr>
        <a:buSzPct val="60000"/>
        <a:buFont typeface="Wingdings" panose="05000000000000000000" pitchFamily="2" charset="2"/>
        <a:buChar char=""/>
        <a:defRPr sz="2000" kern="1200">
          <a:solidFill>
            <a:schemeClr val="tx1"/>
          </a:solidFill>
          <a:latin typeface="+mn-lt"/>
          <a:ea typeface="+mn-ea"/>
          <a:cs typeface="+mn-cs"/>
        </a:defRPr>
      </a:lvl3pPr>
      <a:lvl4pPr marL="1005205" indent="-228600" algn="l" rtl="0" eaLnBrk="0" fontAlgn="base" hangingPunct="0">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F9B639"/>
        </a:buClr>
        <a:buSzPct val="70000"/>
        <a:buFont typeface="Wingdings" panose="05000000000000000000" pitchFamily="2" charset="2"/>
        <a:buChar char=""/>
        <a:defRPr sz="2000" kern="1200">
          <a:solidFill>
            <a:schemeClr val="tx1"/>
          </a:solidFill>
          <a:latin typeface="+mn-lt"/>
          <a:ea typeface="+mn-ea"/>
          <a:cs typeface="+mn-cs"/>
        </a:defRPr>
      </a:lvl5pPr>
      <a:lvl6pPr marL="1471930" indent="-182880" algn="l" rtl="0" eaLnBrk="1" latinLnBrk="0" hangingPunct="1">
        <a:spcBef>
          <a:spcPts val="400"/>
        </a:spcBef>
        <a:buClr>
          <a:schemeClr val="accent4"/>
        </a:buClr>
        <a:buSzPct val="80000"/>
        <a:buFont typeface="Wingdings 2" panose="05020102010507070707"/>
        <a:buChar char=""/>
        <a:defRPr kumimoji="0" sz="1800" kern="1200">
          <a:solidFill>
            <a:schemeClr val="tx1">
              <a:tint val="85000"/>
            </a:schemeClr>
          </a:solidFill>
          <a:latin typeface="+mn-lt"/>
          <a:ea typeface="+mn-ea"/>
          <a:cs typeface="+mn-cs"/>
        </a:defRPr>
      </a:lvl6pPr>
      <a:lvl7pPr marL="1673225" indent="-182880" algn="l" rtl="0" eaLnBrk="1" latinLnBrk="0" hangingPunct="1">
        <a:spcBef>
          <a:spcPct val="20000"/>
        </a:spcBef>
        <a:buClr>
          <a:schemeClr val="accent4"/>
        </a:buClr>
        <a:buSzPct val="80000"/>
        <a:buFont typeface="Wingdings 2" panose="05020102010507070707"/>
        <a:buChar char=""/>
        <a:defRPr kumimoji="0" sz="1600" kern="1200" baseline="0">
          <a:solidFill>
            <a:schemeClr val="tx1"/>
          </a:solidFill>
          <a:latin typeface="+mn-lt"/>
          <a:ea typeface="+mn-ea"/>
          <a:cs typeface="+mn-cs"/>
        </a:defRPr>
      </a:lvl7pPr>
      <a:lvl8pPr marL="1847215"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panose="05000000000000000000"/>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35.xml"/><Relationship Id="rId8" Type="http://schemas.openxmlformats.org/officeDocument/2006/relationships/image" Target="../media/image6.png"/><Relationship Id="rId7" Type="http://schemas.microsoft.com/office/2007/relationships/media" Target="file:///C:\Users\Administrator\Desktop\&#26032;&#24314;&#25991;&#20214;&#22841;\&#24352;&#28192;%20-%20&#24189;&#20848;&#25805;&#160;&#33831;&#65288;&#36873;&#33258;&#33310;&#21095;&#23380;&#23376;&#65289;.mp3" TargetMode="External"/><Relationship Id="rId6" Type="http://schemas.openxmlformats.org/officeDocument/2006/relationships/audio" Target="file:///C:\Users\Administrator\Desktop\&#26032;&#24314;&#25991;&#20214;&#22841;\&#24352;&#28192;%20-%20&#24189;&#20848;&#25805;&#160;&#33831;&#65288;&#36873;&#33258;&#33310;&#21095;&#23380;&#23376;&#65289;.mp3" TargetMode="External"/><Relationship Id="rId5" Type="http://schemas.openxmlformats.org/officeDocument/2006/relationships/image" Target="../media/image5.png"/><Relationship Id="rId4" Type="http://schemas.microsoft.com/office/2007/relationships/media" Target="file:///H:\&#21487;&#31227;&#21160;&#30913;&#30424;\n.mp3" TargetMode="External"/><Relationship Id="rId3" Type="http://schemas.openxmlformats.org/officeDocument/2006/relationships/audio" Target="file:///H:\&#21487;&#31227;&#21160;&#30913;&#30424;\n.mp3" TargetMode="External"/><Relationship Id="rId2" Type="http://schemas.openxmlformats.org/officeDocument/2006/relationships/hyperlink" Target="n.mp3" TargetMode="Externa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AD6B1"/>
        </a:solidFill>
        <a:effectLst/>
      </p:bgPr>
    </p:bg>
    <p:spTree>
      <p:nvGrpSpPr>
        <p:cNvPr id="1" name=""/>
        <p:cNvGrpSpPr/>
        <p:nvPr/>
      </p:nvGrpSpPr>
      <p:grpSpPr/>
      <p:sp>
        <p:nvSpPr>
          <p:cNvPr id="8195" name="内容占位符 2"/>
          <p:cNvSpPr>
            <a:spLocks noGrp="1" noChangeArrowheads="1"/>
          </p:cNvSpPr>
          <p:nvPr>
            <p:ph idx="1"/>
          </p:nvPr>
        </p:nvSpPr>
        <p:spPr bwMode="auto">
          <a:xfrm>
            <a:off x="6444207" y="404664"/>
            <a:ext cx="936104" cy="4680520"/>
          </a:xfrm>
          <a:solidFill>
            <a:schemeClr val="accent2"/>
          </a:solidFill>
          <a:ln>
            <a:solidFill>
              <a:schemeClr val="accent1"/>
            </a:solidFill>
            <a:miter lim="800000"/>
          </a:ln>
          <a:effectLst/>
          <a:scene3d>
            <a:camera prst="orthographicFront"/>
            <a:lightRig rig="balanced" dir="t"/>
          </a:scene3d>
          <a:sp3d prstMaterial="plastic"/>
        </p:spPr>
        <p:txBody>
          <a:bodyPr vert="horz" wrap="square" lIns="91440" tIns="45720" rIns="91440" bIns="45720" numCol="1" anchor="t" anchorCtr="0" compatLnSpc="1">
            <a:normAutofit/>
          </a:bodyPr>
          <a:lstStyle/>
          <a:p>
            <a:pPr marL="0" marR="0" lvl="0" indent="0" algn="l" defTabSz="914400" rtl="0" eaLnBrk="1" fontAlgn="auto" latinLnBrk="0" hangingPunct="1">
              <a:lnSpc>
                <a:spcPct val="100000"/>
              </a:lnSpc>
              <a:spcBef>
                <a:spcPts val="600"/>
              </a:spcBef>
              <a:spcAft>
                <a:spcPts val="0"/>
              </a:spcAft>
              <a:buClr>
                <a:schemeClr val="tx2"/>
              </a:buClr>
              <a:buSzPct val="73000"/>
              <a:buFont typeface="Wingdings 2" panose="05020102010507070707"/>
              <a:buNone/>
              <a:defRPr/>
            </a:pPr>
            <a:r>
              <a:rPr kumimoji="0" lang="zh-CN" altLang="en-US" sz="5400" b="1" i="0" u="none" strike="noStrike" kern="1200" cap="all" spc="0" normalizeH="0" baseline="0" noProof="0" dirty="0" smtClean="0">
                <a:ln w="500">
                  <a:solidFill>
                    <a:srgbClr val="B13F9A">
                      <a:shade val="20000"/>
                      <a:satMod val="120000"/>
                    </a:srgbClr>
                  </a:solidFill>
                </a:ln>
                <a:solidFill>
                  <a:schemeClr val="tx1"/>
                </a:solidFill>
                <a:effectLst/>
                <a:uLnTx/>
                <a:uFillTx/>
                <a:latin typeface="+mn-ea"/>
                <a:ea typeface="+mn-ea"/>
                <a:cs typeface="+mj-cs"/>
              </a:rPr>
              <a:t>孔</a:t>
            </a:r>
            <a:endParaRPr kumimoji="0" lang="zh-CN" altLang="en-US" sz="5400" b="1" i="0" u="none" strike="noStrike" kern="1200" cap="all" spc="0" normalizeH="0" baseline="0" noProof="0" dirty="0" smtClean="0">
              <a:ln w="500">
                <a:solidFill>
                  <a:srgbClr val="B13F9A">
                    <a:shade val="20000"/>
                    <a:satMod val="120000"/>
                  </a:srgbClr>
                </a:solidFill>
              </a:ln>
              <a:solidFill>
                <a:schemeClr val="tx1"/>
              </a:solidFill>
              <a:effectLst/>
              <a:uLnTx/>
              <a:uFillTx/>
              <a:latin typeface="+mn-ea"/>
              <a:ea typeface="+mn-ea"/>
              <a:cs typeface="+mj-cs"/>
            </a:endParaRPr>
          </a:p>
          <a:p>
            <a:pPr marL="0" marR="0" lvl="0" indent="0" algn="l" defTabSz="914400" rtl="0" eaLnBrk="1" fontAlgn="auto" latinLnBrk="0" hangingPunct="1">
              <a:lnSpc>
                <a:spcPct val="100000"/>
              </a:lnSpc>
              <a:spcBef>
                <a:spcPts val="600"/>
              </a:spcBef>
              <a:spcAft>
                <a:spcPts val="0"/>
              </a:spcAft>
              <a:buClr>
                <a:schemeClr val="tx2"/>
              </a:buClr>
              <a:buSzPct val="73000"/>
              <a:buFont typeface="Wingdings 2" panose="05020102010507070707"/>
              <a:buNone/>
              <a:defRPr/>
            </a:pPr>
            <a:r>
              <a:rPr kumimoji="0" lang="zh-CN" altLang="en-US" sz="5400" b="1" i="0" u="none" strike="noStrike" kern="1200" cap="all" spc="0" normalizeH="0" baseline="0" noProof="0" dirty="0" smtClean="0">
                <a:ln w="500">
                  <a:solidFill>
                    <a:srgbClr val="B13F9A">
                      <a:shade val="20000"/>
                      <a:satMod val="120000"/>
                    </a:srgbClr>
                  </a:solidFill>
                </a:ln>
                <a:solidFill>
                  <a:schemeClr val="tx1"/>
                </a:solidFill>
                <a:effectLst/>
                <a:uLnTx/>
                <a:uFillTx/>
                <a:latin typeface="+mn-ea"/>
                <a:ea typeface="+mn-ea"/>
                <a:cs typeface="+mj-cs"/>
              </a:rPr>
              <a:t>雀</a:t>
            </a:r>
            <a:endParaRPr kumimoji="0" lang="zh-CN" altLang="en-US" sz="5400" b="1" i="0" u="none" strike="noStrike" kern="1200" cap="all" spc="0" normalizeH="0" baseline="0" noProof="0" dirty="0" smtClean="0">
              <a:ln w="500">
                <a:solidFill>
                  <a:srgbClr val="B13F9A">
                    <a:shade val="20000"/>
                    <a:satMod val="120000"/>
                  </a:srgbClr>
                </a:solidFill>
              </a:ln>
              <a:solidFill>
                <a:schemeClr val="tx1"/>
              </a:solidFill>
              <a:effectLst/>
              <a:uLnTx/>
              <a:uFillTx/>
              <a:latin typeface="+mn-ea"/>
              <a:ea typeface="+mn-ea"/>
              <a:cs typeface="+mj-cs"/>
            </a:endParaRPr>
          </a:p>
          <a:p>
            <a:pPr marL="0" marR="0" lvl="0" indent="0" algn="l" defTabSz="914400" rtl="0" eaLnBrk="1" fontAlgn="auto" latinLnBrk="0" hangingPunct="1">
              <a:lnSpc>
                <a:spcPct val="100000"/>
              </a:lnSpc>
              <a:spcBef>
                <a:spcPts val="600"/>
              </a:spcBef>
              <a:spcAft>
                <a:spcPts val="0"/>
              </a:spcAft>
              <a:buClr>
                <a:schemeClr val="tx2"/>
              </a:buClr>
              <a:buSzPct val="73000"/>
              <a:buFont typeface="Wingdings 2" panose="05020102010507070707"/>
              <a:buNone/>
              <a:defRPr/>
            </a:pPr>
            <a:r>
              <a:rPr kumimoji="0" lang="zh-CN" altLang="en-US" sz="5400" b="1" i="0" u="none" strike="noStrike" kern="1200" cap="all" spc="0" normalizeH="0" baseline="0" noProof="0" dirty="0" smtClean="0">
                <a:ln w="500">
                  <a:solidFill>
                    <a:srgbClr val="B13F9A">
                      <a:shade val="20000"/>
                      <a:satMod val="120000"/>
                    </a:srgbClr>
                  </a:solidFill>
                </a:ln>
                <a:solidFill>
                  <a:schemeClr val="tx1"/>
                </a:solidFill>
                <a:effectLst/>
                <a:uLnTx/>
                <a:uFillTx/>
                <a:latin typeface="+mn-ea"/>
                <a:ea typeface="+mn-ea"/>
                <a:cs typeface="+mj-cs"/>
              </a:rPr>
              <a:t>东</a:t>
            </a:r>
            <a:endParaRPr kumimoji="0" lang="zh-CN" altLang="en-US" sz="5400" b="1" i="0" u="none" strike="noStrike" kern="1200" cap="all" spc="0" normalizeH="0" baseline="0" noProof="0" dirty="0" smtClean="0">
              <a:ln w="500">
                <a:solidFill>
                  <a:srgbClr val="B13F9A">
                    <a:shade val="20000"/>
                    <a:satMod val="120000"/>
                  </a:srgbClr>
                </a:solidFill>
              </a:ln>
              <a:solidFill>
                <a:schemeClr val="tx1"/>
              </a:solidFill>
              <a:effectLst/>
              <a:uLnTx/>
              <a:uFillTx/>
              <a:latin typeface="+mn-ea"/>
              <a:ea typeface="+mn-ea"/>
              <a:cs typeface="+mj-cs"/>
            </a:endParaRPr>
          </a:p>
          <a:p>
            <a:pPr marL="0" marR="0" lvl="0" indent="0" algn="l" defTabSz="914400" rtl="0" eaLnBrk="1" fontAlgn="auto" latinLnBrk="0" hangingPunct="1">
              <a:lnSpc>
                <a:spcPct val="100000"/>
              </a:lnSpc>
              <a:spcBef>
                <a:spcPts val="600"/>
              </a:spcBef>
              <a:spcAft>
                <a:spcPts val="0"/>
              </a:spcAft>
              <a:buClr>
                <a:schemeClr val="tx2"/>
              </a:buClr>
              <a:buSzPct val="73000"/>
              <a:buFont typeface="Wingdings 2" panose="05020102010507070707"/>
              <a:buNone/>
              <a:defRPr/>
            </a:pPr>
            <a:r>
              <a:rPr kumimoji="0" lang="zh-CN" altLang="en-US" sz="5400" b="1" i="0" u="none" strike="noStrike" kern="1200" cap="all" spc="0" normalizeH="0" baseline="0" noProof="0" dirty="0" smtClean="0">
                <a:ln w="500">
                  <a:solidFill>
                    <a:srgbClr val="B13F9A">
                      <a:shade val="20000"/>
                      <a:satMod val="120000"/>
                    </a:srgbClr>
                  </a:solidFill>
                </a:ln>
                <a:solidFill>
                  <a:schemeClr val="tx1"/>
                </a:solidFill>
                <a:effectLst/>
                <a:uLnTx/>
                <a:uFillTx/>
                <a:latin typeface="+mn-ea"/>
                <a:ea typeface="+mn-ea"/>
                <a:cs typeface="+mj-cs"/>
              </a:rPr>
              <a:t>南</a:t>
            </a:r>
            <a:endParaRPr kumimoji="0" lang="zh-CN" altLang="en-US" sz="5400" b="1" i="0" u="none" strike="noStrike" kern="1200" cap="all" spc="0" normalizeH="0" baseline="0" noProof="0" dirty="0" smtClean="0">
              <a:ln w="500">
                <a:solidFill>
                  <a:srgbClr val="B13F9A">
                    <a:shade val="20000"/>
                    <a:satMod val="120000"/>
                  </a:srgbClr>
                </a:solidFill>
              </a:ln>
              <a:solidFill>
                <a:schemeClr val="tx1"/>
              </a:solidFill>
              <a:effectLst/>
              <a:uLnTx/>
              <a:uFillTx/>
              <a:latin typeface="+mn-ea"/>
              <a:ea typeface="+mn-ea"/>
              <a:cs typeface="+mj-cs"/>
            </a:endParaRPr>
          </a:p>
          <a:p>
            <a:pPr marL="0" marR="0" lvl="0" indent="0" algn="l" defTabSz="914400" rtl="0" eaLnBrk="1" fontAlgn="auto" latinLnBrk="0" hangingPunct="1">
              <a:lnSpc>
                <a:spcPct val="100000"/>
              </a:lnSpc>
              <a:spcBef>
                <a:spcPts val="600"/>
              </a:spcBef>
              <a:spcAft>
                <a:spcPts val="0"/>
              </a:spcAft>
              <a:buClr>
                <a:schemeClr val="tx2"/>
              </a:buClr>
              <a:buSzPct val="73000"/>
              <a:buFont typeface="Wingdings 2" panose="05020102010507070707"/>
              <a:buNone/>
              <a:defRPr/>
            </a:pPr>
            <a:r>
              <a:rPr kumimoji="0" lang="zh-CN" altLang="en-US" sz="5400" b="1" i="0" u="none" strike="noStrike" kern="1200" cap="all" spc="0" normalizeH="0" baseline="0" noProof="0" dirty="0" smtClean="0">
                <a:ln w="500">
                  <a:solidFill>
                    <a:srgbClr val="B13F9A">
                      <a:shade val="20000"/>
                      <a:satMod val="120000"/>
                    </a:srgbClr>
                  </a:solidFill>
                </a:ln>
                <a:solidFill>
                  <a:schemeClr val="tx1"/>
                </a:solidFill>
                <a:effectLst/>
                <a:uLnTx/>
                <a:uFillTx/>
                <a:latin typeface="+mn-ea"/>
                <a:ea typeface="+mn-ea"/>
                <a:cs typeface="+mj-cs"/>
              </a:rPr>
              <a:t>飞</a:t>
            </a:r>
            <a:endParaRPr kumimoji="0" lang="en-US" altLang="zh-CN" sz="5400" b="0" i="0" u="none" strike="noStrike" kern="1200" cap="none" spc="0" normalizeH="0" baseline="0" noProof="0" dirty="0" smtClean="0">
              <a:ln>
                <a:noFill/>
              </a:ln>
              <a:solidFill>
                <a:schemeClr val="tx1"/>
              </a:solidFill>
              <a:effectLst/>
              <a:uLnTx/>
              <a:uFillTx/>
              <a:latin typeface="+mn-ea"/>
              <a:ea typeface="+mn-ea"/>
              <a:cs typeface="+mn-cs"/>
            </a:endParaRPr>
          </a:p>
        </p:txBody>
      </p:sp>
      <p:pic>
        <p:nvPicPr>
          <p:cNvPr id="17411" name="图片 8"/>
          <p:cNvPicPr>
            <a:picLocks noChangeAspect="1"/>
          </p:cNvPicPr>
          <p:nvPr/>
        </p:nvPicPr>
        <p:blipFill>
          <a:blip r:embed="rId1"/>
          <a:stretch>
            <a:fillRect/>
          </a:stretch>
        </p:blipFill>
        <p:spPr>
          <a:xfrm>
            <a:off x="0" y="-1587"/>
            <a:ext cx="5867400" cy="6859587"/>
          </a:xfrm>
          <a:prstGeom prst="rect">
            <a:avLst/>
          </a:prstGeom>
          <a:noFill/>
          <a:ln w="9525">
            <a:noFill/>
          </a:ln>
        </p:spPr>
      </p:pic>
      <p:sp>
        <p:nvSpPr>
          <p:cNvPr id="17412" name="TextBox 13"/>
          <p:cNvSpPr txBox="1"/>
          <p:nvPr/>
        </p:nvSpPr>
        <p:spPr>
          <a:xfrm>
            <a:off x="6084888" y="5359400"/>
            <a:ext cx="1655762" cy="952500"/>
          </a:xfrm>
          <a:prstGeom prst="rect">
            <a:avLst/>
          </a:prstGeom>
          <a:noFill/>
          <a:ln w="9525">
            <a:noFill/>
          </a:ln>
        </p:spPr>
        <p:txBody>
          <a:bodyPr>
            <a:spAutoFit/>
          </a:bodyPr>
          <a:p>
            <a:r>
              <a:rPr lang="zh-CN" altLang="en-US" sz="2800" b="1" dirty="0">
                <a:latin typeface="Arial" panose="020B0604020202020204" pitchFamily="34" charset="0"/>
                <a:hlinkClick r:id="rId2" action="ppaction://hlinkfile"/>
              </a:rPr>
              <a:t>贵阳二中     龚红珊</a:t>
            </a:r>
            <a:endParaRPr lang="zh-CN" altLang="en-US" sz="2800" b="1" dirty="0">
              <a:latin typeface="Arial" panose="020B0604020202020204" pitchFamily="34" charset="0"/>
            </a:endParaRPr>
          </a:p>
        </p:txBody>
      </p:sp>
      <p:pic>
        <p:nvPicPr>
          <p:cNvPr id="18437" name="n.mp3">
            <a:hlinkClick r:id="" action="ppaction://media"/>
          </p:cNvPr>
          <p:cNvPicPr>
            <a:picLocks noRot="1"/>
          </p:cNvPicPr>
          <p:nvPr>
            <a:audioFile r:link="rId3"/>
            <p:extLst>
              <p:ext uri="{DAA4B4D4-6D71-4841-9C94-3DE7FCFB9230}">
                <p14:media xmlns:p14="http://schemas.microsoft.com/office/powerpoint/2010/main" r:link="rId4"/>
              </p:ext>
            </p:extLst>
          </p:nvPr>
        </p:nvPicPr>
        <p:blipFill>
          <a:blip r:embed="rId5"/>
          <a:stretch>
            <a:fillRect/>
          </a:stretch>
        </p:blipFill>
        <p:spPr>
          <a:xfrm>
            <a:off x="6761163" y="6858000"/>
            <a:ext cx="619125" cy="619125"/>
          </a:xfrm>
          <a:prstGeom prst="rect">
            <a:avLst/>
          </a:prstGeom>
          <a:noFill/>
          <a:ln w="9525">
            <a:noFill/>
          </a:ln>
        </p:spPr>
      </p:pic>
      <p:pic>
        <p:nvPicPr>
          <p:cNvPr id="2" name="张渠 - 幽兰操 萧（选自舞剧孔子）.mp3">
            <a:hlinkClick r:id="" action="ppaction://media"/>
          </p:cNvPr>
          <p:cNvPicPr>
            <a:picLocks noRot="1" noChangeAspect="1"/>
          </p:cNvPicPr>
          <p:nvPr>
            <a:audioFile r:link="rId6"/>
            <p:extLst>
              <p:ext uri="{DAA4B4D4-6D71-4841-9C94-3DE7FCFB9230}">
                <p14:media xmlns:p14="http://schemas.microsoft.com/office/powerpoint/2010/main" r:link="rId7"/>
              </p:ext>
            </p:extLst>
          </p:nvPr>
        </p:nvPicPr>
        <p:blipFill>
          <a:blip r:embed="rId8"/>
          <a:stretch>
            <a:fillRect/>
          </a:stretch>
        </p:blipFill>
        <p:spPr>
          <a:xfrm>
            <a:off x="9467850" y="2565400"/>
            <a:ext cx="609600" cy="6096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8437"/>
                    </p:tgtEl>
                  </p:cond>
                </p:stCondLst>
                <p:endSync evt="end" delay="0">
                  <p:rtn val="all"/>
                </p:endSync>
                <p:childTnLst>
                  <p:par>
                    <p:cTn id="8" fill="hold">
                      <p:stCondLst>
                        <p:cond delay="0"/>
                      </p:stCondLst>
                      <p:childTnLst>
                        <p:par>
                          <p:cTn id="9" fill="hold">
                            <p:stCondLst>
                              <p:cond delay="0"/>
                            </p:stCondLst>
                            <p:childTnLst>
                              <p:par>
                                <p:cTn id="10" presetID="1" presetClass="mediacall" presetSubtype="0" fill="hold" nodeType="clickEffect">
                                  <p:stCondLst>
                                    <p:cond delay="0"/>
                                  </p:stCondLst>
                                  <p:childTnLst>
                                    <p:cmd type="call" cmd="playFrom(0.0)">
                                      <p:cBhvr>
                                        <p:cTn id="11" dur="1" fill="hold"/>
                                        <p:tgtEl>
                                          <p:spTgt spid="18437"/>
                                        </p:tgtEl>
                                      </p:cBhvr>
                                    </p:cmd>
                                  </p:childTnLst>
                                </p:cTn>
                              </p:par>
                            </p:childTnLst>
                          </p:cTn>
                        </p:par>
                      </p:childTnLst>
                    </p:cTn>
                  </p:par>
                </p:childTnLst>
              </p:cTn>
              <p:nextCondLst>
                <p:cond evt="onClick" delay="0">
                  <p:tgtEl>
                    <p:spTgt spid="18437"/>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1843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AD6B1"/>
        </a:solidFill>
        <a:effectLst/>
      </p:bgPr>
    </p:bg>
    <p:spTree>
      <p:nvGrpSpPr>
        <p:cNvPr id="1" name=""/>
        <p:cNvGrpSpPr/>
        <p:nvPr/>
      </p:nvGrpSpPr>
      <p:grpSpPr/>
      <p:sp>
        <p:nvSpPr>
          <p:cNvPr id="20483" name="Rectangle 3"/>
          <p:cNvSpPr>
            <a:spLocks noGrp="1"/>
          </p:cNvSpPr>
          <p:nvPr>
            <p:ph idx="1"/>
          </p:nvPr>
        </p:nvSpPr>
        <p:spPr>
          <a:xfrm>
            <a:off x="0" y="836613"/>
            <a:ext cx="8027988" cy="5111750"/>
          </a:xfrm>
        </p:spPr>
        <p:txBody>
          <a:bodyPr vert="horz" wrap="square" lIns="91440" tIns="45720" rIns="91440" bIns="45720" numCol="1" anchor="t" anchorCtr="0" compatLnSpc="1">
            <a:normAutofit/>
          </a:bodyPr>
          <a:lstStyle/>
          <a:p>
            <a:pPr marL="0" marR="0" lvl="0" indent="0" algn="just" defTabSz="914400" rtl="0" eaLnBrk="0" fontAlgn="base" latinLnBrk="0" hangingPunct="0">
              <a:lnSpc>
                <a:spcPct val="100000"/>
              </a:lnSpc>
              <a:spcBef>
                <a:spcPts val="600"/>
              </a:spcBef>
              <a:spcAft>
                <a:spcPts val="0"/>
              </a:spcAft>
              <a:buClr>
                <a:schemeClr val="tx2"/>
              </a:buClr>
              <a:buSzPct val="73000"/>
              <a:buFont typeface="Wingdings 2" pitchFamily="18" charset="2"/>
              <a:buNone/>
              <a:defRPr/>
            </a:pPr>
            <a:r>
              <a:rPr kumimoji="0" lang="en-US" altLang="zh-CN" sz="4000" b="1" i="0" u="none" strike="noStrike" kern="1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rPr>
              <a:t>1.</a:t>
            </a:r>
            <a:r>
              <a:rPr kumimoji="0" lang="zh-CN" altLang="en-US" sz="4000" b="1" i="0" u="none" strike="noStrike" kern="1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rPr>
              <a:t>文章结尾写道“</a:t>
            </a:r>
            <a:r>
              <a:rPr kumimoji="0" lang="zh-CN" altLang="zh-CN" sz="4000" b="1" i="0" u="none" strike="noStrike" kern="12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多谢</a:t>
            </a:r>
            <a:r>
              <a:rPr kumimoji="0" lang="zh-CN" altLang="zh-CN" sz="4000" b="1" i="0" u="none" strike="noStrike" kern="1200" cap="none" spc="0" normalizeH="0" baseline="0" noProof="0" dirty="0">
                <a:ln>
                  <a:noFill/>
                </a:ln>
                <a:solidFill>
                  <a:srgbClr val="FF0000"/>
                </a:solidFill>
                <a:effectLst/>
                <a:uLnTx/>
                <a:uFillTx/>
                <a:latin typeface="宋体" panose="02010600030101010101" pitchFamily="2" charset="-122"/>
                <a:ea typeface="宋体" panose="02010600030101010101" pitchFamily="2" charset="-122"/>
                <a:cs typeface="+mn-cs"/>
              </a:rPr>
              <a:t>后世人，戒之慎勿忘</a:t>
            </a:r>
            <a:r>
              <a:rPr kumimoji="0" lang="zh-CN" altLang="zh-CN" sz="4000" b="1" i="0" u="none" strike="noStrike" kern="12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a:t>
            </a:r>
            <a:r>
              <a:rPr kumimoji="0" lang="zh-CN" altLang="en-US" sz="4000" b="1" i="0" u="none" strike="noStrike" kern="12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”该怎么理解呢</a:t>
            </a:r>
            <a:r>
              <a:rPr kumimoji="0" lang="zh-CN" altLang="zh-CN" sz="4000" b="1" i="0" u="none" strike="noStrike" kern="100" cap="none" spc="0" normalizeH="0" baseline="0" noProof="0" dirty="0" smtClean="0">
                <a:ln>
                  <a:noFill/>
                </a:ln>
                <a:solidFill>
                  <a:srgbClr val="FF0000"/>
                </a:solidFill>
                <a:effectLst/>
                <a:uLnTx/>
                <a:uFillTx/>
                <a:latin typeface="Calibri" panose="020F0502020204030204"/>
                <a:ea typeface="宋体" panose="02010600030101010101" pitchFamily="2" charset="-122"/>
                <a:cs typeface="宋体" panose="02010600030101010101" pitchFamily="2" charset="-122"/>
              </a:rPr>
              <a:t> ？</a:t>
            </a:r>
            <a:r>
              <a:rPr kumimoji="0" lang="zh-CN" altLang="en-US" sz="4000" b="1" i="0" u="none" strike="noStrike" kern="100" cap="none" spc="0" normalizeH="0" baseline="0" noProof="0" dirty="0" smtClean="0">
                <a:ln>
                  <a:noFill/>
                </a:ln>
                <a:solidFill>
                  <a:srgbClr val="FF0000"/>
                </a:solidFill>
                <a:effectLst/>
                <a:uLnTx/>
                <a:uFillTx/>
                <a:latin typeface="Calibri" panose="020F0502020204030204"/>
                <a:ea typeface="宋体" panose="02010600030101010101" pitchFamily="2" charset="-122"/>
                <a:cs typeface="宋体" panose="02010600030101010101" pitchFamily="2" charset="-122"/>
              </a:rPr>
              <a:t>是谁该“戒”呢？“戒”什么呢？</a:t>
            </a:r>
            <a:endParaRPr kumimoji="0" lang="zh-CN" altLang="zh-CN" sz="4000" b="0" i="0" u="none" strike="noStrike" kern="100" cap="none" spc="0" normalizeH="0" baseline="0" noProof="0" dirty="0" smtClean="0">
              <a:ln>
                <a:noFill/>
              </a:ln>
              <a:solidFill>
                <a:srgbClr val="FF0000"/>
              </a:solidFill>
              <a:effectLst/>
              <a:uLnTx/>
              <a:uFillTx/>
              <a:latin typeface="Calibri" panose="020F0502020204030204"/>
              <a:ea typeface="宋体" panose="02010600030101010101" pitchFamily="2" charset="-122"/>
              <a:cs typeface="Times New Roman" panose="02020603050405020304"/>
            </a:endParaRPr>
          </a:p>
          <a:p>
            <a:pPr marL="274320" marR="0" lvl="0" indent="-274320" algn="l" defTabSz="914400" rtl="0" eaLnBrk="1" fontAlgn="auto" latinLnBrk="0" hangingPunct="1">
              <a:lnSpc>
                <a:spcPct val="100000"/>
              </a:lnSpc>
              <a:spcBef>
                <a:spcPct val="0"/>
              </a:spcBef>
              <a:spcAft>
                <a:spcPts val="0"/>
              </a:spcAft>
              <a:buClr>
                <a:schemeClr val="tx2"/>
              </a:buClr>
              <a:buSzPct val="73000"/>
              <a:buFontTx/>
              <a:buNone/>
              <a:defRPr/>
            </a:pPr>
            <a:endParaRPr kumimoji="0" lang="en-US" altLang="zh-CN" sz="2800" b="1" i="0" u="none" strike="noStrike" kern="1200" cap="none" spc="0" normalizeH="0" baseline="0" noProof="1">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0"/>
              </a:spcBef>
              <a:spcAft>
                <a:spcPts val="0"/>
              </a:spcAft>
              <a:buClr>
                <a:schemeClr val="tx2"/>
              </a:buClr>
              <a:buSzPct val="73000"/>
              <a:buFontTx/>
              <a:buNone/>
              <a:defRPr/>
            </a:pPr>
            <a:endParaRPr kumimoji="0" lang="en-US" altLang="zh-CN" sz="2800" b="1" i="0" u="none" strike="noStrike" kern="1200" cap="none" spc="0" normalizeH="0" baseline="0" noProof="1">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0"/>
              </a:spcBef>
              <a:spcAft>
                <a:spcPts val="0"/>
              </a:spcAft>
              <a:buClr>
                <a:schemeClr val="tx2"/>
              </a:buClr>
              <a:buSzPct val="73000"/>
              <a:buFontTx/>
              <a:buNone/>
              <a:defRPr/>
            </a:pPr>
            <a:endParaRPr kumimoji="0" lang="en-US" altLang="zh-CN" sz="2800" b="1" i="0" u="none" strike="noStrike" kern="1200" cap="none" spc="0" normalizeH="0" baseline="0" noProof="1">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panose="05020102010507070707"/>
              <a:buChar char=""/>
              <a:defRPr/>
            </a:pPr>
            <a:endParaRPr kumimoji="0" lang="en-US" altLang="zh-CN" sz="2800" b="1" i="0" u="none" strike="noStrike" kern="1200" cap="none" spc="0" normalizeH="0" baseline="0" noProof="1">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0" y="44449"/>
            <a:ext cx="8172400" cy="1660525"/>
          </a:xfrm>
          <a:noFill/>
          <a:ln>
            <a:noFill/>
          </a:ln>
          <a:effectLst/>
          <a:scene3d>
            <a:camera prst="orthographicFront"/>
            <a:lightRig rig="balanced" dir="t"/>
          </a:scene3d>
          <a:sp3d prstMaterial="plastic"/>
        </p:spPr>
        <p:txBody>
          <a:bodyPr vert="horz" lIns="45720" tIns="0" rIns="45720" bIns="0" anchor="b" anchorCtr="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defRPr/>
            </a:pPr>
            <a:r>
              <a:rPr kumimoji="0" lang="en-US" altLang="zh-CN" sz="3600" b="1" i="0" u="none" strike="noStrike" kern="100" cap="all" spc="0" normalizeH="0" baseline="0" noProof="0" dirty="0">
                <a:ln w="500">
                  <a:solidFill>
                    <a:schemeClr val="tx2">
                      <a:shade val="20000"/>
                      <a:satMod val="120000"/>
                    </a:schemeClr>
                  </a:solid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rPr>
              <a:t>2.</a:t>
            </a:r>
            <a:r>
              <a:rPr kumimoji="0" lang="zh-CN" altLang="zh-CN" sz="3600" b="1" i="0" u="none" strike="noStrike" kern="100" cap="all" spc="0" normalizeH="0" baseline="0" noProof="0" dirty="0">
                <a:ln w="500">
                  <a:solidFill>
                    <a:schemeClr val="tx2">
                      <a:shade val="20000"/>
                      <a:satMod val="120000"/>
                    </a:schemeClr>
                  </a:solid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rPr>
              <a:t>让我们用一副对联来概括刘兰芝的性格以及这个人物形象带给我们的一些启示</a:t>
            </a:r>
            <a:r>
              <a:rPr kumimoji="0" lang="zh-CN" altLang="zh-CN" sz="3600" b="1" i="0" u="none" strike="noStrike" kern="100" cap="all" spc="0" normalizeH="0" baseline="0" noProof="0" dirty="0" smtClean="0">
                <a:ln w="500">
                  <a:solidFill>
                    <a:schemeClr val="tx2">
                      <a:shade val="20000"/>
                      <a:satMod val="120000"/>
                    </a:schemeClr>
                  </a:solid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rPr>
              <a:t>吧</a:t>
            </a:r>
            <a:r>
              <a:rPr kumimoji="0" lang="zh-CN" altLang="en-US" sz="3600" b="1" i="0" u="none" strike="noStrike" kern="100" cap="all" spc="0" normalizeH="0" baseline="0" noProof="0" dirty="0" smtClean="0">
                <a:ln w="500">
                  <a:solidFill>
                    <a:schemeClr val="tx2">
                      <a:shade val="20000"/>
                      <a:satMod val="120000"/>
                    </a:schemeClr>
                  </a:solidFill>
                </a:ln>
                <a:solidFill>
                  <a:srgbClr val="FF0000"/>
                </a:solidFill>
                <a:effectLst/>
                <a:uLnTx/>
                <a:uFillTx/>
                <a:latin typeface="宋体" panose="02010600030101010101" pitchFamily="2" charset="-122"/>
                <a:ea typeface="宋体" panose="02010600030101010101" pitchFamily="2" charset="-122"/>
                <a:cs typeface="宋体" panose="02010600030101010101" pitchFamily="2" charset="-122"/>
              </a:rPr>
              <a:t>。</a:t>
            </a:r>
            <a:endParaRPr kumimoji="0" lang="zh-CN" altLang="en-US" sz="3600" b="1" i="0" u="none" strike="noStrike" kern="1200" cap="all" spc="0" normalizeH="0" baseline="0" noProof="0" dirty="0">
              <a:ln w="500">
                <a:solidFill>
                  <a:schemeClr val="tx2">
                    <a:shade val="20000"/>
                    <a:satMod val="120000"/>
                  </a:schemeClr>
                </a:solidFill>
              </a:ln>
              <a:solidFill>
                <a:srgbClr val="FF0000"/>
              </a:solidFill>
              <a:effectLst/>
              <a:uLnTx/>
              <a:uFillTx/>
              <a:latin typeface="宋体" panose="02010600030101010101" pitchFamily="2" charset="-122"/>
              <a:ea typeface="宋体" panose="02010600030101010101" pitchFamily="2" charset="-122"/>
              <a:cs typeface="+mj-cs"/>
            </a:endParaRPr>
          </a:p>
        </p:txBody>
      </p:sp>
      <p:sp>
        <p:nvSpPr>
          <p:cNvPr id="21507" name="内容占位符 2"/>
          <p:cNvSpPr>
            <a:spLocks noGrp="1"/>
          </p:cNvSpPr>
          <p:nvPr>
            <p:ph idx="1"/>
          </p:nvPr>
        </p:nvSpPr>
        <p:spPr>
          <a:xfrm>
            <a:off x="34925" y="1916113"/>
            <a:ext cx="8137525" cy="2260600"/>
          </a:xfrm>
          <a:ln/>
        </p:spPr>
        <p:txBody>
          <a:bodyPr vert="horz" wrap="square" lIns="91440" tIns="45720" rIns="91440" bIns="45720" anchor="t"/>
          <a:p>
            <a:pPr marL="0" indent="0" algn="just" defTabSz="0" eaLnBrk="1" hangingPunct="1">
              <a:buNone/>
              <a:tabLst>
                <a:tab pos="457200" algn="l"/>
              </a:tabLst>
            </a:pPr>
            <a:r>
              <a:rPr lang="zh-CN" altLang="zh-CN" sz="4000" b="1" dirty="0">
                <a:solidFill>
                  <a:srgbClr val="0000FF"/>
                </a:solidFill>
                <a:latin typeface="宋体" panose="02010600030101010101" pitchFamily="2" charset="-122"/>
                <a:ea typeface="宋体" panose="02010600030101010101" pitchFamily="2" charset="-122"/>
              </a:rPr>
              <a:t>上联：佳人</a:t>
            </a:r>
            <a:r>
              <a:rPr lang="zh-CN" altLang="en-US" sz="4000" b="1" dirty="0">
                <a:solidFill>
                  <a:srgbClr val="0000FF"/>
                </a:solidFill>
                <a:latin typeface="宋体" panose="02010600030101010101" pitchFamily="2" charset="-122"/>
                <a:ea typeface="宋体" panose="02010600030101010101" pitchFamily="2" charset="-122"/>
              </a:rPr>
              <a:t>如玉</a:t>
            </a:r>
            <a:r>
              <a:rPr lang="zh-CN" altLang="zh-CN" sz="4000" b="1" dirty="0">
                <a:solidFill>
                  <a:srgbClr val="0000FF"/>
                </a:solidFill>
                <a:latin typeface="宋体" panose="02010600030101010101" pitchFamily="2" charset="-122"/>
                <a:ea typeface="宋体" panose="02010600030101010101" pitchFamily="2" charset="-122"/>
              </a:rPr>
              <a:t>至刚至美爱情悲剧</a:t>
            </a:r>
            <a:endParaRPr lang="zh-CN" altLang="zh-CN" sz="4000" dirty="0">
              <a:solidFill>
                <a:srgbClr val="0000FF"/>
              </a:solidFill>
              <a:latin typeface="宋体" panose="02010600030101010101" pitchFamily="2" charset="-122"/>
              <a:ea typeface="宋体" panose="02010600030101010101" pitchFamily="2" charset="-122"/>
            </a:endParaRPr>
          </a:p>
          <a:p>
            <a:pPr marL="0" indent="0" algn="just" defTabSz="0" eaLnBrk="1" hangingPunct="1">
              <a:buNone/>
              <a:tabLst>
                <a:tab pos="457200" algn="l"/>
              </a:tabLst>
            </a:pPr>
            <a:r>
              <a:rPr lang="zh-CN" altLang="zh-CN" sz="4000" b="1" dirty="0">
                <a:solidFill>
                  <a:srgbClr val="0000FF"/>
                </a:solidFill>
                <a:latin typeface="宋体" panose="02010600030101010101" pitchFamily="2" charset="-122"/>
                <a:ea typeface="宋体" panose="02010600030101010101" pitchFamily="2" charset="-122"/>
              </a:rPr>
              <a:t>下联：上善若水外圆内方精彩人生</a:t>
            </a:r>
            <a:endParaRPr lang="zh-CN" altLang="zh-CN" sz="4000" dirty="0">
              <a:solidFill>
                <a:srgbClr val="0000FF"/>
              </a:solidFill>
              <a:latin typeface="宋体" panose="02010600030101010101" pitchFamily="2" charset="-122"/>
              <a:ea typeface="宋体" panose="02010600030101010101" pitchFamily="2" charset="-122"/>
            </a:endParaRPr>
          </a:p>
          <a:p>
            <a:pPr marL="0" indent="0" defTabSz="0" eaLnBrk="1" hangingPunct="1">
              <a:buNone/>
              <a:tabLst>
                <a:tab pos="457200" algn="l"/>
              </a:tabLst>
            </a:pPr>
            <a:r>
              <a:rPr lang="zh-CN" altLang="en-US" sz="4000" b="1" dirty="0">
                <a:solidFill>
                  <a:srgbClr val="0000FF"/>
                </a:solidFill>
                <a:latin typeface="宋体" panose="02010600030101010101" pitchFamily="2" charset="-122"/>
                <a:ea typeface="宋体" panose="02010600030101010101" pitchFamily="2" charset="-122"/>
              </a:rPr>
              <a:t>横批：以古鉴今</a:t>
            </a:r>
            <a:endParaRPr lang="zh-CN" altLang="en-US" sz="4000" b="1" dirty="0">
              <a:solidFill>
                <a:srgbClr val="0000FF"/>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charRg st="16" end="3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charRg st="32" end="4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AD6B1"/>
        </a:solidFill>
        <a:effectLst/>
      </p:bgPr>
    </p:bg>
    <p:spTree>
      <p:nvGrpSpPr>
        <p:cNvPr id="1" name=""/>
        <p:cNvGrpSpPr/>
        <p:nvPr/>
      </p:nvGrpSpPr>
      <p:grpSpPr/>
      <p:sp>
        <p:nvSpPr>
          <p:cNvPr id="2" name="标题 1"/>
          <p:cNvSpPr>
            <a:spLocks noGrp="1"/>
          </p:cNvSpPr>
          <p:nvPr>
            <p:ph type="title"/>
          </p:nvPr>
        </p:nvSpPr>
        <p:spPr>
          <a:xfrm>
            <a:off x="107503" y="116632"/>
            <a:ext cx="7776862" cy="1346408"/>
          </a:xfrm>
          <a:noFill/>
          <a:ln>
            <a:noFill/>
          </a:ln>
          <a:effectLst/>
          <a:scene3d>
            <a:camera prst="orthographicFront"/>
            <a:lightRig rig="balanced" dir="t"/>
          </a:scene3d>
          <a:sp3d prstMaterial="plastic"/>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en-US" sz="3200" b="1" i="0" u="none" strike="noStrike" kern="1200" cap="all" spc="0" normalizeH="0" baseline="0" noProof="0" dirty="0" smtClean="0">
                <a:ln w="500">
                  <a:solidFill>
                    <a:schemeClr val="tx2">
                      <a:shade val="20000"/>
                      <a:satMod val="120000"/>
                    </a:schemeClr>
                  </a:solidFill>
                </a:ln>
                <a:solidFill>
                  <a:srgbClr val="FF0000"/>
                </a:solidFill>
                <a:effectLst/>
                <a:uLnTx/>
                <a:uFillTx/>
                <a:latin typeface="宋体" panose="02010600030101010101" pitchFamily="2" charset="-122"/>
                <a:ea typeface="宋体" panose="02010600030101010101" pitchFamily="2" charset="-122"/>
                <a:cs typeface="+mn-cs"/>
              </a:rPr>
              <a:t>五、布置作业</a:t>
            </a:r>
            <a:br>
              <a:rPr kumimoji="0" lang="en-US" altLang="zh-CN" sz="3200" b="1" i="0" u="none" strike="noStrike" kern="1200" cap="all" spc="0" normalizeH="0" baseline="0" noProof="0" dirty="0" smtClean="0">
                <a:ln w="500">
                  <a:solidFill>
                    <a:schemeClr val="tx2">
                      <a:shade val="20000"/>
                      <a:satMod val="120000"/>
                    </a:schemeClr>
                  </a:solidFill>
                </a:ln>
                <a:solidFill>
                  <a:srgbClr val="FF0000"/>
                </a:solidFill>
                <a:effectLst/>
                <a:uLnTx/>
                <a:uFillTx/>
                <a:latin typeface="宋体" panose="02010600030101010101" pitchFamily="2" charset="-122"/>
                <a:ea typeface="宋体" panose="02010600030101010101" pitchFamily="2" charset="-122"/>
                <a:cs typeface="+mn-cs"/>
              </a:rPr>
            </a:br>
            <a:endParaRPr kumimoji="0" lang="zh-CN" altLang="en-US" sz="3200" b="1" i="0" u="none" strike="noStrike" kern="1200" cap="all" spc="0" normalizeH="0" baseline="0" noProof="0" dirty="0">
              <a:ln w="500">
                <a:solidFill>
                  <a:schemeClr val="tx2">
                    <a:shade val="20000"/>
                    <a:satMod val="120000"/>
                  </a:schemeClr>
                </a:solidFill>
              </a:ln>
              <a:solidFill>
                <a:srgbClr val="0000FF"/>
              </a:solidFill>
              <a:effectLst/>
              <a:uLnTx/>
              <a:uFillTx/>
              <a:latin typeface="宋体" panose="02010600030101010101" pitchFamily="2" charset="-122"/>
              <a:ea typeface="宋体" panose="02010600030101010101" pitchFamily="2" charset="-122"/>
              <a:cs typeface="+mj-cs"/>
            </a:endParaRPr>
          </a:p>
        </p:txBody>
      </p:sp>
      <p:sp>
        <p:nvSpPr>
          <p:cNvPr id="22531" name="内容占位符 2"/>
          <p:cNvSpPr>
            <a:spLocks noGrp="1"/>
          </p:cNvSpPr>
          <p:nvPr>
            <p:ph idx="1"/>
          </p:nvPr>
        </p:nvSpPr>
        <p:spPr bwMode="auto">
          <a:xfrm>
            <a:off x="0" y="1268760"/>
            <a:ext cx="8064896" cy="4846638"/>
          </a:xfrm>
          <a:ln>
            <a:miter lim="800000"/>
          </a:ln>
          <a:effectLst/>
          <a:scene3d>
            <a:camera prst="orthographicFront"/>
            <a:lightRig rig="balanced" dir="t"/>
          </a:scene3d>
          <a:sp3d prstMaterial="plastic"/>
        </p:spPr>
        <p:txBody>
          <a:bodyPr vert="horz" wrap="square" lIns="91440" tIns="45720" rIns="91440" bIns="45720" numCol="1" anchor="t" anchorCtr="0" compatLnSpc="1">
            <a:normAutofit/>
          </a:bodyPr>
          <a:lstStyle/>
          <a:p>
            <a:pPr marL="0" marR="0" lvl="0" indent="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900" b="1" i="0" u="none" strike="noStrike" kern="1200" cap="all" spc="0" normalizeH="0" baseline="0" noProof="0" dirty="0">
                <a:ln w="500">
                  <a:solidFill>
                    <a:srgbClr val="B13F9A">
                      <a:shade val="20000"/>
                      <a:satMod val="120000"/>
                    </a:srgbClr>
                  </a:solidFill>
                </a:ln>
                <a:solidFill>
                  <a:srgbClr val="0000FF"/>
                </a:solidFill>
                <a:effectLst/>
                <a:uLnTx/>
                <a:uFillTx/>
                <a:latin typeface="宋体" panose="02010600030101010101" pitchFamily="2" charset="-122"/>
                <a:ea typeface="宋体" panose="02010600030101010101" pitchFamily="2" charset="-122"/>
                <a:cs typeface="+mj-cs"/>
              </a:rPr>
              <a:t>请同学们说说你知道的描写爱情忠贞、美好的诗句</a:t>
            </a:r>
            <a:r>
              <a:rPr kumimoji="0" lang="zh-CN" altLang="en-US" sz="2900" b="1" i="0" u="none" strike="noStrike" kern="1200" cap="all" spc="0" normalizeH="0" baseline="0" noProof="0" dirty="0" smtClean="0">
                <a:ln w="500">
                  <a:solidFill>
                    <a:srgbClr val="B13F9A">
                      <a:shade val="20000"/>
                      <a:satMod val="120000"/>
                    </a:srgbClr>
                  </a:solidFill>
                </a:ln>
                <a:solidFill>
                  <a:srgbClr val="0000FF"/>
                </a:solidFill>
                <a:effectLst/>
                <a:uLnTx/>
                <a:uFillTx/>
                <a:latin typeface="宋体" panose="02010600030101010101" pitchFamily="2" charset="-122"/>
                <a:ea typeface="宋体" panose="02010600030101010101" pitchFamily="2" charset="-122"/>
                <a:cs typeface="+mj-cs"/>
              </a:rPr>
              <a:t>。</a:t>
            </a:r>
            <a:endParaRPr kumimoji="0" lang="en-US" altLang="zh-CN" sz="2900" b="1" i="0" u="none" strike="noStrike" kern="1200" cap="all" spc="0" normalizeH="0" baseline="0" noProof="0" dirty="0" smtClean="0">
              <a:ln w="500">
                <a:solidFill>
                  <a:srgbClr val="B13F9A">
                    <a:shade val="20000"/>
                    <a:satMod val="120000"/>
                  </a:srgbClr>
                </a:solidFill>
              </a:ln>
              <a:solidFill>
                <a:srgbClr val="0000FF"/>
              </a:solidFill>
              <a:effectLst/>
              <a:uLnTx/>
              <a:uFillTx/>
              <a:latin typeface="宋体" panose="02010600030101010101" pitchFamily="2" charset="-122"/>
              <a:ea typeface="宋体" panose="02010600030101010101" pitchFamily="2" charset="-122"/>
              <a:cs typeface="+mj-cs"/>
            </a:endParaRPr>
          </a:p>
          <a:p>
            <a:pPr marL="0" marR="0" lvl="0" indent="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1" smtClean="0">
                <a:ln>
                  <a:noFill/>
                </a:ln>
                <a:solidFill>
                  <a:srgbClr val="000000"/>
                </a:solidFill>
                <a:effectLst/>
                <a:uLnTx/>
                <a:uFillTx/>
                <a:latin typeface="宋体" panose="02010600030101010101" pitchFamily="2" charset="-122"/>
                <a:ea typeface="宋体" panose="02010600030101010101" pitchFamily="2" charset="-122"/>
                <a:cs typeface="+mn-cs"/>
              </a:rPr>
              <a:t>愿</a:t>
            </a:r>
            <a:r>
              <a:rPr kumimoji="0" lang="zh-CN" altLang="en-US" sz="26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得一心人，白头不相离</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 。</a:t>
            </a:r>
            <a:endPar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　　　　　　　　　</a:t>
            </a:r>
            <a:r>
              <a:rPr kumimoji="0" lang="en-US" altLang="zh-CN" sz="2400" b="1" i="0" u="none" strike="noStrike" kern="1200" cap="none" spc="0" normalizeH="0" baseline="0" noProof="1" smtClean="0">
                <a:ln>
                  <a:noFill/>
                </a:ln>
                <a:solidFill>
                  <a:srgbClr val="000000"/>
                </a:solidFill>
                <a:effectLst/>
                <a:uLnTx/>
                <a:uFillTx/>
                <a:latin typeface="宋体" panose="02010600030101010101" pitchFamily="2" charset="-122"/>
                <a:ea typeface="宋体" panose="02010600030101010101" pitchFamily="2" charset="-122"/>
                <a:cs typeface="+mn-cs"/>
              </a:rPr>
              <a:t>—— </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汉</a:t>
            </a:r>
            <a:r>
              <a:rPr kumimoji="0" lang="en-US" altLang="zh-CN"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乐府古辞</a:t>
            </a:r>
            <a:r>
              <a:rPr kumimoji="0" lang="en-US" altLang="zh-CN"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白头吟》</a:t>
            </a:r>
            <a:endPar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1" smtClean="0">
                <a:ln>
                  <a:noFill/>
                </a:ln>
                <a:solidFill>
                  <a:srgbClr val="000000"/>
                </a:solidFill>
                <a:effectLst/>
                <a:uLnTx/>
                <a:uFillTx/>
                <a:latin typeface="宋体" panose="02010600030101010101" pitchFamily="2" charset="-122"/>
                <a:ea typeface="宋体" panose="02010600030101010101" pitchFamily="2" charset="-122"/>
                <a:cs typeface="+mn-cs"/>
              </a:rPr>
              <a:t>山</a:t>
            </a:r>
            <a:r>
              <a:rPr kumimoji="0" lang="zh-CN" altLang="en-US" sz="26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无陵，江水为竭，冬雷震震，夏雨雪，天地合，乃敢与君绝。</a:t>
            </a:r>
            <a:endParaRPr kumimoji="0" lang="zh-CN" altLang="en-US" sz="26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                </a:t>
            </a:r>
            <a:r>
              <a:rPr kumimoji="0" lang="en-US" altLang="zh-CN" sz="2400" b="1" i="0" u="none" strike="noStrike" kern="1200" cap="none" spc="0" normalizeH="0" baseline="0" noProof="1" smtClean="0">
                <a:ln>
                  <a:noFill/>
                </a:ln>
                <a:solidFill>
                  <a:srgbClr val="000000"/>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汉乐府</a:t>
            </a:r>
            <a:r>
              <a:rPr kumimoji="0" lang="en-US" altLang="zh-CN"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无名氏</a:t>
            </a:r>
            <a:r>
              <a:rPr kumimoji="0" lang="en-US" altLang="zh-CN"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上</a:t>
            </a:r>
            <a:r>
              <a:rPr kumimoji="0" lang="zh-CN" altLang="en-US" sz="2400" b="1" i="0" u="none" strike="noStrike" kern="1200" cap="none" spc="0" normalizeH="0" baseline="0" noProof="1" smtClean="0">
                <a:ln>
                  <a:noFill/>
                </a:ln>
                <a:solidFill>
                  <a:srgbClr val="000000"/>
                </a:solidFill>
                <a:effectLst/>
                <a:uLnTx/>
                <a:uFillTx/>
                <a:latin typeface="宋体" panose="02010600030101010101" pitchFamily="2" charset="-122"/>
                <a:ea typeface="宋体" panose="02010600030101010101" pitchFamily="2" charset="-122"/>
                <a:cs typeface="+mn-cs"/>
              </a:rPr>
              <a:t>邪</a:t>
            </a:r>
            <a:r>
              <a:rPr kumimoji="0" lang="en-US" altLang="zh-CN" sz="2400" b="1" i="0" u="none" strike="noStrike" kern="1200" cap="none" spc="0" normalizeH="0" baseline="0" noProof="1" smtClean="0">
                <a:ln>
                  <a:noFill/>
                </a:ln>
                <a:solidFill>
                  <a:srgbClr val="000000"/>
                </a:solidFill>
                <a:effectLst/>
                <a:uLnTx/>
                <a:uFillTx/>
                <a:latin typeface="宋体" panose="02010600030101010101" pitchFamily="2" charset="-122"/>
                <a:ea typeface="宋体" panose="02010600030101010101" pitchFamily="2" charset="-122"/>
                <a:cs typeface="+mn-cs"/>
              </a:rPr>
              <a:t>》</a:t>
            </a:r>
            <a:endParaRPr kumimoji="0" lang="en-US" altLang="zh-CN"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1" smtClean="0">
                <a:ln>
                  <a:noFill/>
                </a:ln>
                <a:solidFill>
                  <a:srgbClr val="000000"/>
                </a:solidFill>
                <a:effectLst/>
                <a:uLnTx/>
                <a:uFillTx/>
                <a:latin typeface="宋体" panose="02010600030101010101" pitchFamily="2" charset="-122"/>
                <a:ea typeface="宋体" panose="02010600030101010101" pitchFamily="2" charset="-122"/>
                <a:cs typeface="+mn-cs"/>
              </a:rPr>
              <a:t>盈盈</a:t>
            </a:r>
            <a:r>
              <a:rPr kumimoji="0" lang="zh-CN" altLang="en-US" sz="26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一水间，脉脉不得语。</a:t>
            </a:r>
            <a:endParaRPr kumimoji="0" lang="zh-CN" altLang="en-US" sz="26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　　　　　　　　</a:t>
            </a:r>
            <a:r>
              <a:rPr kumimoji="0" lang="en-US" altLang="zh-CN" sz="2400" b="1" i="0" u="none" strike="noStrike" kern="1200" cap="none" spc="0" normalizeH="0" baseline="0" noProof="1" smtClean="0">
                <a:ln>
                  <a:noFill/>
                </a:ln>
                <a:solidFill>
                  <a:srgbClr val="000000"/>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汉</a:t>
            </a:r>
            <a:r>
              <a:rPr kumimoji="0" lang="en-US" altLang="zh-CN"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古诗十九首</a:t>
            </a:r>
            <a:r>
              <a:rPr kumimoji="0" lang="en-US" altLang="zh-CN"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迢迢牵牛星</a:t>
            </a:r>
            <a:r>
              <a:rPr kumimoji="0" lang="en-US" altLang="zh-CN" sz="2400" b="1" i="0" u="none" strike="noStrike" kern="1200" cap="none" spc="0" normalizeH="0" baseline="0" noProof="1">
                <a:ln>
                  <a:noFill/>
                </a:ln>
                <a:solidFill>
                  <a:srgbClr val="000000"/>
                </a:solidFill>
                <a:effectLst/>
                <a:uLnTx/>
                <a:uFillTx/>
                <a:latin typeface="宋体" panose="02010600030101010101" pitchFamily="2" charset="-122"/>
                <a:ea typeface="宋体" panose="02010600030101010101" pitchFamily="2" charset="-122"/>
                <a:cs typeface="+mn-cs"/>
              </a:rPr>
              <a:t>》</a:t>
            </a:r>
            <a:br>
              <a:rPr kumimoji="0" lang="en-US" altLang="zh-CN" sz="2400" b="1" i="0" u="none" strike="noStrike" kern="1200" cap="none" spc="0" normalizeH="0" baseline="0" noProof="0" dirty="0">
                <a:ln>
                  <a:noFill/>
                </a:ln>
                <a:solidFill>
                  <a:srgbClr val="000000"/>
                </a:solidFill>
                <a:effectLst/>
                <a:uLnTx/>
                <a:uFillTx/>
                <a:latin typeface="宋体" panose="02010600030101010101" pitchFamily="2" charset="-122"/>
                <a:ea typeface="宋体" panose="02010600030101010101" pitchFamily="2" charset="-122"/>
                <a:cs typeface="+mn-cs"/>
              </a:rPr>
            </a:br>
            <a:endParaRPr kumimoji="0" lang="zh-CN" altLang="en-US" sz="2600" b="0" i="0" u="none" strike="noStrike" kern="1200" cap="none" spc="0" normalizeH="0" baseline="0" noProof="1">
              <a:ln>
                <a:noFill/>
              </a:ln>
              <a:solidFill>
                <a:schemeClr val="tx1"/>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2531">
                                            <p:txEl>
                                              <p:char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531">
                                            <p:txEl>
                                              <p:char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53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53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5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AD6B1"/>
        </a:solidFill>
        <a:effectLst/>
      </p:bgPr>
    </p:bg>
    <p:spTree>
      <p:nvGrpSpPr>
        <p:cNvPr id="1" name=""/>
        <p:cNvGrpSpPr/>
        <p:nvPr/>
      </p:nvGrpSpPr>
      <p:grpSpPr/>
      <p:sp>
        <p:nvSpPr>
          <p:cNvPr id="24578" name="标题 1"/>
          <p:cNvSpPr>
            <a:spLocks noGrp="1" noChangeArrowheads="1"/>
          </p:cNvSpPr>
          <p:nvPr>
            <p:ph type="title"/>
          </p:nvPr>
        </p:nvSpPr>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defRPr/>
            </a:pPr>
            <a:endParaRPr kumimoji="0" lang="zh-CN" altLang="en-US" sz="3800" b="1" i="0" u="none" strike="noStrike" kern="1200" cap="all" spc="0" normalizeH="0" baseline="0" noProof="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3" name="内容占位符 2"/>
          <p:cNvSpPr>
            <a:spLocks noGrp="1"/>
          </p:cNvSpPr>
          <p:nvPr>
            <p:ph idx="1"/>
          </p:nvPr>
        </p:nvSpPr>
        <p:spPr/>
        <p:txBody>
          <a:bodyPr vert="horz" wrap="square" lIns="91440" tIns="45720" rIns="91440" bIns="45720" numCol="1" anchor="t" anchorCtr="0" compatLnSpc="1">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在天愿做比翼鸟，在地愿为连理枝。 </a:t>
            </a:r>
            <a:br>
              <a:rPr kumimoji="0" lang="zh-CN" altLang="en-US" sz="26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br>
            <a:r>
              <a:rPr kumimoji="0" lang="zh-CN" altLang="en-US" sz="26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白居易</a:t>
            </a: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长恨歌</a:t>
            </a: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en-US" altLang="zh-CN" sz="28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 </a:t>
            </a:r>
            <a:endParaRPr kumimoji="0" lang="en-US" altLang="zh-CN" sz="28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两情若是久长时</a:t>
            </a:r>
            <a:r>
              <a:rPr kumimoji="0" lang="en-US" altLang="zh-CN" sz="26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zh-CN" altLang="en-US" sz="26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又岂在朝朝暮暮</a:t>
            </a:r>
            <a:r>
              <a:rPr kumimoji="0" lang="zh-CN" altLang="en-US" sz="28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 。</a:t>
            </a:r>
            <a:endParaRPr kumimoji="0" lang="zh-CN" altLang="en-US" sz="28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秦观</a:t>
            </a: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鹊桥仙 </a:t>
            </a: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endPar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花自飘零水自流，一种相思、两处闲愁。</a:t>
            </a:r>
            <a:endParaRPr kumimoji="0" lang="zh-CN" altLang="en-US" sz="26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 </a:t>
            </a:r>
            <a:r>
              <a:rPr kumimoji="0" lang="zh-CN" altLang="en-US" sz="26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此</a:t>
            </a:r>
            <a:r>
              <a:rPr kumimoji="0" lang="zh-CN" altLang="en-US" sz="26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情无计可消除，才下眉头、却上心头。</a:t>
            </a:r>
            <a:endParaRPr kumimoji="0" lang="zh-CN" altLang="en-US" sz="26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1" fontAlgn="auto" latinLnBrk="0" hangingPunct="1">
              <a:lnSpc>
                <a:spcPct val="100000"/>
              </a:lnSpc>
              <a:spcBef>
                <a:spcPts val="600"/>
              </a:spcBef>
              <a:spcAft>
                <a:spcPts val="0"/>
              </a:spcAft>
              <a:buClr>
                <a:schemeClr val="tx2"/>
              </a:buClr>
              <a:buSzPct val="73000"/>
              <a:buFontTx/>
              <a:buNone/>
              <a:defRPr/>
            </a:pPr>
            <a:r>
              <a:rPr kumimoji="0" lang="zh-CN" altLang="en-US" sz="2600" b="1"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rPr>
              <a:t>　　　　　           </a:t>
            </a:r>
            <a:r>
              <a:rPr kumimoji="0" lang="zh-CN" altLang="en-US" sz="26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 </a:t>
            </a: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 </a:t>
            </a:r>
            <a:r>
              <a:rPr kumimoji="0" lang="zh-CN" altLang="en-US"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李清照</a:t>
            </a: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zh-CN" altLang="en-US"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一翦梅</a:t>
            </a:r>
            <a:r>
              <a:rPr kumimoji="0" lang="en-US" altLang="zh-CN" sz="2400" b="1" i="0" u="none" strike="noStrike" kern="12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mn-cs"/>
              </a:rPr>
              <a:t>》</a:t>
            </a:r>
            <a:r>
              <a:rPr kumimoji="0" lang="en-US" altLang="zh-CN" sz="24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altLang="zh-CN"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panose="05020102010507070707"/>
              <a:buChar char=""/>
              <a:defRPr/>
            </a:pPr>
            <a:endParaRPr kumimoji="0" lang="zh-CN" alt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AD6B1"/>
        </a:solidFill>
        <a:effectLst/>
      </p:bgPr>
    </p:bg>
    <p:spTree>
      <p:nvGrpSpPr>
        <p:cNvPr id="1" name=""/>
        <p:cNvGrpSpPr/>
        <p:nvPr/>
      </p:nvGrpSpPr>
      <p:grpSpPr/>
      <p:sp>
        <p:nvSpPr>
          <p:cNvPr id="30722" name="内容占位符 2"/>
          <p:cNvSpPr>
            <a:spLocks noGrp="1"/>
          </p:cNvSpPr>
          <p:nvPr>
            <p:ph idx="1"/>
          </p:nvPr>
        </p:nvSpPr>
        <p:spPr>
          <a:xfrm>
            <a:off x="122238" y="836613"/>
            <a:ext cx="8050212" cy="5818187"/>
          </a:xfrm>
          <a:ln/>
        </p:spPr>
        <p:txBody>
          <a:bodyPr vert="horz" wrap="square" lIns="91440" tIns="45720" rIns="91440" bIns="45720" anchor="t"/>
          <a:p>
            <a:pPr eaLnBrk="1" hangingPunct="1">
              <a:lnSpc>
                <a:spcPct val="80000"/>
              </a:lnSpc>
              <a:buNone/>
            </a:pPr>
            <a:r>
              <a:rPr lang="zh-CN" altLang="en-US" sz="2800" b="1" dirty="0">
                <a:latin typeface="宋体" panose="02010600030101010101" pitchFamily="2" charset="-122"/>
                <a:ea typeface="宋体" panose="02010600030101010101" pitchFamily="2" charset="-122"/>
              </a:rPr>
              <a:t>结发同枕席，黄泉共为友。</a:t>
            </a:r>
            <a:br>
              <a:rPr lang="zh-CN" altLang="en-US" sz="2800" b="1" dirty="0">
                <a:latin typeface="宋体" panose="02010600030101010101" pitchFamily="2" charset="-122"/>
                <a:ea typeface="宋体" panose="02010600030101010101" pitchFamily="2" charset="-122"/>
              </a:rPr>
            </a:br>
            <a:endParaRPr lang="zh-CN" altLang="en-US" sz="2800" b="1" dirty="0">
              <a:latin typeface="宋体" panose="02010600030101010101" pitchFamily="2" charset="-122"/>
              <a:ea typeface="宋体" panose="02010600030101010101" pitchFamily="2" charset="-122"/>
            </a:endParaRPr>
          </a:p>
          <a:p>
            <a:pPr eaLnBrk="1" hangingPunct="1">
              <a:lnSpc>
                <a:spcPct val="80000"/>
              </a:lnSpc>
              <a:buNone/>
            </a:pPr>
            <a:r>
              <a:rPr lang="zh-CN" altLang="en-US" sz="2800" b="1" dirty="0">
                <a:latin typeface="宋体" panose="02010600030101010101" pitchFamily="2" charset="-122"/>
                <a:ea typeface="宋体" panose="02010600030101010101" pitchFamily="2" charset="-122"/>
              </a:rPr>
              <a:t>今若遣此妇，终老不复取。</a:t>
            </a:r>
            <a:endParaRPr lang="zh-CN" altLang="en-US" sz="2800" b="1" dirty="0">
              <a:latin typeface="宋体" panose="02010600030101010101" pitchFamily="2" charset="-122"/>
              <a:ea typeface="宋体" panose="02010600030101010101" pitchFamily="2" charset="-122"/>
            </a:endParaRPr>
          </a:p>
          <a:p>
            <a:pPr eaLnBrk="1" hangingPunct="1">
              <a:lnSpc>
                <a:spcPct val="80000"/>
              </a:lnSpc>
              <a:buNone/>
            </a:pPr>
            <a:r>
              <a:rPr lang="zh-CN" altLang="en-US" sz="2800" b="1" dirty="0">
                <a:latin typeface="宋体" panose="02010600030101010101" pitchFamily="2" charset="-122"/>
                <a:ea typeface="宋体" panose="02010600030101010101" pitchFamily="2" charset="-122"/>
              </a:rPr>
              <a:t>      </a:t>
            </a:r>
            <a:endParaRPr lang="zh-CN" altLang="en-US" sz="2800" b="1" dirty="0">
              <a:latin typeface="宋体" panose="02010600030101010101" pitchFamily="2" charset="-122"/>
              <a:ea typeface="宋体" panose="02010600030101010101" pitchFamily="2" charset="-122"/>
            </a:endParaRPr>
          </a:p>
          <a:p>
            <a:pPr eaLnBrk="1" hangingPunct="1">
              <a:lnSpc>
                <a:spcPct val="80000"/>
              </a:lnSpc>
              <a:buNone/>
            </a:pPr>
            <a:r>
              <a:rPr lang="zh-CN" altLang="en-US" sz="2800" b="1" dirty="0">
                <a:latin typeface="宋体" panose="02010600030101010101" pitchFamily="2" charset="-122"/>
                <a:ea typeface="宋体" panose="02010600030101010101" pitchFamily="2" charset="-122"/>
              </a:rPr>
              <a:t>君当作磐石，妾当作蒲苇。</a:t>
            </a:r>
            <a:endParaRPr lang="en-US" altLang="zh-CN" sz="2800" b="1" dirty="0">
              <a:latin typeface="宋体" panose="02010600030101010101" pitchFamily="2" charset="-122"/>
              <a:ea typeface="宋体" panose="02010600030101010101" pitchFamily="2" charset="-122"/>
            </a:endParaRPr>
          </a:p>
          <a:p>
            <a:pPr eaLnBrk="1" hangingPunct="1">
              <a:lnSpc>
                <a:spcPct val="80000"/>
              </a:lnSpc>
              <a:buNone/>
            </a:pPr>
            <a:r>
              <a:rPr lang="zh-CN" altLang="en-US" sz="2800" b="1" dirty="0">
                <a:latin typeface="宋体" panose="02010600030101010101" pitchFamily="2" charset="-122"/>
                <a:ea typeface="宋体" panose="02010600030101010101" pitchFamily="2" charset="-122"/>
              </a:rPr>
              <a:t>蒲苇韧如丝，磐石无转移。</a:t>
            </a:r>
            <a:br>
              <a:rPr lang="zh-CN" altLang="en-US" sz="2800" b="1" dirty="0">
                <a:latin typeface="宋体" panose="02010600030101010101" pitchFamily="2" charset="-122"/>
                <a:ea typeface="宋体" panose="02010600030101010101" pitchFamily="2" charset="-122"/>
              </a:rPr>
            </a:br>
            <a:endParaRPr lang="en-US" altLang="zh-CN" sz="2800" b="1" dirty="0">
              <a:latin typeface="宋体" panose="02010600030101010101" pitchFamily="2" charset="-122"/>
              <a:ea typeface="宋体" panose="02010600030101010101" pitchFamily="2" charset="-122"/>
            </a:endParaRPr>
          </a:p>
          <a:p>
            <a:pPr eaLnBrk="1" hangingPunct="1">
              <a:lnSpc>
                <a:spcPct val="80000"/>
              </a:lnSpc>
              <a:buNone/>
            </a:pPr>
            <a:r>
              <a:rPr lang="zh-CN" altLang="en-US" sz="2800" b="1" dirty="0">
                <a:latin typeface="宋体" panose="02010600030101010101" pitchFamily="2" charset="-122"/>
                <a:ea typeface="宋体" panose="02010600030101010101" pitchFamily="2" charset="-122"/>
              </a:rPr>
              <a:t>举手长劳劳，二情同依依</a:t>
            </a:r>
            <a:r>
              <a:rPr lang="zh-CN" altLang="en-US" sz="2800" b="1" dirty="0"/>
              <a:t>。</a:t>
            </a:r>
            <a:endParaRPr lang="zh-CN" alt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内容占位符 2"/>
          <p:cNvSpPr>
            <a:spLocks noGrp="1"/>
          </p:cNvSpPr>
          <p:nvPr>
            <p:ph idx="1"/>
          </p:nvPr>
        </p:nvSpPr>
        <p:spPr>
          <a:xfrm>
            <a:off x="539750" y="1125538"/>
            <a:ext cx="7239000" cy="4846637"/>
          </a:xfrm>
          <a:ln/>
        </p:spPr>
        <p:txBody>
          <a:bodyPr vert="horz" wrap="square" lIns="91440" tIns="45720" rIns="91440" bIns="45720" anchor="t"/>
          <a:p>
            <a:pPr marL="0" indent="0">
              <a:buNone/>
            </a:pPr>
            <a:r>
              <a:rPr lang="zh-CN" altLang="en-US" sz="4800" dirty="0"/>
              <a:t>         </a:t>
            </a:r>
            <a:endParaRPr lang="en-US" altLang="zh-CN" sz="4800" dirty="0"/>
          </a:p>
          <a:p>
            <a:pPr marL="0" indent="0">
              <a:buNone/>
            </a:pPr>
            <a:r>
              <a:rPr lang="en-US" altLang="zh-CN" sz="4800" dirty="0"/>
              <a:t>           </a:t>
            </a:r>
            <a:r>
              <a:rPr lang="zh-CN" altLang="en-US" sz="4800" dirty="0">
                <a:solidFill>
                  <a:srgbClr val="0000FF"/>
                </a:solidFill>
                <a:latin typeface="隶书" pitchFamily="49" charset="-122"/>
                <a:ea typeface="隶书" pitchFamily="49" charset="-122"/>
              </a:rPr>
              <a:t>谢谢大家！</a:t>
            </a:r>
            <a:endParaRPr lang="zh-CN" altLang="en-US" sz="4800" dirty="0">
              <a:solidFill>
                <a:srgbClr val="0000FF"/>
              </a:solidFill>
              <a:latin typeface="隶书" pitchFamily="49" charset="-122"/>
              <a:ea typeface="隶书" pitchFamily="49"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AD6B1"/>
        </a:solidFill>
        <a:effectLst/>
      </p:bgPr>
    </p:bg>
    <p:spTree>
      <p:nvGrpSpPr>
        <p:cNvPr id="1" name=""/>
        <p:cNvGrpSpPr/>
        <p:nvPr/>
      </p:nvGrpSpPr>
      <p:grpSpPr/>
      <p:sp>
        <p:nvSpPr>
          <p:cNvPr id="4" name="内容占位符 2"/>
          <p:cNvSpPr txBox="1"/>
          <p:nvPr/>
        </p:nvSpPr>
        <p:spPr bwMode="auto">
          <a:xfrm>
            <a:off x="468313" y="3644900"/>
            <a:ext cx="8229600" cy="2260600"/>
          </a:xfrm>
          <a:prstGeom prst="rect">
            <a:avLst/>
          </a:prstGeom>
          <a:noFill/>
          <a:ln>
            <a:noFill/>
          </a:ln>
          <a:effec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r>
              <a:rPr kumimoji="0" lang="zh-CN" altLang="zh-CN" sz="3200" b="0" i="0" u="none" strike="noStrike" kern="100" cap="none" spc="0" normalizeH="0" baseline="0" noProof="0" dirty="0">
                <a:ln>
                  <a:noFill/>
                </a:ln>
                <a:solidFill>
                  <a:schemeClr val="tx1"/>
                </a:solidFill>
                <a:effectLst/>
                <a:uLnTx/>
                <a:uFillTx/>
                <a:latin typeface="Calibri" panose="020F0502020204030204"/>
                <a:ea typeface="+mn-ea"/>
                <a:cs typeface="Times New Roman" panose="02020603050405020304"/>
                <a:sym typeface="+mn-ea"/>
              </a:rPr>
              <a:t>幸福的家庭都是相似的；</a:t>
            </a:r>
            <a:br>
              <a:rPr kumimoji="0" lang="en-US" altLang="zh-CN" sz="3200" b="0" i="0" u="none" strike="noStrike" kern="100" cap="none" spc="0" normalizeH="0" baseline="0" noProof="0" dirty="0">
                <a:ln>
                  <a:noFill/>
                </a:ln>
                <a:solidFill>
                  <a:schemeClr val="tx1"/>
                </a:solidFill>
                <a:effectLst/>
                <a:uLnTx/>
                <a:uFillTx/>
                <a:latin typeface="Calibri" panose="020F0502020204030204"/>
                <a:ea typeface="+mn-ea"/>
                <a:cs typeface="Times New Roman" panose="02020603050405020304"/>
              </a:rPr>
            </a:br>
            <a:r>
              <a:rPr kumimoji="0" lang="zh-CN" altLang="zh-CN" sz="3200" b="0" i="0" u="none" strike="noStrike" kern="100" cap="none" spc="0" normalizeH="0" baseline="0" noProof="0" dirty="0">
                <a:ln>
                  <a:noFill/>
                </a:ln>
                <a:solidFill>
                  <a:schemeClr val="tx1"/>
                </a:solidFill>
                <a:effectLst/>
                <a:uLnTx/>
                <a:uFillTx/>
                <a:latin typeface="Calibri" panose="020F0502020204030204"/>
                <a:ea typeface="+mn-ea"/>
                <a:cs typeface="Times New Roman" panose="02020603050405020304"/>
                <a:sym typeface="+mn-ea"/>
              </a:rPr>
              <a:t>不幸的家庭各有各的</a:t>
            </a:r>
            <a:r>
              <a:rPr kumimoji="0" lang="zh-CN" altLang="zh-CN" sz="3200" b="1" i="0" u="none" strike="noStrike" kern="100" cap="none" spc="0" normalizeH="0" baseline="0" noProof="0" dirty="0">
                <a:ln>
                  <a:noFill/>
                </a:ln>
                <a:solidFill>
                  <a:srgbClr val="FF0000"/>
                </a:solidFill>
                <a:effectLst/>
                <a:uLnTx/>
                <a:uFillTx/>
                <a:latin typeface="Calibri" panose="020F0502020204030204"/>
                <a:ea typeface="+mn-ea"/>
                <a:cs typeface="Times New Roman" panose="02020603050405020304"/>
                <a:sym typeface="+mn-ea"/>
              </a:rPr>
              <a:t>不幸</a:t>
            </a:r>
            <a:r>
              <a:rPr kumimoji="0" lang="zh-CN" altLang="zh-CN" sz="3200" b="0" i="0" u="none" strike="noStrike" kern="100" cap="none" spc="0" normalizeH="0" baseline="0" noProof="0" dirty="0">
                <a:ln>
                  <a:noFill/>
                </a:ln>
                <a:solidFill>
                  <a:schemeClr val="tx1"/>
                </a:solidFill>
                <a:effectLst/>
                <a:uLnTx/>
                <a:uFillTx/>
                <a:latin typeface="Calibri" panose="020F0502020204030204"/>
                <a:ea typeface="+mn-ea"/>
                <a:cs typeface="Times New Roman" panose="02020603050405020304"/>
                <a:sym typeface="+mn-ea"/>
              </a:rPr>
              <a:t>。</a:t>
            </a:r>
            <a:br>
              <a:rPr kumimoji="0" lang="zh-CN" altLang="zh-CN" sz="3200" b="0" i="0" u="none" strike="noStrike" kern="100" cap="none" spc="0" normalizeH="0" baseline="0" noProof="0" dirty="0">
                <a:ln>
                  <a:noFill/>
                </a:ln>
                <a:solidFill>
                  <a:schemeClr val="tx1"/>
                </a:solidFill>
                <a:effectLst/>
                <a:uLnTx/>
                <a:uFillTx/>
                <a:latin typeface="Calibri" panose="020F0502020204030204"/>
                <a:ea typeface="+mn-ea"/>
                <a:cs typeface="Times New Roman" panose="02020603050405020304"/>
              </a:rPr>
            </a:br>
            <a:r>
              <a:rPr kumimoji="0" lang="en-US" altLang="zh-CN" sz="3200" b="0" i="0" u="none" strike="noStrike" kern="100" cap="none" spc="0" normalizeH="0" baseline="0" noProof="0" dirty="0">
                <a:ln>
                  <a:noFill/>
                </a:ln>
                <a:solidFill>
                  <a:schemeClr val="tx1"/>
                </a:solidFill>
                <a:effectLst/>
                <a:uLnTx/>
                <a:uFillTx/>
                <a:latin typeface="Calibri" panose="020F0502020204030204"/>
                <a:ea typeface="+mn-ea"/>
                <a:cs typeface="Times New Roman" panose="02020603050405020304"/>
                <a:sym typeface="+mn-ea"/>
              </a:rPr>
              <a:t>                                          </a:t>
            </a:r>
            <a:r>
              <a:rPr kumimoji="0" lang="en-US" altLang="zh-CN" sz="2800" b="1" i="0" u="none" strike="noStrike" kern="1200" cap="none" spc="0" normalizeH="0" baseline="0" noProof="0" dirty="0">
                <a:ln>
                  <a:noFill/>
                </a:ln>
                <a:solidFill>
                  <a:srgbClr val="000000"/>
                </a:solidFill>
                <a:effectLst/>
                <a:uLnTx/>
                <a:uFillTx/>
                <a:latin typeface="+mn-lt"/>
                <a:ea typeface="+mn-ea"/>
                <a:cs typeface="+mn-cs"/>
                <a:sym typeface="+mn-ea"/>
              </a:rPr>
              <a:t>—— </a:t>
            </a:r>
            <a:r>
              <a:rPr kumimoji="0" lang="zh-CN" altLang="zh-CN" sz="3200" b="0" i="0" u="none" strike="noStrike" kern="100" cap="none" spc="0" normalizeH="0" baseline="0" noProof="0" dirty="0">
                <a:ln>
                  <a:noFill/>
                </a:ln>
                <a:solidFill>
                  <a:schemeClr val="tx1"/>
                </a:solidFill>
                <a:effectLst/>
                <a:uLnTx/>
                <a:uFillTx/>
                <a:latin typeface="Calibri" panose="020F0502020204030204"/>
                <a:ea typeface="+mn-ea"/>
                <a:cs typeface="Times New Roman" panose="02020603050405020304"/>
                <a:sym typeface="+mn-ea"/>
              </a:rPr>
              <a:t>列夫·托尔斯泰</a:t>
            </a:r>
            <a:endParaRPr kumimoji="0" lang="zh-CN" altLang="en-US" sz="3200" b="0" i="0" u="none" strike="noStrike" kern="1200" cap="none" spc="0" normalizeH="0" baseline="0" noProof="0" dirty="0">
              <a:ln>
                <a:noFill/>
              </a:ln>
              <a:solidFill>
                <a:schemeClr val="tx1"/>
              </a:solidFill>
              <a:effectLst/>
              <a:uLnTx/>
              <a:uFillTx/>
              <a:latin typeface="+mn-lt"/>
              <a:ea typeface="+mn-ea"/>
              <a:cs typeface="+mn-cs"/>
              <a:sym typeface="+mn-ea"/>
            </a:endParaRPr>
          </a:p>
        </p:txBody>
      </p:sp>
      <p:sp>
        <p:nvSpPr>
          <p:cNvPr id="18435" name="内容占位符 1"/>
          <p:cNvSpPr/>
          <p:nvPr>
            <p:ph idx="1"/>
          </p:nvPr>
        </p:nvSpPr>
        <p:spPr>
          <a:ln/>
        </p:spPr>
        <p:txBody>
          <a:bodyPr vert="horz" wrap="square" lIns="91440" tIns="45720" rIns="91440" bIns="45720" anchor="t"/>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vert="horz" lIns="45720" tIns="0" rIns="45720" bIns="0" anchor="b" anchorCtr="0">
            <a:normAutofit/>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3800" b="1" i="0" u="none" strike="noStrike" kern="1200" cap="all" spc="0" normalizeH="0" baseline="0" noProof="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3" name="内容占位符 2"/>
          <p:cNvSpPr>
            <a:spLocks noGrp="1"/>
          </p:cNvSpPr>
          <p:nvPr>
            <p:ph idx="1"/>
          </p:nvPr>
        </p:nvSpPr>
        <p:spPr>
          <a:xfrm>
            <a:off x="323850" y="1628775"/>
            <a:ext cx="7354888" cy="4846638"/>
          </a:xfrm>
        </p:spPr>
        <p:txBody>
          <a:bodyPr vert="horz" wrap="square" lIns="91440" tIns="45720" rIns="91440" bIns="45720" numCol="1" anchor="t" anchorCtr="0" compatLnSpc="1"/>
          <a:lstStyle/>
          <a:p>
            <a:pPr marL="273050" marR="0" lvl="0" indent="0" algn="just" defTabSz="914400" rtl="0" eaLnBrk="0" fontAlgn="base" latinLnBrk="0" hangingPunct="0">
              <a:lnSpc>
                <a:spcPct val="100000"/>
              </a:lnSpc>
              <a:spcBef>
                <a:spcPts val="600"/>
              </a:spcBef>
              <a:spcAft>
                <a:spcPts val="0"/>
              </a:spcAft>
              <a:buClr>
                <a:schemeClr val="tx2"/>
              </a:buClr>
              <a:buSzPct val="73000"/>
              <a:buFont typeface="Wingdings 2" pitchFamily="18" charset="2"/>
              <a:buNone/>
              <a:defRPr/>
            </a:pPr>
            <a:r>
              <a:rPr kumimoji="0" lang="zh-CN" altLang="zh-CN" sz="2800" b="1" i="0" u="none" strike="noStrike" kern="100" cap="none" spc="0" normalizeH="0" baseline="0" noProof="0" dirty="0" smtClean="0">
                <a:ln>
                  <a:noFill/>
                </a:ln>
                <a:solidFill>
                  <a:schemeClr val="tx1"/>
                </a:solidFill>
                <a:effectLst/>
                <a:uLnTx/>
                <a:uFillTx/>
                <a:latin typeface="Calibri" panose="020F0502020204030204"/>
                <a:ea typeface="宋体" panose="02010600030101010101" pitchFamily="2" charset="-122"/>
                <a:cs typeface="宋体" panose="02010600030101010101" pitchFamily="2" charset="-122"/>
              </a:rPr>
              <a:t>鲁迅曾说，悲剧是把有价值的东西毁灭给人看。悲剧的魅力，在于毁灭它的美；悲剧的不幸，在于它往往不仅</a:t>
            </a:r>
            <a:r>
              <a:rPr kumimoji="0" lang="zh-CN" altLang="en-US" sz="2800" b="1" i="0" u="none" strike="noStrike" kern="100" cap="none" spc="0" normalizeH="0" baseline="0" noProof="0" dirty="0" smtClean="0">
                <a:ln>
                  <a:noFill/>
                </a:ln>
                <a:solidFill>
                  <a:schemeClr val="tx1"/>
                </a:solidFill>
                <a:effectLst/>
                <a:uLnTx/>
                <a:uFillTx/>
                <a:latin typeface="Calibri" panose="020F0502020204030204"/>
                <a:ea typeface="宋体" panose="02010600030101010101" pitchFamily="2" charset="-122"/>
                <a:cs typeface="宋体" panose="02010600030101010101" pitchFamily="2" charset="-122"/>
              </a:rPr>
              <a:t>仅</a:t>
            </a:r>
            <a:r>
              <a:rPr kumimoji="0" lang="zh-CN" altLang="zh-CN" sz="2800" b="1" i="0" u="none" strike="noStrike" kern="100" cap="none" spc="0" normalizeH="0" baseline="0" noProof="0" dirty="0" smtClean="0">
                <a:ln>
                  <a:noFill/>
                </a:ln>
                <a:solidFill>
                  <a:schemeClr val="tx1"/>
                </a:solidFill>
                <a:effectLst/>
                <a:uLnTx/>
                <a:uFillTx/>
                <a:latin typeface="Calibri" panose="020F0502020204030204"/>
                <a:ea typeface="宋体" panose="02010600030101010101" pitchFamily="2" charset="-122"/>
                <a:cs typeface="宋体" panose="02010600030101010101" pitchFamily="2" charset="-122"/>
              </a:rPr>
              <a:t>是悲剧，而是永远的生活</a:t>
            </a:r>
            <a:r>
              <a:rPr kumimoji="0" lang="zh-CN" altLang="en-US" sz="2800" b="1" i="0" u="none" strike="noStrike" kern="100" cap="none" spc="0" normalizeH="0" baseline="0" noProof="0" dirty="0" smtClean="0">
                <a:ln>
                  <a:noFill/>
                </a:ln>
                <a:solidFill>
                  <a:schemeClr val="tx1"/>
                </a:solidFill>
                <a:effectLst/>
                <a:uLnTx/>
                <a:uFillTx/>
                <a:latin typeface="Calibri" panose="020F0502020204030204"/>
                <a:ea typeface="宋体" panose="02010600030101010101" pitchFamily="2" charset="-122"/>
                <a:cs typeface="宋体" panose="02010600030101010101" pitchFamily="2" charset="-122"/>
              </a:rPr>
              <a:t>。</a:t>
            </a:r>
            <a:r>
              <a:rPr kumimoji="0" lang="zh-CN" altLang="zh-CN" sz="2800" b="1" i="0" u="none" strike="noStrike" kern="100" cap="none" spc="0" normalizeH="0" baseline="0" noProof="0" dirty="0" smtClean="0">
                <a:ln>
                  <a:noFill/>
                </a:ln>
                <a:solidFill>
                  <a:schemeClr val="tx1"/>
                </a:solidFill>
                <a:effectLst/>
                <a:uLnTx/>
                <a:uFillTx/>
                <a:latin typeface="Calibri" panose="020F0502020204030204"/>
                <a:ea typeface="宋体" panose="02010600030101010101" pitchFamily="2" charset="-122"/>
                <a:cs typeface="宋体" panose="02010600030101010101" pitchFamily="2" charset="-122"/>
              </a:rPr>
              <a:t>刘兰芝，究竟是怎样的一个人？焦刘的爱情悲剧到底是什么原因造成的呢？让我们一起走进《孔雀东南飞》。</a:t>
            </a:r>
            <a:endParaRPr kumimoji="0" lang="zh-CN" altLang="zh-CN" sz="1800" b="0" i="0" u="none" strike="noStrike" kern="100" cap="none" spc="0" normalizeH="0" baseline="0" noProof="0" dirty="0" smtClean="0">
              <a:ln>
                <a:noFill/>
              </a:ln>
              <a:solidFill>
                <a:schemeClr val="tx1"/>
              </a:solidFill>
              <a:effectLst/>
              <a:uLnTx/>
              <a:uFillTx/>
              <a:latin typeface="Calibri" panose="020F0502020204030204"/>
              <a:ea typeface="宋体" panose="02010600030101010101" pitchFamily="2" charset="-122"/>
              <a:cs typeface="Times New Roman" panose="02020603050405020304"/>
            </a:endParaRPr>
          </a:p>
          <a:p>
            <a:pPr marL="273050" marR="0" lvl="0" indent="-273050" algn="l" defTabSz="914400" rtl="0" eaLnBrk="0" fontAlgn="base" latinLnBrk="0" hangingPunct="0">
              <a:lnSpc>
                <a:spcPct val="100000"/>
              </a:lnSpc>
              <a:spcBef>
                <a:spcPts val="600"/>
              </a:spcBef>
              <a:spcAft>
                <a:spcPct val="0"/>
              </a:spcAft>
              <a:buClr>
                <a:schemeClr val="tx2"/>
              </a:buClr>
              <a:buSzPct val="73000"/>
              <a:buFont typeface="Wingdings 2" pitchFamily="18" charset="2"/>
              <a:buChar char=""/>
              <a:defRPr/>
            </a:pPr>
            <a:endParaRPr kumimoji="0" lang="zh-CN" altLang="en-US" sz="2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1" name="内容占位符 2"/>
          <p:cNvSpPr>
            <a:spLocks noGrp="1" noChangeArrowheads="1"/>
          </p:cNvSpPr>
          <p:nvPr>
            <p:ph idx="1"/>
          </p:nvPr>
        </p:nvSpPr>
        <p:spPr>
          <a:xfrm>
            <a:off x="17463" y="476250"/>
            <a:ext cx="5849938" cy="5257800"/>
          </a:xfrm>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ts val="600"/>
              </a:spcBef>
              <a:spcAft>
                <a:spcPct val="0"/>
              </a:spcAft>
              <a:buClr>
                <a:srgbClr val="B13F9A"/>
              </a:buClr>
              <a:buSzPct val="73000"/>
              <a:buFont typeface="Wingdings 2" pitchFamily="18" charset="2"/>
              <a:buNone/>
              <a:defRPr/>
            </a:pPr>
            <a:r>
              <a:rPr kumimoji="0" lang="en-US" altLang="zh-CN" sz="4000" b="1" i="0" u="none" strike="noStrike" kern="12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1.</a:t>
            </a:r>
            <a:r>
              <a:rPr kumimoji="0" lang="zh-CN" altLang="zh-CN" sz="4000" b="1" i="0" u="none" strike="noStrike" kern="100" cap="none" spc="0" normalizeH="0" baseline="0" noProof="0" dirty="0" smtClean="0">
                <a:ln>
                  <a:noFill/>
                </a:ln>
                <a:solidFill>
                  <a:srgbClr val="FF0000"/>
                </a:solidFill>
                <a:effectLst/>
                <a:uLnTx/>
                <a:uFillTx/>
                <a:latin typeface="Calibri" panose="020F0502020204030204"/>
                <a:ea typeface="宋体" panose="02010600030101010101" pitchFamily="2" charset="-122"/>
                <a:cs typeface="宋体" panose="02010600030101010101" pitchFamily="2" charset="-122"/>
              </a:rPr>
              <a:t> </a:t>
            </a:r>
            <a:r>
              <a:rPr kumimoji="0" lang="zh-CN" altLang="en-US" sz="4000" b="1" i="0" u="none" strike="noStrike" kern="100" cap="none" spc="0" normalizeH="0" baseline="0" noProof="0" dirty="0" smtClean="0">
                <a:ln>
                  <a:noFill/>
                </a:ln>
                <a:solidFill>
                  <a:srgbClr val="FF0000"/>
                </a:solidFill>
                <a:effectLst/>
                <a:uLnTx/>
                <a:uFillTx/>
                <a:latin typeface="Calibri" panose="020F0502020204030204"/>
                <a:ea typeface="宋体" panose="02010600030101010101" pitchFamily="2" charset="-122"/>
                <a:cs typeface="宋体" panose="02010600030101010101" pitchFamily="2" charset="-122"/>
              </a:rPr>
              <a:t>乐府诗常以女性为题材，</a:t>
            </a:r>
            <a:r>
              <a:rPr kumimoji="0" lang="zh-CN" altLang="zh-CN" sz="4000" b="1" i="0" u="none" strike="noStrike" kern="100" cap="none" spc="0" normalizeH="0" baseline="0" noProof="0" dirty="0" smtClean="0">
                <a:ln>
                  <a:noFill/>
                </a:ln>
                <a:solidFill>
                  <a:srgbClr val="FF0000"/>
                </a:solidFill>
                <a:effectLst/>
                <a:uLnTx/>
                <a:uFillTx/>
                <a:latin typeface="Calibri" panose="020F0502020204030204"/>
                <a:ea typeface="宋体" panose="02010600030101010101" pitchFamily="2" charset="-122"/>
                <a:cs typeface="宋体" panose="02010600030101010101" pitchFamily="2" charset="-122"/>
              </a:rPr>
              <a:t>《孔雀东南飞》</a:t>
            </a:r>
            <a:r>
              <a:rPr kumimoji="0" lang="zh-CN" altLang="en-US" sz="4000" b="1" i="0" u="none" strike="noStrike" kern="100" cap="none" spc="0" normalizeH="0" baseline="0" noProof="0" dirty="0" smtClean="0">
                <a:ln>
                  <a:noFill/>
                </a:ln>
                <a:solidFill>
                  <a:srgbClr val="FF0000"/>
                </a:solidFill>
                <a:effectLst/>
                <a:uLnTx/>
                <a:uFillTx/>
                <a:latin typeface="Calibri" panose="020F0502020204030204"/>
                <a:ea typeface="宋体" panose="02010600030101010101" pitchFamily="2" charset="-122"/>
                <a:cs typeface="宋体" panose="02010600030101010101" pitchFamily="2" charset="-122"/>
              </a:rPr>
              <a:t>中的</a:t>
            </a:r>
            <a:r>
              <a:rPr kumimoji="0" lang="zh-CN" altLang="en-US" sz="4000" b="1" i="0" u="none" strike="noStrike" kern="12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刘兰芝这个人物个性鲜明，深入人心，请同学们读出描写兰芝的句子，说说你眼中的刘兰芝美在哪里？</a:t>
            </a:r>
            <a:endParaRPr kumimoji="0" lang="zh-CN" altLang="en-US" sz="40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20483" name="图片 2" descr="图片1"/>
          <p:cNvPicPr>
            <a:picLocks noChangeAspect="1"/>
          </p:cNvPicPr>
          <p:nvPr/>
        </p:nvPicPr>
        <p:blipFill>
          <a:blip r:embed="rId1"/>
          <a:stretch>
            <a:fillRect/>
          </a:stretch>
        </p:blipFill>
        <p:spPr>
          <a:xfrm>
            <a:off x="6011863" y="30163"/>
            <a:ext cx="3213100" cy="6797675"/>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bwMode="auto">
          <a:xfrm>
            <a:off x="179511" y="980728"/>
            <a:ext cx="7848872" cy="4846638"/>
          </a:xfrm>
          <a:ln>
            <a:miter lim="800000"/>
          </a:ln>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ts val="600"/>
              </a:spcBef>
              <a:spcAft>
                <a:spcPct val="0"/>
              </a:spcAft>
              <a:buClr>
                <a:schemeClr val="tx2"/>
              </a:buClr>
              <a:buSzPct val="73000"/>
              <a:buFont typeface="Wingdings 2" pitchFamily="18" charset="2"/>
              <a:buNone/>
              <a:defRPr/>
            </a:pPr>
            <a:r>
              <a:rPr kumimoji="0" lang="en-US" altLang="zh-CN" sz="4400" b="1" i="0" u="none" strike="noStrike" kern="1200" cap="all" spc="0" normalizeH="0" baseline="0" noProof="0" dirty="0">
                <a:ln w="500">
                  <a:solidFill>
                    <a:srgbClr val="B13F9A">
                      <a:shade val="20000"/>
                      <a:satMod val="120000"/>
                    </a:srgbClr>
                  </a:solidFill>
                </a:ln>
                <a:solidFill>
                  <a:srgbClr val="FF0000"/>
                </a:solidFill>
                <a:effectLst/>
                <a:uLnTx/>
                <a:uFillTx/>
                <a:latin typeface="宋体" panose="02010600030101010101" pitchFamily="2" charset="-122"/>
                <a:ea typeface="宋体" panose="02010600030101010101" pitchFamily="2" charset="-122"/>
                <a:cs typeface="+mj-cs"/>
              </a:rPr>
              <a:t>2</a:t>
            </a:r>
            <a:r>
              <a:rPr kumimoji="0" lang="en-US" altLang="zh-CN" sz="4400" b="1" i="0" u="none" strike="noStrike" kern="1200" cap="all" spc="0" normalizeH="0" baseline="0" noProof="0" dirty="0" smtClean="0">
                <a:ln w="500">
                  <a:solidFill>
                    <a:srgbClr val="B13F9A">
                      <a:shade val="20000"/>
                      <a:satMod val="120000"/>
                    </a:srgbClr>
                  </a:solidFill>
                </a:ln>
                <a:solidFill>
                  <a:srgbClr val="FF0000"/>
                </a:solidFill>
                <a:effectLst/>
                <a:uLnTx/>
                <a:uFillTx/>
                <a:latin typeface="宋体" panose="02010600030101010101" pitchFamily="2" charset="-122"/>
                <a:ea typeface="宋体" panose="02010600030101010101" pitchFamily="2" charset="-122"/>
                <a:cs typeface="+mj-cs"/>
              </a:rPr>
              <a:t>.</a:t>
            </a:r>
            <a:r>
              <a:rPr kumimoji="0" lang="zh-CN" altLang="en-US" sz="4400" b="1" i="0" u="none" strike="noStrike" kern="1200" cap="all" spc="0" normalizeH="0" baseline="0" noProof="0" dirty="0" smtClean="0">
                <a:ln w="500">
                  <a:solidFill>
                    <a:srgbClr val="B13F9A">
                      <a:shade val="20000"/>
                      <a:satMod val="120000"/>
                    </a:srgbClr>
                  </a:solidFill>
                </a:ln>
                <a:solidFill>
                  <a:srgbClr val="FF0000"/>
                </a:solidFill>
                <a:effectLst/>
                <a:uLnTx/>
                <a:uFillTx/>
                <a:latin typeface="宋体" panose="02010600030101010101" pitchFamily="2" charset="-122"/>
                <a:ea typeface="宋体" panose="02010600030101010101" pitchFamily="2" charset="-122"/>
                <a:cs typeface="+mj-cs"/>
              </a:rPr>
              <a:t>这样一个女神级的刘兰芝为什么被婆婆休弃？</a:t>
            </a:r>
            <a:br>
              <a:rPr kumimoji="0" lang="zh-CN" altLang="en-US" sz="4400" b="1" i="0" u="none" strike="noStrike" kern="1200" cap="all" spc="0" normalizeH="0" baseline="0" noProof="0" dirty="0">
                <a:ln w="500">
                  <a:solidFill>
                    <a:srgbClr val="B13F9A">
                      <a:shade val="20000"/>
                      <a:satMod val="120000"/>
                    </a:srgbClr>
                  </a:solidFill>
                </a:ln>
                <a:solidFill>
                  <a:srgbClr val="FF0000"/>
                </a:solidFill>
                <a:effectLst/>
                <a:uLnTx/>
                <a:uFillTx/>
                <a:latin typeface="宋体" panose="02010600030101010101" pitchFamily="2" charset="-122"/>
                <a:ea typeface="宋体" panose="02010600030101010101" pitchFamily="2" charset="-122"/>
                <a:cs typeface="+mj-cs"/>
              </a:rPr>
            </a:br>
            <a:endParaRPr kumimoji="0" lang="zh-CN" altLang="en-US" sz="4400" b="0" i="0" u="none" strike="noStrike" kern="1200" cap="none" spc="0" normalizeH="0" baseline="0" noProof="0" dirty="0">
              <a:ln>
                <a:noFill/>
              </a:ln>
              <a:solidFill>
                <a:schemeClr val="tx1"/>
              </a:solidFill>
              <a:effectLst/>
              <a:uLnTx/>
              <a:uFillTx/>
              <a:latin typeface="宋体" panose="02010600030101010101" pitchFamily="2" charset="-122"/>
              <a:ea typeface="宋体" panose="02010600030101010101" pitchFamily="2" charset="-122"/>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708400" y="333375"/>
            <a:ext cx="4392613" cy="6122988"/>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ts val="600"/>
              </a:spcBef>
              <a:spcAft>
                <a:spcPct val="0"/>
              </a:spcAft>
              <a:buClr>
                <a:schemeClr val="tx2"/>
              </a:buClr>
              <a:buSzPct val="73000"/>
              <a:buFont typeface="Wingdings 2" pitchFamily="18" charset="2"/>
              <a:buNone/>
              <a:defRPr/>
            </a:pPr>
            <a:r>
              <a:rPr kumimoji="0" lang="en-US" altLang="zh-CN" sz="3200" b="1" i="0" u="none" strike="noStrike" kern="1200" cap="none" spc="0" normalizeH="0" baseline="0" noProof="0" dirty="0" smtClean="0">
                <a:ln>
                  <a:noFill/>
                </a:ln>
                <a:solidFill>
                  <a:srgbClr val="0000FF"/>
                </a:solidFill>
                <a:effectLst/>
                <a:uLnTx/>
                <a:uFillTx/>
                <a:latin typeface="+mn-lt"/>
                <a:ea typeface="+mn-ea"/>
                <a:cs typeface="+mn-cs"/>
              </a:rPr>
              <a:t>《</a:t>
            </a:r>
            <a:r>
              <a:rPr kumimoji="0" lang="zh-CN" altLang="en-US"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礼记</a:t>
            </a:r>
            <a:r>
              <a:rPr kumimoji="0" lang="en-US" altLang="zh-CN"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本命</a:t>
            </a:r>
            <a:r>
              <a:rPr kumimoji="0" lang="en-US" altLang="zh-CN"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：“妇有七去：</a:t>
            </a:r>
            <a:r>
              <a:rPr kumimoji="0" lang="zh-CN" altLang="en-US" sz="3200" b="1" i="0" u="none" strike="noStrike" kern="12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不顺父母</a:t>
            </a:r>
            <a:r>
              <a:rPr kumimoji="0" lang="zh-CN" altLang="en-US"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去，</a:t>
            </a:r>
            <a:r>
              <a:rPr kumimoji="0" lang="zh-CN" altLang="en-US" sz="3200" b="1" i="0" u="none" strike="noStrike" kern="12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无子</a:t>
            </a:r>
            <a:r>
              <a:rPr kumimoji="0" lang="zh-CN" altLang="en-US"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去，淫去，妒去，有恶疾去，多言去，窃盗去。”</a:t>
            </a:r>
            <a:endParaRPr kumimoji="0" lang="en-US" altLang="zh-CN"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ts val="600"/>
              </a:spcBef>
              <a:spcAft>
                <a:spcPct val="0"/>
              </a:spcAft>
              <a:buClr>
                <a:schemeClr val="tx2"/>
              </a:buClr>
              <a:buSzPct val="73000"/>
              <a:buFont typeface="Wingdings 2" pitchFamily="18" charset="2"/>
              <a:buNone/>
              <a:defRPr/>
            </a:pPr>
            <a:endParaRPr kumimoji="0" lang="en-US" altLang="zh-CN"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ts val="600"/>
              </a:spcBef>
              <a:spcAft>
                <a:spcPct val="0"/>
              </a:spcAft>
              <a:buClr>
                <a:schemeClr val="tx2"/>
              </a:buClr>
              <a:buSzPct val="73000"/>
              <a:buFont typeface="Wingdings 2" pitchFamily="18" charset="2"/>
              <a:buNone/>
              <a:defRPr/>
            </a:pPr>
            <a:r>
              <a:rPr kumimoji="0" lang="en-US" altLang="zh-CN"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礼记</a:t>
            </a:r>
            <a:r>
              <a:rPr kumimoji="0" lang="en-US" altLang="zh-CN"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a:t>
            </a:r>
            <a:r>
              <a:rPr kumimoji="0" lang="zh-CN" altLang="en-US" sz="3200" b="1" i="0" u="none" strike="noStrike" kern="12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子甚宜其妻，父母不悦</a:t>
            </a:r>
            <a:r>
              <a:rPr kumimoji="0" lang="zh-CN" altLang="en-US"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，出。”</a:t>
            </a:r>
            <a:endParaRPr kumimoji="0" lang="zh-CN" altLang="en-US" sz="32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ts val="600"/>
              </a:spcBef>
              <a:spcAft>
                <a:spcPct val="0"/>
              </a:spcAft>
              <a:buClr>
                <a:schemeClr val="tx2"/>
              </a:buClr>
              <a:buSzPct val="73000"/>
              <a:buFont typeface="Wingdings 2" pitchFamily="18" charset="2"/>
              <a:buNone/>
              <a:defRPr/>
            </a:pPr>
            <a:endParaRPr kumimoji="0" lang="en-US" altLang="zh-CN" sz="28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endParaRPr>
          </a:p>
          <a:p>
            <a:pPr marL="0" marR="0" lvl="0" indent="0" algn="l" defTabSz="914400" rtl="0" eaLnBrk="0" fontAlgn="base" latinLnBrk="0" hangingPunct="0">
              <a:lnSpc>
                <a:spcPct val="100000"/>
              </a:lnSpc>
              <a:spcBef>
                <a:spcPts val="600"/>
              </a:spcBef>
              <a:spcAft>
                <a:spcPct val="0"/>
              </a:spcAft>
              <a:buClr>
                <a:schemeClr val="tx2"/>
              </a:buClr>
              <a:buSzPct val="73000"/>
              <a:buFont typeface="Wingdings 2" pitchFamily="18" charset="2"/>
              <a:buNone/>
              <a:defRPr/>
            </a:pPr>
            <a:r>
              <a:rPr kumimoji="0" lang="zh-CN" altLang="en-US" sz="28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a:t>
            </a:r>
            <a:r>
              <a:rPr kumimoji="0" lang="zh-CN" altLang="zh-CN" sz="2800" b="1" i="0" u="none" strike="noStrike" kern="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Arial" panose="020B0604020202020204"/>
              </a:rPr>
              <a:t>昔作女儿时，生小出</a:t>
            </a:r>
            <a:r>
              <a:rPr kumimoji="0" lang="zh-CN" altLang="zh-CN" sz="2800" b="1" i="0" u="none" strike="noStrike" kern="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Arial" panose="020B0604020202020204"/>
              </a:rPr>
              <a:t>野里</a:t>
            </a:r>
            <a:r>
              <a:rPr kumimoji="0" lang="zh-CN" altLang="en-US" sz="2800" b="1" i="0" u="none" strike="noStrike" kern="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Arial" panose="020B0604020202020204"/>
              </a:rPr>
              <a:t>。</a:t>
            </a:r>
            <a:r>
              <a:rPr kumimoji="0" lang="zh-CN" altLang="en-US" sz="28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a:t>
            </a:r>
            <a:r>
              <a:rPr kumimoji="0" lang="zh-CN" altLang="zh-CN" sz="28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慎勿为妇死，</a:t>
            </a:r>
            <a:r>
              <a:rPr kumimoji="0" lang="zh-CN" altLang="zh-CN" sz="2800" b="1" i="0" u="none" strike="noStrike" kern="12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mn-cs"/>
              </a:rPr>
              <a:t>贵贱</a:t>
            </a:r>
            <a:r>
              <a:rPr kumimoji="0" lang="zh-CN" altLang="zh-CN" sz="28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情何薄！</a:t>
            </a:r>
            <a:r>
              <a:rPr kumimoji="0" lang="zh-CN" altLang="en-US" sz="28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rPr>
              <a:t>”</a:t>
            </a:r>
            <a:endParaRPr kumimoji="0" lang="zh-CN" altLang="en-US" sz="2800" b="1" i="0" u="none" strike="noStrike" kern="1200" cap="none" spc="0" normalizeH="0" baseline="0" noProof="0" dirty="0" smtClean="0">
              <a:ln>
                <a:noFill/>
              </a:ln>
              <a:solidFill>
                <a:srgbClr val="0000FF"/>
              </a:solidFill>
              <a:effectLst/>
              <a:uLnTx/>
              <a:uFillTx/>
              <a:latin typeface="宋体" panose="02010600030101010101" pitchFamily="2" charset="-122"/>
              <a:ea typeface="宋体" panose="02010600030101010101" pitchFamily="2" charset="-122"/>
              <a:cs typeface="+mn-cs"/>
            </a:endParaRPr>
          </a:p>
          <a:p>
            <a:pPr marL="273050" marR="0" lvl="0" indent="-273050" algn="l" defTabSz="914400" rtl="0" eaLnBrk="0" fontAlgn="base" latinLnBrk="0" hangingPunct="0">
              <a:lnSpc>
                <a:spcPct val="100000"/>
              </a:lnSpc>
              <a:spcBef>
                <a:spcPts val="600"/>
              </a:spcBef>
              <a:spcAft>
                <a:spcPct val="0"/>
              </a:spcAft>
              <a:buClr>
                <a:schemeClr val="tx2"/>
              </a:buClr>
              <a:buSzPct val="73000"/>
              <a:buFont typeface="Wingdings 2" pitchFamily="18" charset="2"/>
              <a:buChar char=""/>
              <a:defRPr/>
            </a:pPr>
            <a:endParaRPr kumimoji="0" lang="zh-CN" altLang="en-US"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22531" name="TextBox 8"/>
          <p:cNvSpPr txBox="1"/>
          <p:nvPr/>
        </p:nvSpPr>
        <p:spPr>
          <a:xfrm>
            <a:off x="88900" y="757238"/>
            <a:ext cx="2243138" cy="708025"/>
          </a:xfrm>
          <a:prstGeom prst="rect">
            <a:avLst/>
          </a:prstGeom>
          <a:noFill/>
          <a:ln w="9525">
            <a:noFill/>
          </a:ln>
        </p:spPr>
        <p:txBody>
          <a:bodyPr wrap="none">
            <a:spAutoFit/>
          </a:bodyPr>
          <a:p>
            <a:r>
              <a:rPr lang="zh-CN" altLang="en-US" sz="4000" b="1" dirty="0">
                <a:latin typeface="Arial" panose="020B0604020202020204" pitchFamily="34" charset="0"/>
              </a:rPr>
              <a:t>性格不合</a:t>
            </a:r>
            <a:endParaRPr lang="zh-CN" altLang="en-US" sz="4000" b="1" dirty="0">
              <a:latin typeface="Arial" panose="020B0604020202020204" pitchFamily="34" charset="0"/>
            </a:endParaRPr>
          </a:p>
        </p:txBody>
      </p:sp>
      <p:sp>
        <p:nvSpPr>
          <p:cNvPr id="22532" name="TextBox 9"/>
          <p:cNvSpPr txBox="1"/>
          <p:nvPr/>
        </p:nvSpPr>
        <p:spPr>
          <a:xfrm>
            <a:off x="201613" y="1773238"/>
            <a:ext cx="1570037" cy="708025"/>
          </a:xfrm>
          <a:prstGeom prst="rect">
            <a:avLst/>
          </a:prstGeom>
          <a:noFill/>
          <a:ln w="9525">
            <a:noFill/>
          </a:ln>
        </p:spPr>
        <p:txBody>
          <a:bodyPr>
            <a:spAutoFit/>
          </a:bodyPr>
          <a:p>
            <a:r>
              <a:rPr lang="zh-CN" altLang="en-US" sz="4000" b="1" dirty="0">
                <a:latin typeface="Arial" panose="020B0604020202020204" pitchFamily="34" charset="0"/>
              </a:rPr>
              <a:t>无子</a:t>
            </a:r>
            <a:endParaRPr lang="zh-CN" altLang="en-US" sz="4000" b="1" dirty="0">
              <a:latin typeface="Arial" panose="020B0604020202020204" pitchFamily="34" charset="0"/>
            </a:endParaRPr>
          </a:p>
        </p:txBody>
      </p:sp>
      <p:sp>
        <p:nvSpPr>
          <p:cNvPr id="22533" name="TextBox 10"/>
          <p:cNvSpPr txBox="1"/>
          <p:nvPr/>
        </p:nvSpPr>
        <p:spPr>
          <a:xfrm>
            <a:off x="9525" y="3573463"/>
            <a:ext cx="2243138" cy="708025"/>
          </a:xfrm>
          <a:prstGeom prst="rect">
            <a:avLst/>
          </a:prstGeom>
          <a:noFill/>
          <a:ln w="9525">
            <a:noFill/>
          </a:ln>
        </p:spPr>
        <p:txBody>
          <a:bodyPr wrap="none">
            <a:spAutoFit/>
          </a:bodyPr>
          <a:p>
            <a:r>
              <a:rPr lang="zh-CN" altLang="en-US" sz="4000" b="1" dirty="0">
                <a:latin typeface="Arial" panose="020B0604020202020204" pitchFamily="34" charset="0"/>
              </a:rPr>
              <a:t>恋子情节</a:t>
            </a:r>
            <a:endParaRPr lang="zh-CN" altLang="en-US" sz="4000" b="1" dirty="0">
              <a:latin typeface="Arial" panose="020B0604020202020204" pitchFamily="34" charset="0"/>
            </a:endParaRPr>
          </a:p>
        </p:txBody>
      </p:sp>
      <p:sp>
        <p:nvSpPr>
          <p:cNvPr id="22534" name="TextBox 11"/>
          <p:cNvSpPr txBox="1"/>
          <p:nvPr/>
        </p:nvSpPr>
        <p:spPr>
          <a:xfrm>
            <a:off x="179388" y="5589588"/>
            <a:ext cx="2236787" cy="708025"/>
          </a:xfrm>
          <a:prstGeom prst="rect">
            <a:avLst/>
          </a:prstGeom>
          <a:noFill/>
          <a:ln w="9525">
            <a:noFill/>
          </a:ln>
        </p:spPr>
        <p:txBody>
          <a:bodyPr wrap="none">
            <a:spAutoFit/>
          </a:bodyPr>
          <a:p>
            <a:r>
              <a:rPr lang="zh-CN" altLang="en-US" sz="4000" b="1" dirty="0">
                <a:latin typeface="Arial" panose="020B0604020202020204" pitchFamily="34" charset="0"/>
              </a:rPr>
              <a:t>门第观念</a:t>
            </a:r>
            <a:endParaRPr lang="zh-CN" altLang="en-US" sz="4000" b="1" dirty="0">
              <a:latin typeface="Arial" panose="020B0604020202020204" pitchFamily="34" charset="0"/>
            </a:endParaRPr>
          </a:p>
        </p:txBody>
      </p:sp>
      <p:sp>
        <p:nvSpPr>
          <p:cNvPr id="13" name="右箭头 12"/>
          <p:cNvSpPr/>
          <p:nvPr/>
        </p:nvSpPr>
        <p:spPr>
          <a:xfrm>
            <a:off x="2252663" y="3767138"/>
            <a:ext cx="1333500" cy="3206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右箭头 13"/>
          <p:cNvSpPr/>
          <p:nvPr/>
        </p:nvSpPr>
        <p:spPr>
          <a:xfrm>
            <a:off x="2395538" y="1033463"/>
            <a:ext cx="1190625" cy="3270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5" name="右箭头 14"/>
          <p:cNvSpPr/>
          <p:nvPr/>
        </p:nvSpPr>
        <p:spPr>
          <a:xfrm>
            <a:off x="2433638" y="5783263"/>
            <a:ext cx="1190625" cy="3206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AD6B1"/>
        </a:solidFill>
        <a:effectLst/>
      </p:bgPr>
    </p:bg>
    <p:spTree>
      <p:nvGrpSpPr>
        <p:cNvPr id="1" name=""/>
        <p:cNvGrpSpPr/>
        <p:nvPr/>
      </p:nvGrpSpPr>
      <p:grpSpPr/>
      <p:sp>
        <p:nvSpPr>
          <p:cNvPr id="3" name="内容占位符 2"/>
          <p:cNvSpPr>
            <a:spLocks noGrp="1"/>
          </p:cNvSpPr>
          <p:nvPr>
            <p:ph idx="1"/>
          </p:nvPr>
        </p:nvSpPr>
        <p:spPr>
          <a:xfrm>
            <a:off x="323850" y="1052513"/>
            <a:ext cx="8229600" cy="4525963"/>
          </a:xfrm>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altLang="zh-CN" sz="3200" b="1" i="0" u="none" strike="noStrike" kern="100" cap="none" spc="0" normalizeH="0" baseline="0" noProof="0" dirty="0" smtClean="0">
              <a:ln>
                <a:noFill/>
              </a:ln>
              <a:solidFill>
                <a:schemeClr val="tx1"/>
              </a:solidFill>
              <a:effectLst/>
              <a:uLnTx/>
              <a:uFillTx/>
              <a:latin typeface="Calibri" panose="020F0502020204030204"/>
              <a:ea typeface="+mn-ea"/>
              <a:cs typeface="Times New Roman" panose="02020603050405020304"/>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US" altLang="zh-CN" sz="4400" b="1" i="0" u="none" strike="noStrike" kern="100" cap="none" spc="0" normalizeH="0" baseline="0" noProof="0" dirty="0" smtClean="0">
                <a:ln>
                  <a:noFill/>
                </a:ln>
                <a:solidFill>
                  <a:srgbClr val="FF0000"/>
                </a:solidFill>
                <a:effectLst/>
                <a:uLnTx/>
                <a:uFillTx/>
                <a:latin typeface="Calibri" panose="020F0502020204030204"/>
                <a:ea typeface="+mn-ea"/>
                <a:cs typeface="Times New Roman" panose="02020603050405020304"/>
              </a:rPr>
              <a:t>3.</a:t>
            </a:r>
            <a:r>
              <a:rPr kumimoji="0" lang="zh-CN" altLang="zh-CN" sz="4400" b="1" i="0" u="none" strike="noStrike" kern="100" cap="none" spc="0" normalizeH="0" baseline="0" noProof="0" dirty="0" smtClean="0">
                <a:ln>
                  <a:noFill/>
                </a:ln>
                <a:solidFill>
                  <a:srgbClr val="FF0000"/>
                </a:solidFill>
                <a:effectLst/>
                <a:uLnTx/>
                <a:uFillTx/>
                <a:latin typeface="Calibri" panose="020F0502020204030204"/>
                <a:ea typeface="+mn-ea"/>
                <a:cs typeface="Times New Roman" panose="02020603050405020304"/>
              </a:rPr>
              <a:t>通过以上对人物的梳理分析，我们来总结一下</a:t>
            </a:r>
            <a:r>
              <a:rPr kumimoji="0" lang="zh-CN" altLang="zh-CN" sz="4400" b="1" i="0" u="none" strike="noStrike" kern="0" cap="none" spc="0" normalizeH="0" baseline="0" noProof="0" dirty="0" smtClean="0">
                <a:ln>
                  <a:noFill/>
                </a:ln>
                <a:solidFill>
                  <a:srgbClr val="FF0000"/>
                </a:solidFill>
                <a:effectLst/>
                <a:uLnTx/>
                <a:uFillTx/>
                <a:latin typeface="+mn-lt"/>
                <a:ea typeface="+mn-ea"/>
                <a:cs typeface="+mn-cs"/>
              </a:rPr>
              <a:t>造成</a:t>
            </a:r>
            <a:r>
              <a:rPr kumimoji="0" lang="zh-CN" altLang="zh-CN" sz="4400" b="1" i="0" u="none" strike="noStrike" kern="0" cap="none" spc="0" normalizeH="0" baseline="0" noProof="0" dirty="0">
                <a:ln>
                  <a:noFill/>
                </a:ln>
                <a:solidFill>
                  <a:srgbClr val="FF0000"/>
                </a:solidFill>
                <a:effectLst/>
                <a:uLnTx/>
                <a:uFillTx/>
                <a:latin typeface="+mn-lt"/>
                <a:ea typeface="+mn-ea"/>
                <a:cs typeface="+mn-cs"/>
              </a:rPr>
              <a:t>焦刘爱情悲剧的原因是什么</a:t>
            </a:r>
            <a:r>
              <a:rPr kumimoji="0" lang="zh-CN" altLang="zh-CN" sz="4400" b="1" i="0" u="none" strike="noStrike" kern="0" cap="none" spc="0" normalizeH="0" baseline="0" noProof="0" dirty="0" smtClean="0">
                <a:ln>
                  <a:noFill/>
                </a:ln>
                <a:solidFill>
                  <a:srgbClr val="FF0000"/>
                </a:solidFill>
                <a:effectLst/>
                <a:uLnTx/>
                <a:uFillTx/>
                <a:latin typeface="+mn-lt"/>
                <a:ea typeface="+mn-ea"/>
                <a:cs typeface="+mn-cs"/>
              </a:rPr>
              <a:t>？</a:t>
            </a:r>
            <a:endParaRPr kumimoji="0" lang="zh-CN" altLang="zh-CN" sz="4400" b="1" i="0" u="none" strike="noStrike" kern="100" cap="none" spc="0" normalizeH="0" baseline="0" noProof="0" dirty="0" smtClean="0">
              <a:ln>
                <a:noFill/>
              </a:ln>
              <a:solidFill>
                <a:srgbClr val="FF0000"/>
              </a:solidFill>
              <a:effectLst/>
              <a:uLnTx/>
              <a:uFillTx/>
              <a:latin typeface="Calibri" panose="020F0502020204030204"/>
              <a:ea typeface="+mn-ea"/>
              <a:cs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charRg st="1" end="3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AD6B1"/>
        </a:solidFill>
        <a:effectLst/>
      </p:bgPr>
    </p:bg>
    <p:spTree>
      <p:nvGrpSpPr>
        <p:cNvPr id="1" name=""/>
        <p:cNvGrpSpPr/>
        <p:nvPr/>
      </p:nvGrpSpPr>
      <p:grpSpPr/>
      <p:sp>
        <p:nvSpPr>
          <p:cNvPr id="19458" name="标题 1"/>
          <p:cNvSpPr>
            <a:spLocks noGrp="1"/>
          </p:cNvSpPr>
          <p:nvPr>
            <p:ph type="title"/>
          </p:nvPr>
        </p:nvSpPr>
        <p:spPr>
          <a:xfrm>
            <a:off x="107503" y="332655"/>
            <a:ext cx="7776863" cy="633412"/>
          </a:xfrm>
          <a:noFill/>
          <a:ln>
            <a:noFill/>
          </a:ln>
          <a:effectLst/>
          <a:scene3d>
            <a:camera prst="orthographicFront"/>
            <a:lightRig rig="balanced" dir="t"/>
          </a:scene3d>
          <a:sp3d prstMaterial="plastic"/>
        </p:spPr>
        <p:txBody>
          <a:bodyPr vert="horz" lIns="45720" tIns="0" rIns="45720" bIns="0"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defRPr/>
            </a:pPr>
            <a:r>
              <a:rPr kumimoji="0" lang="zh-CN" altLang="zh-CN" sz="3800" b="1" i="0" u="none" strike="noStrike" kern="100" cap="all" spc="0" normalizeH="0" baseline="0" noProof="0" dirty="0" smtClean="0">
                <a:ln w="500">
                  <a:solidFill>
                    <a:schemeClr val="tx2">
                      <a:shade val="20000"/>
                      <a:satMod val="120000"/>
                    </a:schemeClr>
                  </a:solidFill>
                </a:ln>
                <a:solidFill>
                  <a:srgbClr val="FF0000"/>
                </a:solidFill>
                <a:effectLst/>
                <a:uLnTx/>
                <a:uFillTx/>
                <a:latin typeface="宋体" panose="02010600030101010101" pitchFamily="2" charset="-122"/>
                <a:ea typeface="宋体" panose="02010600030101010101" pitchFamily="2" charset="-122"/>
                <a:cs typeface="Times New Roman" panose="02020603050405020304"/>
                <a:sym typeface="+mn-ea"/>
              </a:rPr>
              <a:t>悲剧原因</a:t>
            </a:r>
            <a:endParaRPr kumimoji="0" lang="zh-CN" altLang="en-US" sz="3800" b="1" i="0" u="none" strike="noStrike" kern="1200" cap="all" spc="0" normalizeH="0" baseline="0" noProof="1">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宋体" panose="02010600030101010101" pitchFamily="2" charset="-122"/>
              <a:ea typeface="宋体" panose="02010600030101010101" pitchFamily="2" charset="-122"/>
              <a:cs typeface="+mj-cs"/>
            </a:endParaRPr>
          </a:p>
        </p:txBody>
      </p:sp>
      <p:sp>
        <p:nvSpPr>
          <p:cNvPr id="18435" name="内容占位符 2"/>
          <p:cNvSpPr>
            <a:spLocks noGrp="1"/>
          </p:cNvSpPr>
          <p:nvPr>
            <p:ph idx="1"/>
          </p:nvPr>
        </p:nvSpPr>
        <p:spPr>
          <a:xfrm>
            <a:off x="0" y="1052513"/>
            <a:ext cx="8101013" cy="5472112"/>
          </a:xfrm>
          <a:ln/>
        </p:spPr>
        <p:txBody>
          <a:bodyPr vert="horz" wrap="square" lIns="91440" tIns="45720" rIns="91440" bIns="45720" anchor="t"/>
          <a:p>
            <a:pPr marL="0" indent="0" eaLnBrk="1" hangingPunct="1">
              <a:buNone/>
            </a:pPr>
            <a:r>
              <a:rPr lang="en-US" altLang="zh-CN" dirty="0"/>
              <a:t> </a:t>
            </a:r>
            <a:r>
              <a:rPr lang="zh-CN" altLang="en-US" sz="3200" dirty="0">
                <a:latin typeface="宋体" panose="02010600030101010101" pitchFamily="2" charset="-122"/>
                <a:ea typeface="宋体" panose="02010600030101010101" pitchFamily="2" charset="-122"/>
              </a:rPr>
              <a:t>把刘兰芝逼上绝路的是蛮横无理的婆婆，是趋炎附势的刘兄，是三从四德的刘母，这些人都是</a:t>
            </a:r>
            <a:r>
              <a:rPr lang="zh-CN" altLang="en-US" sz="3200" b="1" dirty="0">
                <a:solidFill>
                  <a:srgbClr val="0000FF"/>
                </a:solidFill>
                <a:latin typeface="宋体" panose="02010600030101010101" pitchFamily="2" charset="-122"/>
                <a:ea typeface="宋体" panose="02010600030101010101" pitchFamily="2" charset="-122"/>
              </a:rPr>
              <a:t>封建礼教和封建家长制</a:t>
            </a:r>
            <a:r>
              <a:rPr lang="zh-CN" altLang="en-US" sz="3200" dirty="0">
                <a:latin typeface="宋体" panose="02010600030101010101" pitchFamily="2" charset="-122"/>
                <a:ea typeface="宋体" panose="02010600030101010101" pitchFamily="2" charset="-122"/>
              </a:rPr>
              <a:t>的代表，说到底，是当时的</a:t>
            </a:r>
            <a:r>
              <a:rPr lang="zh-CN" altLang="en-US" sz="3200" b="1" dirty="0">
                <a:latin typeface="宋体" panose="02010600030101010101" pitchFamily="2" charset="-122"/>
                <a:ea typeface="宋体" panose="02010600030101010101" pitchFamily="2" charset="-122"/>
              </a:rPr>
              <a:t>社会制度</a:t>
            </a:r>
            <a:r>
              <a:rPr lang="zh-CN" altLang="en-US" sz="3200" dirty="0">
                <a:latin typeface="宋体" panose="02010600030101010101" pitchFamily="2" charset="-122"/>
                <a:ea typeface="宋体" panose="02010600030101010101" pitchFamily="2" charset="-122"/>
              </a:rPr>
              <a:t>把焦刘推向了死亡的深渊。但仔细思考，我们不难发现，这个悲剧背后还有一个原因——刘兰芝</a:t>
            </a:r>
            <a:r>
              <a:rPr lang="zh-CN" altLang="en-US" sz="3200" b="1" dirty="0">
                <a:latin typeface="宋体" panose="02010600030101010101" pitchFamily="2" charset="-122"/>
                <a:ea typeface="宋体" panose="02010600030101010101" pitchFamily="2" charset="-122"/>
              </a:rPr>
              <a:t>的</a:t>
            </a:r>
            <a:r>
              <a:rPr lang="zh-CN" altLang="en-US" sz="3200" b="1" dirty="0">
                <a:solidFill>
                  <a:srgbClr val="0000FF"/>
                </a:solidFill>
                <a:latin typeface="宋体" panose="02010600030101010101" pitchFamily="2" charset="-122"/>
                <a:ea typeface="宋体" panose="02010600030101010101" pitchFamily="2" charset="-122"/>
              </a:rPr>
              <a:t>刚强</a:t>
            </a:r>
            <a:r>
              <a:rPr lang="zh-CN" altLang="en-US" sz="3200" dirty="0">
                <a:latin typeface="宋体" panose="02010600030101010101" pitchFamily="2" charset="-122"/>
                <a:ea typeface="宋体" panose="02010600030101010101" pitchFamily="2" charset="-122"/>
              </a:rPr>
              <a:t>，焦仲卿</a:t>
            </a:r>
            <a:r>
              <a:rPr lang="zh-CN" altLang="en-US" sz="3200" b="1" dirty="0">
                <a:latin typeface="宋体" panose="02010600030101010101" pitchFamily="2" charset="-122"/>
                <a:ea typeface="宋体" panose="02010600030101010101" pitchFamily="2" charset="-122"/>
              </a:rPr>
              <a:t>的</a:t>
            </a:r>
            <a:r>
              <a:rPr lang="zh-CN" altLang="en-US" sz="3200" b="1" dirty="0">
                <a:solidFill>
                  <a:srgbClr val="0000FF"/>
                </a:solidFill>
                <a:latin typeface="宋体" panose="02010600030101010101" pitchFamily="2" charset="-122"/>
                <a:ea typeface="宋体" panose="02010600030101010101" pitchFamily="2" charset="-122"/>
              </a:rPr>
              <a:t>懦弱</a:t>
            </a:r>
            <a:r>
              <a:rPr lang="zh-CN" altLang="en-US" sz="3200" dirty="0">
                <a:latin typeface="宋体" panose="02010600030101010101" pitchFamily="2" charset="-122"/>
                <a:ea typeface="宋体" panose="02010600030101010101" pitchFamily="2" charset="-122"/>
              </a:rPr>
              <a:t>，这些性格上的特点都</a:t>
            </a:r>
            <a:r>
              <a:rPr lang="zh-CN" altLang="en-US" sz="3200" b="1" dirty="0">
                <a:latin typeface="宋体" panose="02010600030101010101" pitchFamily="2" charset="-122"/>
                <a:ea typeface="宋体" panose="02010600030101010101" pitchFamily="2" charset="-122"/>
              </a:rPr>
              <a:t>助推</a:t>
            </a:r>
            <a:r>
              <a:rPr lang="zh-CN" altLang="en-US" sz="3200" dirty="0">
                <a:latin typeface="宋体" panose="02010600030101010101" pitchFamily="2" charset="-122"/>
                <a:ea typeface="宋体" panose="02010600030101010101" pitchFamily="2" charset="-122"/>
              </a:rPr>
              <a:t>了悲剧的产生。</a:t>
            </a:r>
            <a:endParaRPr lang="zh-CN" altLang="en-US" sz="3200" dirty="0">
              <a:latin typeface="宋体" panose="02010600030101010101" pitchFamily="2" charset="-122"/>
              <a:ea typeface="宋体" panose="02010600030101010101" pitchFamily="2" charset="-122"/>
            </a:endParaRPr>
          </a:p>
          <a:p>
            <a:pPr marL="0" indent="0" eaLnBrk="1" hangingPunct="1">
              <a:buNone/>
            </a:pPr>
            <a:endParaRPr lang="zh-CN" altLang="en-US" sz="3200" dirty="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435">
                                            <p:txEl>
                                              <p:charRg st="0" end="14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AD6B1"/>
        </a:solidFill>
        <a:effectLst/>
      </p:bgPr>
    </p:bg>
    <p:spTree>
      <p:nvGrpSpPr>
        <p:cNvPr id="1" name=""/>
        <p:cNvGrpSpPr/>
        <p:nvPr/>
      </p:nvGrpSpPr>
      <p:grpSpPr/>
      <p:sp>
        <p:nvSpPr>
          <p:cNvPr id="19458" name="Text Box 3"/>
          <p:cNvSpPr txBox="1"/>
          <p:nvPr/>
        </p:nvSpPr>
        <p:spPr>
          <a:xfrm>
            <a:off x="4832350" y="3028950"/>
            <a:ext cx="2160588" cy="646113"/>
          </a:xfrm>
          <a:prstGeom prst="rect">
            <a:avLst/>
          </a:prstGeom>
          <a:solidFill>
            <a:schemeClr val="bg1"/>
          </a:solidFill>
          <a:ln w="38100" cap="flat" cmpd="sng">
            <a:solidFill>
              <a:srgbClr val="993300"/>
            </a:solidFill>
            <a:prstDash val="solid"/>
            <a:miter/>
            <a:headEnd type="none" w="med" len="med"/>
            <a:tailEnd type="none" w="med" len="med"/>
          </a:ln>
        </p:spPr>
        <p:txBody>
          <a:bodyPr>
            <a:spAutoFit/>
          </a:bodyPr>
          <a:p>
            <a:pPr algn="ctr">
              <a:spcBef>
                <a:spcPct val="50000"/>
              </a:spcBef>
            </a:pPr>
            <a:r>
              <a:rPr lang="zh-CN" altLang="en-US" sz="3600" b="1" dirty="0">
                <a:solidFill>
                  <a:srgbClr val="0000FF"/>
                </a:solidFill>
                <a:latin typeface="宋体" panose="02010600030101010101" pitchFamily="2" charset="-122"/>
              </a:rPr>
              <a:t>性格原因</a:t>
            </a:r>
            <a:endParaRPr lang="zh-CN" altLang="en-US" sz="3600" b="1" dirty="0">
              <a:solidFill>
                <a:srgbClr val="000000"/>
              </a:solidFill>
              <a:latin typeface="宋体" panose="02010600030101010101" pitchFamily="2" charset="-122"/>
            </a:endParaRPr>
          </a:p>
        </p:txBody>
      </p:sp>
      <p:sp>
        <p:nvSpPr>
          <p:cNvPr id="19459" name="AutoShape 5"/>
          <p:cNvSpPr/>
          <p:nvPr/>
        </p:nvSpPr>
        <p:spPr>
          <a:xfrm rot="5400000">
            <a:off x="1930400" y="2165350"/>
            <a:ext cx="1416050" cy="311150"/>
          </a:xfrm>
          <a:prstGeom prst="rightArrow">
            <a:avLst>
              <a:gd name="adj1" fmla="val 50000"/>
              <a:gd name="adj2" fmla="val 113670"/>
            </a:avLst>
          </a:prstGeom>
          <a:solidFill>
            <a:schemeClr val="bg1"/>
          </a:solidFill>
          <a:ln w="25400" cap="flat" cmpd="sng">
            <a:solidFill>
              <a:srgbClr val="800000"/>
            </a:solidFill>
            <a:prstDash val="solid"/>
            <a:miter/>
            <a:headEnd type="none" w="med" len="med"/>
            <a:tailEnd type="none" w="med" len="med"/>
          </a:ln>
        </p:spPr>
        <p:txBody>
          <a:bodyPr wrap="none" anchor="ctr"/>
          <a:p>
            <a:endParaRPr lang="zh-CN" altLang="en-US" dirty="0">
              <a:solidFill>
                <a:srgbClr val="000000"/>
              </a:solidFill>
              <a:latin typeface="Arial" panose="020B0604020202020204" pitchFamily="34" charset="0"/>
            </a:endParaRPr>
          </a:p>
        </p:txBody>
      </p:sp>
      <p:sp>
        <p:nvSpPr>
          <p:cNvPr id="19460" name="Rectangle 6"/>
          <p:cNvSpPr/>
          <p:nvPr/>
        </p:nvSpPr>
        <p:spPr>
          <a:xfrm>
            <a:off x="1727200" y="3067050"/>
            <a:ext cx="2124075" cy="646113"/>
          </a:xfrm>
          <a:prstGeom prst="rect">
            <a:avLst/>
          </a:prstGeom>
          <a:solidFill>
            <a:schemeClr val="bg1"/>
          </a:solidFill>
          <a:ln w="38100" cap="flat" cmpd="sng">
            <a:solidFill>
              <a:srgbClr val="993300"/>
            </a:solidFill>
            <a:prstDash val="solid"/>
            <a:miter/>
            <a:headEnd type="none" w="med" len="med"/>
            <a:tailEnd type="none" w="med" len="med"/>
          </a:ln>
        </p:spPr>
        <p:txBody>
          <a:bodyPr>
            <a:spAutoFit/>
          </a:bodyPr>
          <a:p>
            <a:pPr algn="ctr">
              <a:spcBef>
                <a:spcPct val="50000"/>
              </a:spcBef>
            </a:pPr>
            <a:r>
              <a:rPr lang="zh-CN" altLang="en-US" sz="3600" b="1" dirty="0">
                <a:solidFill>
                  <a:srgbClr val="0000FF"/>
                </a:solidFill>
                <a:latin typeface="宋体" panose="02010600030101010101" pitchFamily="2" charset="-122"/>
              </a:rPr>
              <a:t>社会原因</a:t>
            </a:r>
            <a:endParaRPr lang="zh-CN" altLang="en-US" sz="3600" b="1" dirty="0">
              <a:solidFill>
                <a:srgbClr val="0000FF"/>
              </a:solidFill>
              <a:latin typeface="宋体" panose="02010600030101010101" pitchFamily="2" charset="-122"/>
            </a:endParaRPr>
          </a:p>
        </p:txBody>
      </p:sp>
      <p:sp>
        <p:nvSpPr>
          <p:cNvPr id="19461" name="AutoShape 8"/>
          <p:cNvSpPr/>
          <p:nvPr/>
        </p:nvSpPr>
        <p:spPr>
          <a:xfrm rot="5400000">
            <a:off x="5099050" y="2139950"/>
            <a:ext cx="1416050" cy="311150"/>
          </a:xfrm>
          <a:prstGeom prst="rightArrow">
            <a:avLst>
              <a:gd name="adj1" fmla="val 50000"/>
              <a:gd name="adj2" fmla="val 113670"/>
            </a:avLst>
          </a:prstGeom>
          <a:solidFill>
            <a:schemeClr val="bg1"/>
          </a:solidFill>
          <a:ln w="25400" cap="flat" cmpd="sng">
            <a:solidFill>
              <a:srgbClr val="800000"/>
            </a:solidFill>
            <a:prstDash val="solid"/>
            <a:miter/>
            <a:headEnd type="none" w="med" len="med"/>
            <a:tailEnd type="none" w="med" len="med"/>
          </a:ln>
        </p:spPr>
        <p:txBody>
          <a:bodyPr wrap="none" anchor="ctr"/>
          <a:p>
            <a:endParaRPr lang="zh-CN" altLang="en-US" dirty="0">
              <a:solidFill>
                <a:srgbClr val="000000"/>
              </a:solidFill>
              <a:latin typeface="Arial" panose="020B0604020202020204" pitchFamily="34" charset="0"/>
            </a:endParaRPr>
          </a:p>
        </p:txBody>
      </p:sp>
      <p:sp>
        <p:nvSpPr>
          <p:cNvPr id="25606" name="Text Box 11"/>
          <p:cNvSpPr txBox="1"/>
          <p:nvPr/>
        </p:nvSpPr>
        <p:spPr>
          <a:xfrm>
            <a:off x="1749425" y="908050"/>
            <a:ext cx="5580063" cy="646113"/>
          </a:xfrm>
          <a:prstGeom prst="rect">
            <a:avLst/>
          </a:prstGeom>
          <a:solidFill>
            <a:schemeClr val="bg1"/>
          </a:solidFill>
          <a:ln w="38100" cap="flat" cmpd="sng">
            <a:solidFill>
              <a:srgbClr val="993300"/>
            </a:solidFill>
            <a:prstDash val="solid"/>
            <a:miter/>
            <a:headEnd type="none" w="med" len="med"/>
            <a:tailEnd type="none" w="med" len="med"/>
          </a:ln>
        </p:spPr>
        <p:txBody>
          <a:bodyPr>
            <a:spAutoFit/>
          </a:bodyPr>
          <a:p>
            <a:pPr algn="ctr">
              <a:spcBef>
                <a:spcPct val="50000"/>
              </a:spcBef>
            </a:pPr>
            <a:r>
              <a:rPr lang="zh-CN" altLang="en-US" sz="3600" b="1" dirty="0">
                <a:solidFill>
                  <a:srgbClr val="FF0000"/>
                </a:solidFill>
                <a:latin typeface="宋体" panose="02010600030101010101" pitchFamily="2" charset="-122"/>
              </a:rPr>
              <a:t>悲剧原因</a:t>
            </a:r>
            <a:endParaRPr lang="zh-CN" altLang="en-US" sz="3600" b="1" dirty="0">
              <a:solidFill>
                <a:srgbClr val="FF0000"/>
              </a:solidFill>
              <a:latin typeface="宋体" panose="02010600030101010101" pitchFamily="2" charset="-122"/>
            </a:endParaRPr>
          </a:p>
        </p:txBody>
      </p:sp>
      <p:sp>
        <p:nvSpPr>
          <p:cNvPr id="19463" name="Rectangle 6"/>
          <p:cNvSpPr/>
          <p:nvPr/>
        </p:nvSpPr>
        <p:spPr>
          <a:xfrm>
            <a:off x="1727200" y="4933950"/>
            <a:ext cx="2124075" cy="646113"/>
          </a:xfrm>
          <a:prstGeom prst="rect">
            <a:avLst/>
          </a:prstGeom>
          <a:solidFill>
            <a:schemeClr val="bg1"/>
          </a:solidFill>
          <a:ln w="38100" cap="flat" cmpd="sng">
            <a:solidFill>
              <a:srgbClr val="993300"/>
            </a:solidFill>
            <a:prstDash val="solid"/>
            <a:miter/>
            <a:headEnd type="none" w="med" len="med"/>
            <a:tailEnd type="none" w="med" len="med"/>
          </a:ln>
        </p:spPr>
        <p:txBody>
          <a:bodyPr>
            <a:spAutoFit/>
          </a:bodyPr>
          <a:p>
            <a:pPr algn="ctr">
              <a:spcBef>
                <a:spcPct val="50000"/>
              </a:spcBef>
            </a:pPr>
            <a:r>
              <a:rPr lang="zh-CN" altLang="en-US" sz="3600" b="1" dirty="0">
                <a:solidFill>
                  <a:srgbClr val="000000"/>
                </a:solidFill>
                <a:latin typeface="宋体" panose="02010600030101010101" pitchFamily="2" charset="-122"/>
              </a:rPr>
              <a:t>封建制度</a:t>
            </a:r>
            <a:endParaRPr lang="zh-CN" altLang="en-US" sz="3600" b="1" dirty="0">
              <a:solidFill>
                <a:srgbClr val="000000"/>
              </a:solidFill>
              <a:latin typeface="宋体" panose="02010600030101010101" pitchFamily="2" charset="-122"/>
            </a:endParaRPr>
          </a:p>
        </p:txBody>
      </p:sp>
      <p:sp>
        <p:nvSpPr>
          <p:cNvPr id="19464" name="AutoShape 5"/>
          <p:cNvSpPr/>
          <p:nvPr/>
        </p:nvSpPr>
        <p:spPr>
          <a:xfrm rot="5400000">
            <a:off x="2159000" y="4114800"/>
            <a:ext cx="1050925" cy="311150"/>
          </a:xfrm>
          <a:prstGeom prst="rightArrow">
            <a:avLst>
              <a:gd name="adj1" fmla="val 50000"/>
              <a:gd name="adj2" fmla="val 113867"/>
            </a:avLst>
          </a:prstGeom>
          <a:solidFill>
            <a:schemeClr val="bg1"/>
          </a:solidFill>
          <a:ln w="25400" cap="flat" cmpd="sng">
            <a:solidFill>
              <a:srgbClr val="800000"/>
            </a:solidFill>
            <a:prstDash val="solid"/>
            <a:miter/>
            <a:headEnd type="none" w="med" len="med"/>
            <a:tailEnd type="none" w="med" len="med"/>
          </a:ln>
        </p:spPr>
        <p:txBody>
          <a:bodyPr wrap="none" anchor="ctr"/>
          <a:p>
            <a:endParaRPr lang="zh-CN" altLang="en-US" dirty="0">
              <a:solidFill>
                <a:srgbClr val="000000"/>
              </a:solidFill>
              <a:latin typeface="Arial" panose="020B0604020202020204" pitchFamily="34" charset="0"/>
            </a:endParaRPr>
          </a:p>
        </p:txBody>
      </p:sp>
      <p:sp>
        <p:nvSpPr>
          <p:cNvPr id="19465" name="Text Box 3"/>
          <p:cNvSpPr txBox="1"/>
          <p:nvPr/>
        </p:nvSpPr>
        <p:spPr>
          <a:xfrm>
            <a:off x="4811713" y="4933950"/>
            <a:ext cx="2519362" cy="646113"/>
          </a:xfrm>
          <a:prstGeom prst="rect">
            <a:avLst/>
          </a:prstGeom>
          <a:solidFill>
            <a:schemeClr val="bg1"/>
          </a:solidFill>
          <a:ln w="38100" cap="flat" cmpd="sng">
            <a:solidFill>
              <a:srgbClr val="993300"/>
            </a:solidFill>
            <a:prstDash val="solid"/>
            <a:miter/>
            <a:headEnd type="none" w="med" len="med"/>
            <a:tailEnd type="none" w="med" len="med"/>
          </a:ln>
        </p:spPr>
        <p:txBody>
          <a:bodyPr>
            <a:spAutoFit/>
          </a:bodyPr>
          <a:p>
            <a:pPr algn="ctr">
              <a:spcBef>
                <a:spcPct val="50000"/>
              </a:spcBef>
            </a:pPr>
            <a:r>
              <a:rPr lang="zh-CN" altLang="en-US" sz="3600" b="1" dirty="0">
                <a:solidFill>
                  <a:srgbClr val="000000"/>
                </a:solidFill>
                <a:latin typeface="宋体" panose="02010600030101010101" pitchFamily="2" charset="-122"/>
              </a:rPr>
              <a:t>刚强、懦弱</a:t>
            </a:r>
            <a:endParaRPr lang="zh-CN" altLang="en-US" sz="3600" b="1" dirty="0">
              <a:solidFill>
                <a:srgbClr val="000000"/>
              </a:solidFill>
              <a:latin typeface="宋体" panose="02010600030101010101" pitchFamily="2" charset="-122"/>
            </a:endParaRPr>
          </a:p>
        </p:txBody>
      </p:sp>
      <p:sp>
        <p:nvSpPr>
          <p:cNvPr id="19466" name="AutoShape 8"/>
          <p:cNvSpPr/>
          <p:nvPr/>
        </p:nvSpPr>
        <p:spPr>
          <a:xfrm rot="5400000">
            <a:off x="5318125" y="4094163"/>
            <a:ext cx="1092200" cy="311150"/>
          </a:xfrm>
          <a:prstGeom prst="rightArrow">
            <a:avLst>
              <a:gd name="adj1" fmla="val 50000"/>
              <a:gd name="adj2" fmla="val 113626"/>
            </a:avLst>
          </a:prstGeom>
          <a:solidFill>
            <a:schemeClr val="bg1"/>
          </a:solidFill>
          <a:ln w="25400" cap="flat" cmpd="sng">
            <a:solidFill>
              <a:srgbClr val="800000"/>
            </a:solidFill>
            <a:prstDash val="solid"/>
            <a:miter/>
            <a:headEnd type="none" w="med" len="med"/>
            <a:tailEnd type="none" w="med" len="med"/>
          </a:ln>
        </p:spPr>
        <p:txBody>
          <a:bodyPr wrap="none" anchor="ctr"/>
          <a:p>
            <a:endParaRPr lang="zh-CN" altLang="en-US" dirty="0">
              <a:solidFill>
                <a:srgbClr val="00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fade">
                                      <p:cBhvr>
                                        <p:cTn id="7" dur="1000"/>
                                        <p:tgtEl>
                                          <p:spTgt spid="19459"/>
                                        </p:tgtEl>
                                      </p:cBhvr>
                                    </p:animEffect>
                                    <p:anim calcmode="lin" valueType="num">
                                      <p:cBhvr>
                                        <p:cTn id="8" dur="1000" fill="hold"/>
                                        <p:tgtEl>
                                          <p:spTgt spid="19459"/>
                                        </p:tgtEl>
                                        <p:attrNameLst>
                                          <p:attrName>ppt_x</p:attrName>
                                        </p:attrNameLst>
                                      </p:cBhvr>
                                      <p:tavLst>
                                        <p:tav tm="0">
                                          <p:val>
                                            <p:strVal val="#ppt_x"/>
                                          </p:val>
                                        </p:tav>
                                        <p:tav tm="100000">
                                          <p:val>
                                            <p:strVal val="#ppt_x"/>
                                          </p:val>
                                        </p:tav>
                                      </p:tavLst>
                                    </p:anim>
                                    <p:anim calcmode="lin" valueType="num">
                                      <p:cBhvr>
                                        <p:cTn id="9" dur="1000" fill="hold"/>
                                        <p:tgtEl>
                                          <p:spTgt spid="1945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61"/>
                                        </p:tgtEl>
                                        <p:attrNameLst>
                                          <p:attrName>style.visibility</p:attrName>
                                        </p:attrNameLst>
                                      </p:cBhvr>
                                      <p:to>
                                        <p:strVal val="visible"/>
                                      </p:to>
                                    </p:set>
                                    <p:animEffect transition="in" filter="fade">
                                      <p:cBhvr>
                                        <p:cTn id="14" dur="1000"/>
                                        <p:tgtEl>
                                          <p:spTgt spid="19461"/>
                                        </p:tgtEl>
                                      </p:cBhvr>
                                    </p:animEffect>
                                    <p:anim calcmode="lin" valueType="num">
                                      <p:cBhvr>
                                        <p:cTn id="15" dur="1000" fill="hold"/>
                                        <p:tgtEl>
                                          <p:spTgt spid="19461"/>
                                        </p:tgtEl>
                                        <p:attrNameLst>
                                          <p:attrName>ppt_x</p:attrName>
                                        </p:attrNameLst>
                                      </p:cBhvr>
                                      <p:tavLst>
                                        <p:tav tm="0">
                                          <p:val>
                                            <p:strVal val="#ppt_x"/>
                                          </p:val>
                                        </p:tav>
                                        <p:tav tm="100000">
                                          <p:val>
                                            <p:strVal val="#ppt_x"/>
                                          </p:val>
                                        </p:tav>
                                      </p:tavLst>
                                    </p:anim>
                                    <p:anim calcmode="lin" valueType="num">
                                      <p:cBhvr>
                                        <p:cTn id="16" dur="1000" fill="hold"/>
                                        <p:tgtEl>
                                          <p:spTgt spid="1946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46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45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9464"/>
                                        </p:tgtEl>
                                        <p:attrNameLst>
                                          <p:attrName>style.visibility</p:attrName>
                                        </p:attrNameLst>
                                      </p:cBhvr>
                                      <p:to>
                                        <p:strVal val="visible"/>
                                      </p:to>
                                    </p:set>
                                    <p:animEffect transition="in" filter="fade">
                                      <p:cBhvr>
                                        <p:cTn id="29" dur="1000"/>
                                        <p:tgtEl>
                                          <p:spTgt spid="19464"/>
                                        </p:tgtEl>
                                      </p:cBhvr>
                                    </p:animEffect>
                                    <p:anim calcmode="lin" valueType="num">
                                      <p:cBhvr>
                                        <p:cTn id="30" dur="1000" fill="hold"/>
                                        <p:tgtEl>
                                          <p:spTgt spid="19464"/>
                                        </p:tgtEl>
                                        <p:attrNameLst>
                                          <p:attrName>ppt_x</p:attrName>
                                        </p:attrNameLst>
                                      </p:cBhvr>
                                      <p:tavLst>
                                        <p:tav tm="0">
                                          <p:val>
                                            <p:strVal val="#ppt_x"/>
                                          </p:val>
                                        </p:tav>
                                        <p:tav tm="100000">
                                          <p:val>
                                            <p:strVal val="#ppt_x"/>
                                          </p:val>
                                        </p:tav>
                                      </p:tavLst>
                                    </p:anim>
                                    <p:anim calcmode="lin" valueType="num">
                                      <p:cBhvr>
                                        <p:cTn id="31" dur="1000" fill="hold"/>
                                        <p:tgtEl>
                                          <p:spTgt spid="1946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946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9465"/>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9466"/>
                                        </p:tgtEl>
                                        <p:attrNameLst>
                                          <p:attrName>style.visibility</p:attrName>
                                        </p:attrNameLst>
                                      </p:cBhvr>
                                      <p:to>
                                        <p:strVal val="visible"/>
                                      </p:to>
                                    </p:set>
                                    <p:animEffect transition="in" filter="fade">
                                      <p:cBhvr>
                                        <p:cTn id="44" dur="1000"/>
                                        <p:tgtEl>
                                          <p:spTgt spid="19466"/>
                                        </p:tgtEl>
                                      </p:cBhvr>
                                    </p:animEffect>
                                    <p:anim calcmode="lin" valueType="num">
                                      <p:cBhvr>
                                        <p:cTn id="45" dur="1000" fill="hold"/>
                                        <p:tgtEl>
                                          <p:spTgt spid="19466"/>
                                        </p:tgtEl>
                                        <p:attrNameLst>
                                          <p:attrName>ppt_x</p:attrName>
                                        </p:attrNameLst>
                                      </p:cBhvr>
                                      <p:tavLst>
                                        <p:tav tm="0">
                                          <p:val>
                                            <p:strVal val="#ppt_x"/>
                                          </p:val>
                                        </p:tav>
                                        <p:tav tm="100000">
                                          <p:val>
                                            <p:strVal val="#ppt_x"/>
                                          </p:val>
                                        </p:tav>
                                      </p:tavLst>
                                    </p:anim>
                                    <p:anim calcmode="lin" valueType="num">
                                      <p:cBhvr>
                                        <p:cTn id="46" dur="1000" fill="hold"/>
                                        <p:tgtEl>
                                          <p:spTgt spid="194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p:bldP spid="19459" grpId="0" animBg="1"/>
      <p:bldP spid="19460" grpId="0" animBg="1"/>
      <p:bldP spid="19461" grpId="0" animBg="1"/>
      <p:bldP spid="19463" grpId="0" animBg="1"/>
      <p:bldP spid="19464" grpId="0" animBg="1"/>
      <p:bldP spid="19465" grpId="0" bldLvl="0" animBg="1"/>
      <p:bldP spid="19466"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华丽">
  <a:themeElements>
    <a:clrScheme name="华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华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华丽">
  <a:themeElements>
    <a:clrScheme name="华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华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华丽">
  <a:themeElements>
    <a:clrScheme name="华丽">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华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1121</Words>
  <Application>WPS 演示</Application>
  <PresentationFormat>全屏显示(4:3)</PresentationFormat>
  <Paragraphs>89</Paragraphs>
  <Slides>15</Slides>
  <Notes>0</Notes>
  <HiddenSlides>0</HiddenSlides>
  <MMClips>2</MMClips>
  <ScaleCrop>false</ScaleCrop>
  <HeadingPairs>
    <vt:vector size="6" baseType="variant">
      <vt:variant>
        <vt:lpstr>已用的字体</vt:lpstr>
      </vt:variant>
      <vt:variant>
        <vt:i4>19</vt:i4>
      </vt:variant>
      <vt:variant>
        <vt:lpstr>主题</vt:lpstr>
      </vt:variant>
      <vt:variant>
        <vt:i4>4</vt:i4>
      </vt:variant>
      <vt:variant>
        <vt:lpstr>幻灯片标题</vt:lpstr>
      </vt:variant>
      <vt:variant>
        <vt:i4>15</vt:i4>
      </vt:variant>
    </vt:vector>
  </HeadingPairs>
  <TitlesOfParts>
    <vt:vector size="38" baseType="lpstr">
      <vt:lpstr>Arial</vt:lpstr>
      <vt:lpstr>宋体</vt:lpstr>
      <vt:lpstr>Wingdings</vt:lpstr>
      <vt:lpstr>Trebuchet MS</vt:lpstr>
      <vt:lpstr>黑体</vt:lpstr>
      <vt:lpstr>华文新魏</vt:lpstr>
      <vt:lpstr>Wingdings 2</vt:lpstr>
      <vt:lpstr>Calibri</vt:lpstr>
      <vt:lpstr>Times New Roman</vt:lpstr>
      <vt:lpstr>+mn-ea</vt:lpstr>
      <vt:lpstr>隶书</vt:lpstr>
      <vt:lpstr>Wingdings 2</vt:lpstr>
      <vt:lpstr>Wingdings</vt:lpstr>
      <vt:lpstr>Calibri</vt:lpstr>
      <vt:lpstr>Times New Roman</vt:lpstr>
      <vt:lpstr>Arial</vt:lpstr>
      <vt:lpstr>微软雅黑</vt:lpstr>
      <vt:lpstr>Arial Unicode MS</vt:lpstr>
      <vt:lpstr>Wingdings</vt:lpstr>
      <vt:lpstr>1_默认设计模板</vt:lpstr>
      <vt:lpstr>华丽</vt:lpstr>
      <vt:lpstr>3_华丽</vt:lpstr>
      <vt:lpstr>4_华丽</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67</cp:revision>
  <dcterms:created xsi:type="dcterms:W3CDTF">2017-11-27T07:45:59Z</dcterms:created>
  <dcterms:modified xsi:type="dcterms:W3CDTF">2019-03-07T15:41:05Z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2052-11.1.0.8214</vt:lpwstr>
  </property>
</Properties>
</file>