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B684-9BEC-4482-B2C8-A9C601D0F007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FA31-CC5E-4597-A004-F2BAD108B3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e1aa341d6c85ec3a87c2c5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1aa341d6c85ec3a87c2c5a9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1aa341d6c85ec3a87c2c5a9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1aa341d6c85ec3a87c2c5a9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1aa341d6c85ec3a87c2c5a9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1aa341d6c85ec3a87c2c5a9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1aa341d6c85ec3a87c2c5a9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1aa341d6c85ec3a87c2c5a9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1aa341d6c85ec3a87c2c5a9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1aa341d6c85ec3a87c2c5a9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</cp:revision>
  <dcterms:created xsi:type="dcterms:W3CDTF">2019-03-25T00:51:58Z</dcterms:created>
  <dcterms:modified xsi:type="dcterms:W3CDTF">2019-03-25T00:56:53Z</dcterms:modified>
</cp:coreProperties>
</file>