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sldIdLst>
    <p:sldId id="256" r:id="rId4"/>
    <p:sldId id="257" r:id="rId6"/>
    <p:sldId id="273" r:id="rId7"/>
    <p:sldId id="358" r:id="rId8"/>
    <p:sldId id="359" r:id="rId9"/>
    <p:sldId id="360" r:id="rId10"/>
    <p:sldId id="362" r:id="rId11"/>
    <p:sldId id="363" r:id="rId12"/>
    <p:sldId id="366" r:id="rId13"/>
    <p:sldId id="367" r:id="rId14"/>
    <p:sldId id="368" r:id="rId15"/>
    <p:sldId id="369" r:id="rId16"/>
    <p:sldId id="370" r:id="rId17"/>
    <p:sldId id="371" r:id="rId18"/>
    <p:sldId id="377" r:id="rId19"/>
    <p:sldId id="354" r:id="rId20"/>
    <p:sldId id="355" r:id="rId21"/>
    <p:sldId id="356" r:id="rId22"/>
    <p:sldId id="357" r:id="rId23"/>
    <p:sldId id="378" r:id="rId24"/>
    <p:sldId id="379" r:id="rId25"/>
    <p:sldId id="380" r:id="rId26"/>
    <p:sldId id="382" r:id="rId27"/>
    <p:sldId id="384" r:id="rId28"/>
    <p:sldId id="383" r:id="rId29"/>
    <p:sldId id="381" r:id="rId30"/>
    <p:sldId id="282" r:id="rId31"/>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7477" autoAdjust="0"/>
  </p:normalViewPr>
  <p:slideViewPr>
    <p:cSldViewPr>
      <p:cViewPr varScale="1">
        <p:scale>
          <a:sx n="57" d="100"/>
          <a:sy n="57" d="100"/>
        </p:scale>
        <p:origin x="12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A4D37C0-0968-4128-A565-E0E5AD71231F}" type="doc">
      <dgm:prSet loTypeId="urn:microsoft.com/office/officeart/2005/8/layout/list1" loCatId="list" qsTypeId="urn:microsoft.com/office/officeart/2005/8/quickstyle/simple4" qsCatId="simple" csTypeId="urn:microsoft.com/office/officeart/2005/8/colors/colorful4" csCatId="colorful" phldr="1"/>
      <dgm:spPr/>
      <dgm:t>
        <a:bodyPr/>
        <a:lstStyle/>
        <a:p>
          <a:endParaRPr lang="zh-CN" altLang="en-US"/>
        </a:p>
      </dgm:t>
    </dgm:pt>
    <dgm:pt modelId="{EBD81D08-5C90-4D38-BD13-7B6CDE0DF453}">
      <dgm:prSet phldrT="[文本]" custT="1"/>
      <dgm:spPr/>
      <dgm:t>
        <a:bodyPr/>
        <a:lstStyle/>
        <a:p>
          <a:r>
            <a:rPr lang="zh-CN" altLang="en-US" sz="2800" dirty="0" smtClean="0">
              <a:latin typeface="微软雅黑" panose="020B0503020204020204" pitchFamily="34" charset="-122"/>
              <a:ea typeface="微软雅黑" panose="020B0503020204020204" pitchFamily="34" charset="-122"/>
            </a:rPr>
            <a:t>选题依据</a:t>
          </a:r>
        </a:p>
      </dgm:t>
    </dgm:pt>
    <dgm:pt modelId="{0698C46E-1FF7-4F8B-859C-7D524CB1A06C}" cxnId="{B122D391-066B-4AAE-B443-0DAF60619398}" type="par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83C52FBC-5D77-409E-BD90-D38D4B7AE71E}" cxnId="{B122D391-066B-4AAE-B443-0DAF60619398}" type="sib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4001A833-417C-4059-855B-DE7B470CE50A}">
      <dgm:prSet phldrT="[文本]" custT="1"/>
      <dgm:spPr/>
      <dgm:t>
        <a:bodyPr/>
        <a:lstStyle/>
        <a:p>
          <a:r>
            <a:rPr lang="zh-CN" sz="2800" dirty="0" smtClean="0">
              <a:solidFill>
                <a:schemeClr val="accent6">
                  <a:lumMod val="50000"/>
                </a:schemeClr>
              </a:solidFill>
              <a:latin typeface="微软雅黑" panose="020B0503020204020204" pitchFamily="34" charset="-122"/>
              <a:ea typeface="微软雅黑" panose="020B0503020204020204" pitchFamily="34" charset="-122"/>
            </a:rPr>
            <a:t>挖掘</a:t>
          </a:r>
          <a:r>
            <a:rPr lang="zh-CN" altLang="en-US" sz="2800" dirty="0" smtClean="0">
              <a:solidFill>
                <a:schemeClr val="accent6">
                  <a:lumMod val="50000"/>
                </a:schemeClr>
              </a:solidFill>
              <a:latin typeface="微软雅黑" panose="020B0503020204020204" pitchFamily="34" charset="-122"/>
              <a:ea typeface="微软雅黑" panose="020B0503020204020204" pitchFamily="34" charset="-122"/>
            </a:rPr>
            <a:t>创新</a:t>
          </a:r>
          <a:r>
            <a:rPr lang="zh-CN" sz="2800" dirty="0" smtClean="0">
              <a:solidFill>
                <a:schemeClr val="accent6">
                  <a:lumMod val="50000"/>
                </a:schemeClr>
              </a:solidFill>
              <a:latin typeface="微软雅黑" panose="020B0503020204020204" pitchFamily="34" charset="-122"/>
              <a:ea typeface="微软雅黑" panose="020B0503020204020204" pitchFamily="34" charset="-122"/>
            </a:rPr>
            <a:t>的教学设计</a:t>
          </a:r>
          <a:endParaRPr lang="zh-CN" altLang="en-US" sz="2800" dirty="0">
            <a:solidFill>
              <a:schemeClr val="accent6">
                <a:lumMod val="50000"/>
              </a:schemeClr>
            </a:solidFill>
            <a:latin typeface="微软雅黑" panose="020B0503020204020204" pitchFamily="34" charset="-122"/>
            <a:ea typeface="微软雅黑" panose="020B0503020204020204" pitchFamily="34" charset="-122"/>
          </a:endParaRPr>
        </a:p>
      </dgm:t>
    </dgm:pt>
    <dgm:pt modelId="{10816BAF-C239-4D78-9324-63CCF0A57C58}" cxnId="{AD8281B5-B267-47B4-AF67-3DCD934B4A7D}" type="parTrans">
      <dgm:prSet custT="1"/>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6199AA30-B965-4BDD-857D-02CA6255A1DF}" cxnId="{AD8281B5-B267-47B4-AF67-3DCD934B4A7D}" type="sib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EB4E302B-4127-4E7F-A9D4-E59146DCB6B7}">
      <dgm:prSet phldrT="[文本]" custT="1"/>
      <dgm:spPr/>
      <dgm:t>
        <a:bodyPr/>
        <a:lstStyle/>
        <a:p>
          <a:r>
            <a:rPr lang="zh-CN" sz="2800" dirty="0" smtClean="0">
              <a:solidFill>
                <a:schemeClr val="accent6">
                  <a:lumMod val="50000"/>
                </a:schemeClr>
              </a:solidFill>
              <a:latin typeface="微软雅黑" panose="020B0503020204020204" pitchFamily="34" charset="-122"/>
              <a:ea typeface="微软雅黑" panose="020B0503020204020204" pitchFamily="34" charset="-122"/>
            </a:rPr>
            <a:t>捕捉优秀教师的教学艺术</a:t>
          </a:r>
          <a:endParaRPr lang="zh-CN" altLang="en-US" sz="2800" dirty="0">
            <a:solidFill>
              <a:schemeClr val="accent6">
                <a:lumMod val="50000"/>
              </a:schemeClr>
            </a:solidFill>
            <a:latin typeface="微软雅黑" panose="020B0503020204020204" pitchFamily="34" charset="-122"/>
            <a:ea typeface="微软雅黑" panose="020B0503020204020204" pitchFamily="34" charset="-122"/>
          </a:endParaRPr>
        </a:p>
      </dgm:t>
    </dgm:pt>
    <dgm:pt modelId="{808762CD-E3CD-467A-9C1F-8B23BBFAB301}" cxnId="{6A880161-F6E9-440D-ACC3-56203C82D134}" type="parTrans">
      <dgm:prSet custT="1"/>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8EEE08C5-2F06-4C9C-8C47-D13000B68DFA}" cxnId="{6A880161-F6E9-440D-ACC3-56203C82D134}" type="sib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EF9779C8-2455-4120-B41C-14D1116B4F19}">
      <dgm:prSet phldrT="[文本]" custT="1"/>
      <dgm:spPr/>
      <dgm:t>
        <a:bodyPr/>
        <a:lstStyle/>
        <a:p>
          <a:r>
            <a:rPr lang="zh-CN" sz="2800" dirty="0" smtClean="0">
              <a:solidFill>
                <a:schemeClr val="accent6">
                  <a:lumMod val="50000"/>
                </a:schemeClr>
              </a:solidFill>
              <a:latin typeface="微软雅黑" panose="020B0503020204020204" pitchFamily="34" charset="-122"/>
              <a:ea typeface="微软雅黑" panose="020B0503020204020204" pitchFamily="34" charset="-122"/>
            </a:rPr>
            <a:t>研究教与学中的理论问题</a:t>
          </a:r>
          <a:endParaRPr lang="zh-CN" altLang="en-US" sz="2800" dirty="0">
            <a:solidFill>
              <a:schemeClr val="accent6">
                <a:lumMod val="50000"/>
              </a:schemeClr>
            </a:solidFill>
            <a:latin typeface="微软雅黑" panose="020B0503020204020204" pitchFamily="34" charset="-122"/>
            <a:ea typeface="微软雅黑" panose="020B0503020204020204" pitchFamily="34" charset="-122"/>
          </a:endParaRPr>
        </a:p>
      </dgm:t>
    </dgm:pt>
    <dgm:pt modelId="{3F362BEB-5212-4B82-A372-4A35B899C3AD}" cxnId="{F5FCCC54-8BC6-48E5-A3EA-ACED4BB6E3E0}" type="parTrans">
      <dgm:prSet custT="1"/>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0DBF0C56-3AB3-474A-AE93-CF2B1F3EC79F}" cxnId="{F5FCCC54-8BC6-48E5-A3EA-ACED4BB6E3E0}" type="sib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B733C7DA-111E-4C10-9AAA-B09D53E79260}">
      <dgm:prSet phldrT="[文本]" custT="1"/>
      <dgm:spPr/>
      <dgm:t>
        <a:bodyPr/>
        <a:lstStyle/>
        <a:p>
          <a:r>
            <a:rPr lang="zh-CN" sz="2800" dirty="0" smtClean="0">
              <a:solidFill>
                <a:schemeClr val="accent6">
                  <a:lumMod val="50000"/>
                </a:schemeClr>
              </a:solidFill>
              <a:latin typeface="微软雅黑" panose="020B0503020204020204" pitchFamily="34" charset="-122"/>
              <a:ea typeface="微软雅黑" panose="020B0503020204020204" pitchFamily="34" charset="-122"/>
            </a:rPr>
            <a:t>聚焦教学中的一些疑难问题</a:t>
          </a:r>
          <a:endParaRPr lang="zh-CN" altLang="en-US" sz="2800" dirty="0">
            <a:solidFill>
              <a:schemeClr val="accent6">
                <a:lumMod val="50000"/>
              </a:schemeClr>
            </a:solidFill>
            <a:latin typeface="微软雅黑" panose="020B0503020204020204" pitchFamily="34" charset="-122"/>
            <a:ea typeface="微软雅黑" panose="020B0503020204020204" pitchFamily="34" charset="-122"/>
          </a:endParaRPr>
        </a:p>
      </dgm:t>
    </dgm:pt>
    <dgm:pt modelId="{BE261F69-5F97-4759-8CB7-EFB55F671A2B}" cxnId="{AB5DB4A0-A535-466D-B6A0-E44B30F0B535}" type="sibTrans">
      <dgm:prSet/>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EC985022-FBB4-4DC9-9945-ABE3E4329AB3}" cxnId="{AB5DB4A0-A535-466D-B6A0-E44B30F0B535}" type="parTrans">
      <dgm:prSet custT="1"/>
      <dgm:spPr/>
      <dgm:t>
        <a:bodyPr/>
        <a:lstStyle/>
        <a:p>
          <a:endParaRPr lang="zh-CN" altLang="en-US" sz="2800">
            <a:solidFill>
              <a:schemeClr val="accent6">
                <a:lumMod val="50000"/>
              </a:schemeClr>
            </a:solidFill>
            <a:latin typeface="微软雅黑" panose="020B0503020204020204" pitchFamily="34" charset="-122"/>
            <a:ea typeface="微软雅黑" panose="020B0503020204020204" pitchFamily="34" charset="-122"/>
          </a:endParaRPr>
        </a:p>
      </dgm:t>
    </dgm:pt>
    <dgm:pt modelId="{EDFC7DEC-573A-4316-ABC5-17353F0C8A22}" type="pres">
      <dgm:prSet presAssocID="{0A4D37C0-0968-4128-A565-E0E5AD71231F}" presName="linear" presStyleCnt="0">
        <dgm:presLayoutVars>
          <dgm:dir/>
          <dgm:animLvl val="lvl"/>
          <dgm:resizeHandles val="exact"/>
        </dgm:presLayoutVars>
      </dgm:prSet>
      <dgm:spPr/>
      <dgm:t>
        <a:bodyPr/>
        <a:lstStyle/>
        <a:p>
          <a:endParaRPr lang="zh-CN" altLang="en-US"/>
        </a:p>
      </dgm:t>
    </dgm:pt>
    <dgm:pt modelId="{7867C197-337E-460F-99EB-EBD80B6E7025}" type="pres">
      <dgm:prSet presAssocID="{EBD81D08-5C90-4D38-BD13-7B6CDE0DF453}" presName="parentLin" presStyleCnt="0"/>
      <dgm:spPr/>
      <dgm:t>
        <a:bodyPr/>
        <a:lstStyle/>
        <a:p>
          <a:endParaRPr lang="zh-CN" altLang="en-US"/>
        </a:p>
      </dgm:t>
    </dgm:pt>
    <dgm:pt modelId="{8E5F368E-485C-4E36-8FF8-BC2162B06E5F}" type="pres">
      <dgm:prSet presAssocID="{EBD81D08-5C90-4D38-BD13-7B6CDE0DF453}" presName="parentLeftMargin" presStyleLbl="node1" presStyleIdx="0" presStyleCnt="1"/>
      <dgm:spPr/>
      <dgm:t>
        <a:bodyPr/>
        <a:lstStyle/>
        <a:p>
          <a:endParaRPr lang="zh-CN" altLang="en-US"/>
        </a:p>
      </dgm:t>
    </dgm:pt>
    <dgm:pt modelId="{40951FC7-AAB4-4B99-BDF4-BCDE763D9C70}" type="pres">
      <dgm:prSet presAssocID="{EBD81D08-5C90-4D38-BD13-7B6CDE0DF453}" presName="parentText" presStyleLbl="node1" presStyleIdx="0" presStyleCnt="1">
        <dgm:presLayoutVars>
          <dgm:chMax val="0"/>
          <dgm:bulletEnabled val="1"/>
        </dgm:presLayoutVars>
      </dgm:prSet>
      <dgm:spPr/>
      <dgm:t>
        <a:bodyPr/>
        <a:lstStyle/>
        <a:p>
          <a:endParaRPr lang="zh-CN" altLang="en-US"/>
        </a:p>
      </dgm:t>
    </dgm:pt>
    <dgm:pt modelId="{6E6AAD77-9B13-4136-A715-3D23DD188482}" type="pres">
      <dgm:prSet presAssocID="{EBD81D08-5C90-4D38-BD13-7B6CDE0DF453}" presName="negativeSpace" presStyleCnt="0"/>
      <dgm:spPr/>
      <dgm:t>
        <a:bodyPr/>
        <a:lstStyle/>
        <a:p>
          <a:endParaRPr lang="zh-CN" altLang="en-US"/>
        </a:p>
      </dgm:t>
    </dgm:pt>
    <dgm:pt modelId="{036E789D-B074-4D2C-9774-CD693DD54BAE}" type="pres">
      <dgm:prSet presAssocID="{EBD81D08-5C90-4D38-BD13-7B6CDE0DF453}" presName="childText" presStyleLbl="conFgAcc1" presStyleIdx="0" presStyleCnt="1">
        <dgm:presLayoutVars>
          <dgm:bulletEnabled val="1"/>
        </dgm:presLayoutVars>
      </dgm:prSet>
      <dgm:spPr/>
      <dgm:t>
        <a:bodyPr/>
        <a:lstStyle/>
        <a:p>
          <a:endParaRPr lang="zh-CN" altLang="en-US"/>
        </a:p>
      </dgm:t>
    </dgm:pt>
  </dgm:ptLst>
  <dgm:cxnLst>
    <dgm:cxn modelId="{B122D391-066B-4AAE-B443-0DAF60619398}" srcId="{0A4D37C0-0968-4128-A565-E0E5AD71231F}" destId="{EBD81D08-5C90-4D38-BD13-7B6CDE0DF453}" srcOrd="0" destOrd="0" parTransId="{0698C46E-1FF7-4F8B-859C-7D524CB1A06C}" sibTransId="{83C52FBC-5D77-409E-BD90-D38D4B7AE71E}"/>
    <dgm:cxn modelId="{0DE9FBF5-722C-47B1-95CF-C97B164C45A8}" type="presOf" srcId="{EF9779C8-2455-4120-B41C-14D1116B4F19}" destId="{036E789D-B074-4D2C-9774-CD693DD54BAE}" srcOrd="0" destOrd="3" presId="urn:microsoft.com/office/officeart/2005/8/layout/list1"/>
    <dgm:cxn modelId="{1A650E2F-85F6-48EE-9046-FFBDB0742D0C}" type="presOf" srcId="{B733C7DA-111E-4C10-9AAA-B09D53E79260}" destId="{036E789D-B074-4D2C-9774-CD693DD54BAE}" srcOrd="0" destOrd="0" presId="urn:microsoft.com/office/officeart/2005/8/layout/list1"/>
    <dgm:cxn modelId="{1A35EB3E-6FE6-4FCB-AF77-87E4DB7D86AA}" type="presOf" srcId="{0A4D37C0-0968-4128-A565-E0E5AD71231F}" destId="{EDFC7DEC-573A-4316-ABC5-17353F0C8A22}" srcOrd="0" destOrd="0" presId="urn:microsoft.com/office/officeart/2005/8/layout/list1"/>
    <dgm:cxn modelId="{AD8281B5-B267-47B4-AF67-3DCD934B4A7D}" srcId="{EBD81D08-5C90-4D38-BD13-7B6CDE0DF453}" destId="{4001A833-417C-4059-855B-DE7B470CE50A}" srcOrd="1" destOrd="0" parTransId="{10816BAF-C239-4D78-9324-63CCF0A57C58}" sibTransId="{6199AA30-B965-4BDD-857D-02CA6255A1DF}"/>
    <dgm:cxn modelId="{6A880161-F6E9-440D-ACC3-56203C82D134}" srcId="{EBD81D08-5C90-4D38-BD13-7B6CDE0DF453}" destId="{EB4E302B-4127-4E7F-A9D4-E59146DCB6B7}" srcOrd="2" destOrd="0" parTransId="{808762CD-E3CD-467A-9C1F-8B23BBFAB301}" sibTransId="{8EEE08C5-2F06-4C9C-8C47-D13000B68DFA}"/>
    <dgm:cxn modelId="{AB5DB4A0-A535-466D-B6A0-E44B30F0B535}" srcId="{EBD81D08-5C90-4D38-BD13-7B6CDE0DF453}" destId="{B733C7DA-111E-4C10-9AAA-B09D53E79260}" srcOrd="0" destOrd="0" parTransId="{EC985022-FBB4-4DC9-9945-ABE3E4329AB3}" sibTransId="{BE261F69-5F97-4759-8CB7-EFB55F671A2B}"/>
    <dgm:cxn modelId="{04D1D394-D148-4BF3-9991-E59052F8C985}" type="presOf" srcId="{EB4E302B-4127-4E7F-A9D4-E59146DCB6B7}" destId="{036E789D-B074-4D2C-9774-CD693DD54BAE}" srcOrd="0" destOrd="2" presId="urn:microsoft.com/office/officeart/2005/8/layout/list1"/>
    <dgm:cxn modelId="{EB33D9EA-28B5-4CC4-84BE-2C07AFB4537D}" type="presOf" srcId="{4001A833-417C-4059-855B-DE7B470CE50A}" destId="{036E789D-B074-4D2C-9774-CD693DD54BAE}" srcOrd="0" destOrd="1" presId="urn:microsoft.com/office/officeart/2005/8/layout/list1"/>
    <dgm:cxn modelId="{A772EC1E-4617-408F-A830-40107E98A3AA}" type="presOf" srcId="{EBD81D08-5C90-4D38-BD13-7B6CDE0DF453}" destId="{40951FC7-AAB4-4B99-BDF4-BCDE763D9C70}" srcOrd="1" destOrd="0" presId="urn:microsoft.com/office/officeart/2005/8/layout/list1"/>
    <dgm:cxn modelId="{43138970-8C8A-42B6-8587-0B043F4BF732}" type="presOf" srcId="{EBD81D08-5C90-4D38-BD13-7B6CDE0DF453}" destId="{8E5F368E-485C-4E36-8FF8-BC2162B06E5F}" srcOrd="0" destOrd="0" presId="urn:microsoft.com/office/officeart/2005/8/layout/list1"/>
    <dgm:cxn modelId="{F5FCCC54-8BC6-48E5-A3EA-ACED4BB6E3E0}" srcId="{EBD81D08-5C90-4D38-BD13-7B6CDE0DF453}" destId="{EF9779C8-2455-4120-B41C-14D1116B4F19}" srcOrd="3" destOrd="0" parTransId="{3F362BEB-5212-4B82-A372-4A35B899C3AD}" sibTransId="{0DBF0C56-3AB3-474A-AE93-CF2B1F3EC79F}"/>
    <dgm:cxn modelId="{FF957870-9526-4362-85F4-655A978AD854}" type="presParOf" srcId="{EDFC7DEC-573A-4316-ABC5-17353F0C8A22}" destId="{7867C197-337E-460F-99EB-EBD80B6E7025}" srcOrd="0" destOrd="0" presId="urn:microsoft.com/office/officeart/2005/8/layout/list1"/>
    <dgm:cxn modelId="{7D4886E3-7483-4FFF-840F-ECAA28F70838}" type="presParOf" srcId="{7867C197-337E-460F-99EB-EBD80B6E7025}" destId="{8E5F368E-485C-4E36-8FF8-BC2162B06E5F}" srcOrd="0" destOrd="0" presId="urn:microsoft.com/office/officeart/2005/8/layout/list1"/>
    <dgm:cxn modelId="{CE0E3725-D568-47CC-821F-53022E66970B}" type="presParOf" srcId="{7867C197-337E-460F-99EB-EBD80B6E7025}" destId="{40951FC7-AAB4-4B99-BDF4-BCDE763D9C70}" srcOrd="1" destOrd="0" presId="urn:microsoft.com/office/officeart/2005/8/layout/list1"/>
    <dgm:cxn modelId="{201374CF-BF5C-4A63-AEAE-3774D5137FAD}" type="presParOf" srcId="{EDFC7DEC-573A-4316-ABC5-17353F0C8A22}" destId="{6E6AAD77-9B13-4136-A715-3D23DD188482}" srcOrd="1" destOrd="0" presId="urn:microsoft.com/office/officeart/2005/8/layout/list1"/>
    <dgm:cxn modelId="{2EC60C99-ABC4-42CA-9E1E-6FC4E533C7CA}" type="presParOf" srcId="{EDFC7DEC-573A-4316-ABC5-17353F0C8A22}" destId="{036E789D-B074-4D2C-9774-CD693DD54BAE}" srcOrd="2"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BD132E87-BD7A-4501-BA39-F2E2DC9EB101}" type="doc">
      <dgm:prSet loTypeId="urn:microsoft.com/office/officeart/2005/8/layout/list1" loCatId="list" qsTypeId="urn:microsoft.com/office/officeart/2005/8/quickstyle/simple5" qsCatId="simple" csTypeId="urn:microsoft.com/office/officeart/2005/8/colors/colorful4" csCatId="colorful" phldr="1"/>
      <dgm:spPr/>
      <dgm:t>
        <a:bodyPr/>
        <a:lstStyle/>
        <a:p>
          <a:endParaRPr lang="zh-CN" altLang="en-US"/>
        </a:p>
      </dgm:t>
    </dgm:pt>
    <dgm:pt modelId="{81B5F77A-D508-4F1E-826D-B919A716D3BC}">
      <dgm:prSet phldrT="[文本]" custT="1"/>
      <dgm:spPr/>
      <dgm:t>
        <a:bodyPr/>
        <a:lstStyle/>
        <a:p>
          <a:r>
            <a:rPr lang="zh-CN" altLang="en-US" sz="2800" dirty="0" smtClean="0">
              <a:latin typeface="微软雅黑" panose="020B0503020204020204" pitchFamily="34" charset="-122"/>
              <a:ea typeface="微软雅黑" panose="020B0503020204020204" pitchFamily="34" charset="-122"/>
            </a:rPr>
            <a:t>教师</a:t>
          </a:r>
          <a:endParaRPr lang="zh-CN" altLang="en-US" sz="2800" dirty="0">
            <a:latin typeface="微软雅黑" panose="020B0503020204020204" pitchFamily="34" charset="-122"/>
            <a:ea typeface="微软雅黑" panose="020B0503020204020204" pitchFamily="34" charset="-122"/>
          </a:endParaRPr>
        </a:p>
      </dgm:t>
    </dgm:pt>
    <dgm:pt modelId="{80D3E25E-4931-4A6D-A73F-68296C3E595B}" cxnId="{D3D1881D-8EA0-4B04-B2D7-C51F14EA9906}" type="parTrans">
      <dgm:prSet/>
      <dgm:spPr/>
      <dgm:t>
        <a:bodyPr/>
        <a:lstStyle/>
        <a:p>
          <a:endParaRPr lang="zh-CN" altLang="en-US"/>
        </a:p>
      </dgm:t>
    </dgm:pt>
    <dgm:pt modelId="{8A5A3FBC-A3D3-4310-BFA4-D4FC33E5F67A}" cxnId="{D3D1881D-8EA0-4B04-B2D7-C51F14EA9906}" type="sibTrans">
      <dgm:prSet/>
      <dgm:spPr/>
      <dgm:t>
        <a:bodyPr/>
        <a:lstStyle/>
        <a:p>
          <a:endParaRPr lang="zh-CN" altLang="en-US"/>
        </a:p>
      </dgm:t>
    </dgm:pt>
    <dgm:pt modelId="{9A03D14F-EDFE-4F33-A376-8E12F9DCE8FA}">
      <dgm:prSet phldrT="[文本]" custT="1"/>
      <dgm:spPr/>
      <dgm:t>
        <a:bodyPr/>
        <a:lstStyle/>
        <a:p>
          <a:r>
            <a:rPr lang="zh-CN" altLang="en-US" sz="2800" dirty="0" smtClean="0">
              <a:latin typeface="微软雅黑" panose="020B0503020204020204" pitchFamily="34" charset="-122"/>
              <a:ea typeface="微软雅黑" panose="020B0503020204020204" pitchFamily="34" charset="-122"/>
            </a:rPr>
            <a:t>录制技巧</a:t>
          </a:r>
          <a:endParaRPr lang="zh-CN" altLang="en-US" sz="2800" dirty="0">
            <a:latin typeface="微软雅黑" panose="020B0503020204020204" pitchFamily="34" charset="-122"/>
            <a:ea typeface="微软雅黑" panose="020B0503020204020204" pitchFamily="34" charset="-122"/>
          </a:endParaRPr>
        </a:p>
      </dgm:t>
    </dgm:pt>
    <dgm:pt modelId="{60E2F162-A30D-4278-A2DC-168EF22FFCA9}" cxnId="{D82E6EE3-39A7-47F8-93CE-E7C788CEB5EE}" type="parTrans">
      <dgm:prSet/>
      <dgm:spPr/>
      <dgm:t>
        <a:bodyPr/>
        <a:lstStyle/>
        <a:p>
          <a:endParaRPr lang="zh-CN" altLang="en-US"/>
        </a:p>
      </dgm:t>
    </dgm:pt>
    <dgm:pt modelId="{06D5B150-7244-443C-A61D-D49D69157351}" cxnId="{D82E6EE3-39A7-47F8-93CE-E7C788CEB5EE}" type="sibTrans">
      <dgm:prSet/>
      <dgm:spPr/>
      <dgm:t>
        <a:bodyPr/>
        <a:lstStyle/>
        <a:p>
          <a:endParaRPr lang="zh-CN" altLang="en-US"/>
        </a:p>
      </dgm:t>
    </dgm:pt>
    <dgm:pt modelId="{E31A667F-96AE-4F09-AEFA-ACE46B294693}">
      <dgm:prSet custT="1"/>
      <dgm:spPr/>
      <dgm:t>
        <a:bodyPr/>
        <a:lstStyle/>
        <a:p>
          <a:pPr>
            <a:lnSpc>
              <a:spcPct val="60000"/>
            </a:lnSpc>
          </a:pPr>
          <a:r>
            <a:rPr lang="zh-CN" altLang="en-US" sz="2000" b="0" dirty="0" smtClean="0">
              <a:latin typeface="微软雅黑" panose="020B0503020204020204" pitchFamily="34" charset="-122"/>
              <a:ea typeface="微软雅黑" panose="020B0503020204020204" pitchFamily="34" charset="-122"/>
            </a:rPr>
            <a:t>普通话标准</a:t>
          </a:r>
          <a:r>
            <a:rPr lang="en-US" altLang="zh-CN" sz="2000" b="0" dirty="0" smtClean="0">
              <a:latin typeface="微软雅黑" panose="020B0503020204020204" pitchFamily="34" charset="-122"/>
              <a:ea typeface="微软雅黑" panose="020B0503020204020204" pitchFamily="34" charset="-122"/>
            </a:rPr>
            <a:t>,</a:t>
          </a:r>
          <a:r>
            <a:rPr lang="zh-CN" altLang="en-US" sz="2000" b="0" dirty="0" smtClean="0">
              <a:latin typeface="微软雅黑" panose="020B0503020204020204" pitchFamily="34" charset="-122"/>
              <a:ea typeface="微软雅黑" panose="020B0503020204020204" pitchFamily="34" charset="-122"/>
            </a:rPr>
            <a:t>语言准确精炼 </a:t>
          </a:r>
          <a:endParaRPr lang="zh-CN" altLang="en-US" sz="2000" b="0" dirty="0">
            <a:latin typeface="微软雅黑" panose="020B0503020204020204" pitchFamily="34" charset="-122"/>
            <a:ea typeface="微软雅黑" panose="020B0503020204020204" pitchFamily="34" charset="-122"/>
          </a:endParaRPr>
        </a:p>
      </dgm:t>
    </dgm:pt>
    <dgm:pt modelId="{6E8ECCD4-BB6B-468C-9B11-3D984A03B86E}" cxnId="{95D464DE-353E-4103-A3C1-F1A3BB7DD103}" type="parTrans">
      <dgm:prSet/>
      <dgm:spPr/>
      <dgm:t>
        <a:bodyPr/>
        <a:lstStyle/>
        <a:p>
          <a:endParaRPr lang="zh-CN" altLang="en-US"/>
        </a:p>
      </dgm:t>
    </dgm:pt>
    <dgm:pt modelId="{1156A4FE-C100-478E-A427-4535004CEB44}" cxnId="{95D464DE-353E-4103-A3C1-F1A3BB7DD103}" type="sibTrans">
      <dgm:prSet/>
      <dgm:spPr/>
      <dgm:t>
        <a:bodyPr/>
        <a:lstStyle/>
        <a:p>
          <a:endParaRPr lang="zh-CN" altLang="en-US"/>
        </a:p>
      </dgm:t>
    </dgm:pt>
    <dgm:pt modelId="{54E1142B-9C4B-460D-A1BC-3A8002C0A1EC}">
      <dgm:prSet custT="1"/>
      <dgm:spPr/>
      <dgm:t>
        <a:bodyPr/>
        <a:lstStyle/>
        <a:p>
          <a:pPr>
            <a:lnSpc>
              <a:spcPct val="60000"/>
            </a:lnSpc>
          </a:pPr>
          <a:r>
            <a:rPr lang="zh-CN" altLang="en-US" sz="2000" b="0" dirty="0" smtClean="0">
              <a:latin typeface="微软雅黑" panose="020B0503020204020204" pitchFamily="34" charset="-122"/>
              <a:ea typeface="微软雅黑" panose="020B0503020204020204" pitchFamily="34" charset="-122"/>
            </a:rPr>
            <a:t>应变能力强，善于因势利导</a:t>
          </a:r>
        </a:p>
      </dgm:t>
    </dgm:pt>
    <dgm:pt modelId="{610EFA36-9C14-4A47-AC72-B4D4C00B82BB}" cxnId="{B707CF82-6A9A-4E27-A73C-FDCC4F8642AE}" type="parTrans">
      <dgm:prSet/>
      <dgm:spPr/>
      <dgm:t>
        <a:bodyPr/>
        <a:lstStyle/>
        <a:p>
          <a:endParaRPr lang="zh-CN" altLang="en-US"/>
        </a:p>
      </dgm:t>
    </dgm:pt>
    <dgm:pt modelId="{56B6D257-F8E9-41EF-98A9-72391F5B4890}" cxnId="{B707CF82-6A9A-4E27-A73C-FDCC4F8642AE}" type="sibTrans">
      <dgm:prSet/>
      <dgm:spPr/>
      <dgm:t>
        <a:bodyPr/>
        <a:lstStyle/>
        <a:p>
          <a:endParaRPr lang="zh-CN" altLang="en-US"/>
        </a:p>
      </dgm:t>
    </dgm:pt>
    <dgm:pt modelId="{F8B29F17-AAF9-4F19-8B17-FD22E2B4CCF6}">
      <dgm:prSet custT="1"/>
      <dgm:spPr/>
      <dgm:t>
        <a:bodyPr/>
        <a:lstStyle/>
        <a:p>
          <a:pPr>
            <a:lnSpc>
              <a:spcPct val="60000"/>
            </a:lnSpc>
          </a:pPr>
          <a:r>
            <a:rPr lang="zh-CN" altLang="en-US" sz="2000" b="0" dirty="0" smtClean="0">
              <a:latin typeface="微软雅黑" panose="020B0503020204020204" pitchFamily="34" charset="-122"/>
              <a:ea typeface="微软雅黑" panose="020B0503020204020204" pitchFamily="34" charset="-122"/>
            </a:rPr>
            <a:t>多媒体设备或教具使用熟练，操作正确无误</a:t>
          </a:r>
          <a:endParaRPr lang="en-US" altLang="zh-CN" sz="2000" b="0" dirty="0" smtClean="0">
            <a:latin typeface="微软雅黑" panose="020B0503020204020204" pitchFamily="34" charset="-122"/>
            <a:ea typeface="微软雅黑" panose="020B0503020204020204" pitchFamily="34" charset="-122"/>
          </a:endParaRPr>
        </a:p>
      </dgm:t>
    </dgm:pt>
    <dgm:pt modelId="{777C8B58-8F2F-4D17-BFA8-082AE08E47E4}" cxnId="{2EB3077C-2235-4B08-B850-48DEA392E9B0}" type="parTrans">
      <dgm:prSet/>
      <dgm:spPr/>
      <dgm:t>
        <a:bodyPr/>
        <a:lstStyle/>
        <a:p>
          <a:endParaRPr lang="zh-CN" altLang="en-US"/>
        </a:p>
      </dgm:t>
    </dgm:pt>
    <dgm:pt modelId="{7C188EE1-B239-4E51-9B49-52E4B61A7C3E}" cxnId="{2EB3077C-2235-4B08-B850-48DEA392E9B0}" type="sibTrans">
      <dgm:prSet/>
      <dgm:spPr/>
      <dgm:t>
        <a:bodyPr/>
        <a:lstStyle/>
        <a:p>
          <a:endParaRPr lang="zh-CN" altLang="en-US"/>
        </a:p>
      </dgm:t>
    </dgm:pt>
    <dgm:pt modelId="{E6DDA607-4ACA-4F14-BF0A-0B976BCBFA68}">
      <dgm:prSet custT="1"/>
      <dgm:spPr/>
      <dgm:t>
        <a:bodyPr/>
        <a:lstStyle/>
        <a:p>
          <a:pPr>
            <a:lnSpc>
              <a:spcPct val="60000"/>
            </a:lnSpc>
          </a:pPr>
          <a:r>
            <a:rPr lang="zh-CN" altLang="en-US" sz="2000" b="0" dirty="0" smtClean="0">
              <a:latin typeface="微软雅黑" panose="020B0503020204020204" pitchFamily="34" charset="-122"/>
              <a:ea typeface="微软雅黑" panose="020B0503020204020204" pitchFamily="34" charset="-122"/>
            </a:rPr>
            <a:t>教态亲切自然，仪表端庄，举止大方</a:t>
          </a:r>
          <a:endParaRPr lang="en-US" altLang="zh-CN" sz="2000" b="0" dirty="0" smtClean="0">
            <a:latin typeface="微软雅黑" panose="020B0503020204020204" pitchFamily="34" charset="-122"/>
            <a:ea typeface="微软雅黑" panose="020B0503020204020204" pitchFamily="34" charset="-122"/>
          </a:endParaRPr>
        </a:p>
      </dgm:t>
    </dgm:pt>
    <dgm:pt modelId="{9BA3361F-B034-4BB2-BA4F-E59A32758DBD}" cxnId="{644BD25C-AD31-40B9-B77A-5669C26C2D9F}" type="parTrans">
      <dgm:prSet/>
      <dgm:spPr/>
      <dgm:t>
        <a:bodyPr/>
        <a:lstStyle/>
        <a:p>
          <a:endParaRPr lang="zh-CN" altLang="en-US"/>
        </a:p>
      </dgm:t>
    </dgm:pt>
    <dgm:pt modelId="{75D02961-9AFB-4C44-A0C9-8F379DAFDA3E}" cxnId="{644BD25C-AD31-40B9-B77A-5669C26C2D9F}" type="sibTrans">
      <dgm:prSet/>
      <dgm:spPr/>
      <dgm:t>
        <a:bodyPr/>
        <a:lstStyle/>
        <a:p>
          <a:endParaRPr lang="zh-CN" altLang="en-US"/>
        </a:p>
      </dgm:t>
    </dgm:pt>
    <dgm:pt modelId="{F6403736-7206-436E-862D-5F510E50855B}">
      <dgm:prSet custT="1"/>
      <dgm:spPr/>
      <dgm:t>
        <a:bodyPr/>
        <a:lstStyle/>
        <a:p>
          <a:pPr>
            <a:lnSpc>
              <a:spcPct val="60000"/>
            </a:lnSpc>
          </a:pPr>
          <a:r>
            <a:rPr lang="zh-CN" altLang="en-US" sz="2000" b="0" dirty="0" smtClean="0">
              <a:latin typeface="微软雅黑" panose="020B0503020204020204" pitchFamily="34" charset="-122"/>
              <a:ea typeface="微软雅黑" panose="020B0503020204020204" pitchFamily="34" charset="-122"/>
            </a:rPr>
            <a:t>板书设计合理，书写规范，富有美感</a:t>
          </a:r>
          <a:endParaRPr lang="zh-CN" altLang="en-US" sz="2000" b="0" dirty="0">
            <a:latin typeface="微软雅黑" panose="020B0503020204020204" pitchFamily="34" charset="-122"/>
            <a:ea typeface="微软雅黑" panose="020B0503020204020204" pitchFamily="34" charset="-122"/>
          </a:endParaRPr>
        </a:p>
      </dgm:t>
    </dgm:pt>
    <dgm:pt modelId="{62BEB842-5C73-43A4-8940-DFA0CC6B12F8}" cxnId="{DCA45420-E97A-44C2-9F96-D56CE1BB5E40}" type="parTrans">
      <dgm:prSet/>
      <dgm:spPr/>
      <dgm:t>
        <a:bodyPr/>
        <a:lstStyle/>
        <a:p>
          <a:endParaRPr lang="zh-CN" altLang="en-US"/>
        </a:p>
      </dgm:t>
    </dgm:pt>
    <dgm:pt modelId="{9A349716-D7DE-40AD-81B3-025AF4E18184}" cxnId="{DCA45420-E97A-44C2-9F96-D56CE1BB5E40}" type="sibTrans">
      <dgm:prSet/>
      <dgm:spPr/>
      <dgm:t>
        <a:bodyPr/>
        <a:lstStyle/>
        <a:p>
          <a:endParaRPr lang="zh-CN" altLang="en-US"/>
        </a:p>
      </dgm:t>
    </dgm:pt>
    <dgm:pt modelId="{AF896306-0428-488B-9ED8-28720E615588}">
      <dgm:prSet custT="1"/>
      <dgm:spPr/>
      <dgm:t>
        <a:bodyPr/>
        <a:lstStyle/>
        <a:p>
          <a:pPr>
            <a:lnSpc>
              <a:spcPct val="60000"/>
            </a:lnSpc>
          </a:pPr>
          <a:r>
            <a:rPr lang="zh-CN" altLang="en-US" sz="2000" dirty="0" smtClean="0">
              <a:latin typeface="微软雅黑" panose="020B0503020204020204" pitchFamily="34" charset="-122"/>
              <a:ea typeface="微软雅黑" panose="020B0503020204020204" pitchFamily="34" charset="-122"/>
            </a:rPr>
            <a:t>突出主题，课堂教学内容完整</a:t>
          </a:r>
          <a:endParaRPr lang="zh-CN" altLang="en-US" sz="2000" dirty="0">
            <a:latin typeface="微软雅黑" panose="020B0503020204020204" pitchFamily="34" charset="-122"/>
            <a:ea typeface="微软雅黑" panose="020B0503020204020204" pitchFamily="34" charset="-122"/>
          </a:endParaRPr>
        </a:p>
      </dgm:t>
    </dgm:pt>
    <dgm:pt modelId="{547A8E5D-4B93-4273-8021-7CFEB6AA5A0B}" cxnId="{789103D2-F6D9-4F96-B089-112161EA6B5C}" type="parTrans">
      <dgm:prSet/>
      <dgm:spPr/>
      <dgm:t>
        <a:bodyPr/>
        <a:lstStyle/>
        <a:p>
          <a:endParaRPr lang="zh-CN" altLang="en-US"/>
        </a:p>
      </dgm:t>
    </dgm:pt>
    <dgm:pt modelId="{00ECE727-CE14-4D4B-8FBA-045053DFEFBD}" cxnId="{789103D2-F6D9-4F96-B089-112161EA6B5C}" type="sibTrans">
      <dgm:prSet/>
      <dgm:spPr/>
      <dgm:t>
        <a:bodyPr/>
        <a:lstStyle/>
        <a:p>
          <a:endParaRPr lang="zh-CN" altLang="en-US"/>
        </a:p>
      </dgm:t>
    </dgm:pt>
    <dgm:pt modelId="{83497866-BD3D-4F5F-9324-A3EF7625796C}">
      <dgm:prSet custT="1"/>
      <dgm:spPr/>
      <dgm:t>
        <a:bodyPr/>
        <a:lstStyle/>
        <a:p>
          <a:pPr>
            <a:lnSpc>
              <a:spcPct val="60000"/>
            </a:lnSpc>
          </a:pPr>
          <a:r>
            <a:rPr lang="zh-CN" altLang="en-US" sz="2000" dirty="0" smtClean="0">
              <a:latin typeface="微软雅黑" panose="020B0503020204020204" pitchFamily="34" charset="-122"/>
              <a:ea typeface="微软雅黑" panose="020B0503020204020204" pitchFamily="34" charset="-122"/>
            </a:rPr>
            <a:t>摄像做到“平、稳、匀、准”，要有起幅落幅</a:t>
          </a:r>
          <a:endParaRPr lang="en-US" altLang="zh-CN" sz="2000" dirty="0" smtClean="0">
            <a:latin typeface="微软雅黑" panose="020B0503020204020204" pitchFamily="34" charset="-122"/>
            <a:ea typeface="微软雅黑" panose="020B0503020204020204" pitchFamily="34" charset="-122"/>
          </a:endParaRPr>
        </a:p>
      </dgm:t>
    </dgm:pt>
    <dgm:pt modelId="{FE8F7B58-273E-4E74-95C7-55BCCED99CB9}" cxnId="{D2DE270E-CE6B-48FD-9EA8-1E1B3669E2CA}" type="parTrans">
      <dgm:prSet/>
      <dgm:spPr/>
      <dgm:t>
        <a:bodyPr/>
        <a:lstStyle/>
        <a:p>
          <a:endParaRPr lang="zh-CN" altLang="en-US"/>
        </a:p>
      </dgm:t>
    </dgm:pt>
    <dgm:pt modelId="{892B8E75-AAD8-45CD-9AEE-A8FFC06DBDC3}" cxnId="{D2DE270E-CE6B-48FD-9EA8-1E1B3669E2CA}" type="sibTrans">
      <dgm:prSet/>
      <dgm:spPr/>
      <dgm:t>
        <a:bodyPr/>
        <a:lstStyle/>
        <a:p>
          <a:endParaRPr lang="zh-CN" altLang="en-US"/>
        </a:p>
      </dgm:t>
    </dgm:pt>
    <dgm:pt modelId="{0203F3B0-2FD3-4929-8713-D1DCB94BCFC6}">
      <dgm:prSet custT="1"/>
      <dgm:spPr/>
      <dgm:t>
        <a:bodyPr/>
        <a:lstStyle/>
        <a:p>
          <a:pPr>
            <a:lnSpc>
              <a:spcPct val="60000"/>
            </a:lnSpc>
          </a:pPr>
          <a:r>
            <a:rPr lang="zh-CN" altLang="en-US" sz="2000" dirty="0" smtClean="0">
              <a:latin typeface="微软雅黑" panose="020B0503020204020204" pitchFamily="34" charset="-122"/>
              <a:ea typeface="微软雅黑" panose="020B0503020204020204" pitchFamily="34" charset="-122"/>
            </a:rPr>
            <a:t>声音清晰优美，声画同步</a:t>
          </a:r>
          <a:endParaRPr lang="en-US" altLang="zh-CN" sz="2000" dirty="0" smtClean="0">
            <a:latin typeface="微软雅黑" panose="020B0503020204020204" pitchFamily="34" charset="-122"/>
            <a:ea typeface="微软雅黑" panose="020B0503020204020204" pitchFamily="34" charset="-122"/>
          </a:endParaRPr>
        </a:p>
      </dgm:t>
    </dgm:pt>
    <dgm:pt modelId="{C281EFDE-408B-4B23-A37B-F48EA67535CF}" cxnId="{AAAAD231-58E2-468B-8B7D-E124D152F074}" type="parTrans">
      <dgm:prSet/>
      <dgm:spPr/>
      <dgm:t>
        <a:bodyPr/>
        <a:lstStyle/>
        <a:p>
          <a:endParaRPr lang="zh-CN" altLang="en-US"/>
        </a:p>
      </dgm:t>
    </dgm:pt>
    <dgm:pt modelId="{1DA785BB-FA4B-485C-9C2A-003FDD3F3212}" cxnId="{AAAAD231-58E2-468B-8B7D-E124D152F074}" type="sibTrans">
      <dgm:prSet/>
      <dgm:spPr/>
      <dgm:t>
        <a:bodyPr/>
        <a:lstStyle/>
        <a:p>
          <a:endParaRPr lang="zh-CN" altLang="en-US"/>
        </a:p>
      </dgm:t>
    </dgm:pt>
    <dgm:pt modelId="{0F34E2E2-6934-4FD7-BF35-CFE71161FCFB}">
      <dgm:prSet custT="1"/>
      <dgm:spPr/>
      <dgm:t>
        <a:bodyPr/>
        <a:lstStyle/>
        <a:p>
          <a:pPr>
            <a:lnSpc>
              <a:spcPct val="60000"/>
            </a:lnSpc>
          </a:pPr>
          <a:r>
            <a:rPr lang="zh-CN" altLang="en-US" sz="2000" dirty="0" smtClean="0">
              <a:latin typeface="微软雅黑" panose="020B0503020204020204" pitchFamily="34" charset="-122"/>
              <a:ea typeface="微软雅黑" panose="020B0503020204020204" pitchFamily="34" charset="-122"/>
            </a:rPr>
            <a:t>布光合理，层次分明，色彩对比度一致</a:t>
          </a:r>
        </a:p>
      </dgm:t>
    </dgm:pt>
    <dgm:pt modelId="{D06901AC-0FF8-4588-AB75-CF168FE117A3}" cxnId="{2E011736-853C-43D5-8EC7-76487E237AA1}" type="parTrans">
      <dgm:prSet/>
      <dgm:spPr/>
      <dgm:t>
        <a:bodyPr/>
        <a:lstStyle/>
        <a:p>
          <a:endParaRPr lang="zh-CN" altLang="en-US"/>
        </a:p>
      </dgm:t>
    </dgm:pt>
    <dgm:pt modelId="{969309CD-9DDE-486C-9A4E-5A6486C78AEE}" cxnId="{2E011736-853C-43D5-8EC7-76487E237AA1}" type="sibTrans">
      <dgm:prSet/>
      <dgm:spPr/>
      <dgm:t>
        <a:bodyPr/>
        <a:lstStyle/>
        <a:p>
          <a:endParaRPr lang="zh-CN" altLang="en-US"/>
        </a:p>
      </dgm:t>
    </dgm:pt>
    <dgm:pt modelId="{C9ED2466-A6FE-47BC-A807-36A5BC386CA4}">
      <dgm:prSet custT="1"/>
      <dgm:spPr/>
      <dgm:t>
        <a:bodyPr/>
        <a:lstStyle/>
        <a:p>
          <a:pPr>
            <a:lnSpc>
              <a:spcPct val="60000"/>
            </a:lnSpc>
          </a:pPr>
          <a:r>
            <a:rPr lang="zh-CN" altLang="en-US" sz="2000" dirty="0" smtClean="0">
              <a:latin typeface="微软雅黑" panose="020B0503020204020204" pitchFamily="34" charset="-122"/>
              <a:ea typeface="微软雅黑" panose="020B0503020204020204" pitchFamily="34" charset="-122"/>
            </a:rPr>
            <a:t>信号稳定、画面清晰、构图简洁</a:t>
          </a:r>
        </a:p>
      </dgm:t>
    </dgm:pt>
    <dgm:pt modelId="{03514F97-7C46-42F2-ACB3-A0FB6C03F092}" cxnId="{07582C35-0529-45E0-99D9-ED3F46ECBEEE}" type="parTrans">
      <dgm:prSet/>
      <dgm:spPr/>
      <dgm:t>
        <a:bodyPr/>
        <a:lstStyle/>
        <a:p>
          <a:endParaRPr lang="zh-CN" altLang="en-US"/>
        </a:p>
      </dgm:t>
    </dgm:pt>
    <dgm:pt modelId="{5207DBC0-4743-41B8-8E0A-C2E7A2937E93}" cxnId="{07582C35-0529-45E0-99D9-ED3F46ECBEEE}" type="sibTrans">
      <dgm:prSet/>
      <dgm:spPr/>
      <dgm:t>
        <a:bodyPr/>
        <a:lstStyle/>
        <a:p>
          <a:endParaRPr lang="zh-CN" altLang="en-US"/>
        </a:p>
      </dgm:t>
    </dgm:pt>
    <dgm:pt modelId="{96D3F7A9-BF04-4C2A-A011-9DE3B02DD24D}" type="pres">
      <dgm:prSet presAssocID="{BD132E87-BD7A-4501-BA39-F2E2DC9EB101}" presName="linear" presStyleCnt="0">
        <dgm:presLayoutVars>
          <dgm:dir/>
          <dgm:animLvl val="lvl"/>
          <dgm:resizeHandles val="exact"/>
        </dgm:presLayoutVars>
      </dgm:prSet>
      <dgm:spPr/>
      <dgm:t>
        <a:bodyPr/>
        <a:lstStyle/>
        <a:p>
          <a:endParaRPr lang="zh-CN" altLang="en-US"/>
        </a:p>
      </dgm:t>
    </dgm:pt>
    <dgm:pt modelId="{8E1FE633-E96A-433F-B0F7-174E41A9B871}" type="pres">
      <dgm:prSet presAssocID="{81B5F77A-D508-4F1E-826D-B919A716D3BC}" presName="parentLin" presStyleCnt="0"/>
      <dgm:spPr/>
      <dgm:t>
        <a:bodyPr/>
        <a:lstStyle/>
        <a:p>
          <a:endParaRPr lang="zh-CN" altLang="en-US"/>
        </a:p>
      </dgm:t>
    </dgm:pt>
    <dgm:pt modelId="{70223B48-A37C-44CF-A9F5-13A758B0F1B0}" type="pres">
      <dgm:prSet presAssocID="{81B5F77A-D508-4F1E-826D-B919A716D3BC}" presName="parentLeftMargin" presStyleLbl="node1" presStyleIdx="0" presStyleCnt="2"/>
      <dgm:spPr/>
      <dgm:t>
        <a:bodyPr/>
        <a:lstStyle/>
        <a:p>
          <a:endParaRPr lang="zh-CN" altLang="en-US"/>
        </a:p>
      </dgm:t>
    </dgm:pt>
    <dgm:pt modelId="{7580C646-E712-4833-87C1-694FF368095B}" type="pres">
      <dgm:prSet presAssocID="{81B5F77A-D508-4F1E-826D-B919A716D3BC}" presName="parentText" presStyleLbl="node1" presStyleIdx="0" presStyleCnt="2" custScaleY="65475" custLinFactNeighborY="3642">
        <dgm:presLayoutVars>
          <dgm:chMax val="0"/>
          <dgm:bulletEnabled val="1"/>
        </dgm:presLayoutVars>
      </dgm:prSet>
      <dgm:spPr/>
      <dgm:t>
        <a:bodyPr/>
        <a:lstStyle/>
        <a:p>
          <a:endParaRPr lang="zh-CN" altLang="en-US"/>
        </a:p>
      </dgm:t>
    </dgm:pt>
    <dgm:pt modelId="{760C0F14-4BD5-4884-AC31-7B7A6AB92D51}" type="pres">
      <dgm:prSet presAssocID="{81B5F77A-D508-4F1E-826D-B919A716D3BC}" presName="negativeSpace" presStyleCnt="0"/>
      <dgm:spPr/>
      <dgm:t>
        <a:bodyPr/>
        <a:lstStyle/>
        <a:p>
          <a:endParaRPr lang="zh-CN" altLang="en-US"/>
        </a:p>
      </dgm:t>
    </dgm:pt>
    <dgm:pt modelId="{FA7DC480-397C-4BEE-970A-D9E6FB4AE2A6}" type="pres">
      <dgm:prSet presAssocID="{81B5F77A-D508-4F1E-826D-B919A716D3BC}" presName="childText" presStyleLbl="conFgAcc1" presStyleIdx="0" presStyleCnt="2">
        <dgm:presLayoutVars>
          <dgm:bulletEnabled val="1"/>
        </dgm:presLayoutVars>
      </dgm:prSet>
      <dgm:spPr/>
      <dgm:t>
        <a:bodyPr/>
        <a:lstStyle/>
        <a:p>
          <a:endParaRPr lang="zh-CN" altLang="en-US"/>
        </a:p>
      </dgm:t>
    </dgm:pt>
    <dgm:pt modelId="{6F4CF8E8-E71C-4C82-A2C6-1ACEAA620581}" type="pres">
      <dgm:prSet presAssocID="{8A5A3FBC-A3D3-4310-BFA4-D4FC33E5F67A}" presName="spaceBetweenRectangles" presStyleCnt="0"/>
      <dgm:spPr/>
      <dgm:t>
        <a:bodyPr/>
        <a:lstStyle/>
        <a:p>
          <a:endParaRPr lang="zh-CN" altLang="en-US"/>
        </a:p>
      </dgm:t>
    </dgm:pt>
    <dgm:pt modelId="{143BA3C3-AF5E-4F2F-84A7-8C7BC4076B7C}" type="pres">
      <dgm:prSet presAssocID="{9A03D14F-EDFE-4F33-A376-8E12F9DCE8FA}" presName="parentLin" presStyleCnt="0"/>
      <dgm:spPr/>
      <dgm:t>
        <a:bodyPr/>
        <a:lstStyle/>
        <a:p>
          <a:endParaRPr lang="zh-CN" altLang="en-US"/>
        </a:p>
      </dgm:t>
    </dgm:pt>
    <dgm:pt modelId="{108F9594-EB7F-4707-84C0-78D5B04FF7D3}" type="pres">
      <dgm:prSet presAssocID="{9A03D14F-EDFE-4F33-A376-8E12F9DCE8FA}" presName="parentLeftMargin" presStyleLbl="node1" presStyleIdx="0" presStyleCnt="2"/>
      <dgm:spPr/>
      <dgm:t>
        <a:bodyPr/>
        <a:lstStyle/>
        <a:p>
          <a:endParaRPr lang="zh-CN" altLang="en-US"/>
        </a:p>
      </dgm:t>
    </dgm:pt>
    <dgm:pt modelId="{47D5AB47-D725-4E4B-99EC-F981A6D818B5}" type="pres">
      <dgm:prSet presAssocID="{9A03D14F-EDFE-4F33-A376-8E12F9DCE8FA}" presName="parentText" presStyleLbl="node1" presStyleIdx="1" presStyleCnt="2" custScaleY="56905">
        <dgm:presLayoutVars>
          <dgm:chMax val="0"/>
          <dgm:bulletEnabled val="1"/>
        </dgm:presLayoutVars>
      </dgm:prSet>
      <dgm:spPr/>
      <dgm:t>
        <a:bodyPr/>
        <a:lstStyle/>
        <a:p>
          <a:endParaRPr lang="zh-CN" altLang="en-US"/>
        </a:p>
      </dgm:t>
    </dgm:pt>
    <dgm:pt modelId="{442AA3F0-0FCB-4484-AC29-7F8B72C8A30A}" type="pres">
      <dgm:prSet presAssocID="{9A03D14F-EDFE-4F33-A376-8E12F9DCE8FA}" presName="negativeSpace" presStyleCnt="0"/>
      <dgm:spPr/>
      <dgm:t>
        <a:bodyPr/>
        <a:lstStyle/>
        <a:p>
          <a:endParaRPr lang="zh-CN" altLang="en-US"/>
        </a:p>
      </dgm:t>
    </dgm:pt>
    <dgm:pt modelId="{1AA486FF-888B-4B32-A04E-C89CF668E9C0}" type="pres">
      <dgm:prSet presAssocID="{9A03D14F-EDFE-4F33-A376-8E12F9DCE8FA}" presName="childText" presStyleLbl="conFgAcc1" presStyleIdx="1" presStyleCnt="2">
        <dgm:presLayoutVars>
          <dgm:bulletEnabled val="1"/>
        </dgm:presLayoutVars>
      </dgm:prSet>
      <dgm:spPr/>
      <dgm:t>
        <a:bodyPr/>
        <a:lstStyle/>
        <a:p>
          <a:endParaRPr lang="zh-CN" altLang="en-US"/>
        </a:p>
      </dgm:t>
    </dgm:pt>
  </dgm:ptLst>
  <dgm:cxnLst>
    <dgm:cxn modelId="{B707CF82-6A9A-4E27-A73C-FDCC4F8642AE}" srcId="{81B5F77A-D508-4F1E-826D-B919A716D3BC}" destId="{54E1142B-9C4B-460D-A1BC-3A8002C0A1EC}" srcOrd="1" destOrd="0" parTransId="{610EFA36-9C14-4A47-AC72-B4D4C00B82BB}" sibTransId="{56B6D257-F8E9-41EF-98A9-72391F5B4890}"/>
    <dgm:cxn modelId="{5A7FBA6F-D543-4566-9EBC-711A2DB27C92}" type="presOf" srcId="{BD132E87-BD7A-4501-BA39-F2E2DC9EB101}" destId="{96D3F7A9-BF04-4C2A-A011-9DE3B02DD24D}" srcOrd="0" destOrd="0" presId="urn:microsoft.com/office/officeart/2005/8/layout/list1"/>
    <dgm:cxn modelId="{07582C35-0529-45E0-99D9-ED3F46ECBEEE}" srcId="{9A03D14F-EDFE-4F33-A376-8E12F9DCE8FA}" destId="{C9ED2466-A6FE-47BC-A807-36A5BC386CA4}" srcOrd="4" destOrd="0" parTransId="{03514F97-7C46-42F2-ACB3-A0FB6C03F092}" sibTransId="{5207DBC0-4743-41B8-8E0A-C2E7A2937E93}"/>
    <dgm:cxn modelId="{D2DE270E-CE6B-48FD-9EA8-1E1B3669E2CA}" srcId="{9A03D14F-EDFE-4F33-A376-8E12F9DCE8FA}" destId="{83497866-BD3D-4F5F-9324-A3EF7625796C}" srcOrd="1" destOrd="0" parTransId="{FE8F7B58-273E-4E74-95C7-55BCCED99CB9}" sibTransId="{892B8E75-AAD8-45CD-9AEE-A8FFC06DBDC3}"/>
    <dgm:cxn modelId="{DCA45420-E97A-44C2-9F96-D56CE1BB5E40}" srcId="{81B5F77A-D508-4F1E-826D-B919A716D3BC}" destId="{F6403736-7206-436E-862D-5F510E50855B}" srcOrd="4" destOrd="0" parTransId="{62BEB842-5C73-43A4-8940-DFA0CC6B12F8}" sibTransId="{9A349716-D7DE-40AD-81B3-025AF4E18184}"/>
    <dgm:cxn modelId="{D82E6EE3-39A7-47F8-93CE-E7C788CEB5EE}" srcId="{BD132E87-BD7A-4501-BA39-F2E2DC9EB101}" destId="{9A03D14F-EDFE-4F33-A376-8E12F9DCE8FA}" srcOrd="1" destOrd="0" parTransId="{60E2F162-A30D-4278-A2DC-168EF22FFCA9}" sibTransId="{06D5B150-7244-443C-A61D-D49D69157351}"/>
    <dgm:cxn modelId="{2D83A1AA-B91C-46CC-896C-162AE62C8BC7}" type="presOf" srcId="{AF896306-0428-488B-9ED8-28720E615588}" destId="{1AA486FF-888B-4B32-A04E-C89CF668E9C0}" srcOrd="0" destOrd="0" presId="urn:microsoft.com/office/officeart/2005/8/layout/list1"/>
    <dgm:cxn modelId="{ADAE0AA5-AD36-473D-BB51-40CA8477D351}" type="presOf" srcId="{9A03D14F-EDFE-4F33-A376-8E12F9DCE8FA}" destId="{108F9594-EB7F-4707-84C0-78D5B04FF7D3}" srcOrd="0" destOrd="0" presId="urn:microsoft.com/office/officeart/2005/8/layout/list1"/>
    <dgm:cxn modelId="{673274BB-FB98-4562-BE85-7329D740CDCE}" type="presOf" srcId="{0203F3B0-2FD3-4929-8713-D1DCB94BCFC6}" destId="{1AA486FF-888B-4B32-A04E-C89CF668E9C0}" srcOrd="0" destOrd="2" presId="urn:microsoft.com/office/officeart/2005/8/layout/list1"/>
    <dgm:cxn modelId="{268AE7EA-2592-4654-907A-5FFB198EB1E8}" type="presOf" srcId="{F6403736-7206-436E-862D-5F510E50855B}" destId="{FA7DC480-397C-4BEE-970A-D9E6FB4AE2A6}" srcOrd="0" destOrd="4" presId="urn:microsoft.com/office/officeart/2005/8/layout/list1"/>
    <dgm:cxn modelId="{1E50D062-5BD5-42D0-A2C3-3380212957EB}" type="presOf" srcId="{0F34E2E2-6934-4FD7-BF35-CFE71161FCFB}" destId="{1AA486FF-888B-4B32-A04E-C89CF668E9C0}" srcOrd="0" destOrd="3" presId="urn:microsoft.com/office/officeart/2005/8/layout/list1"/>
    <dgm:cxn modelId="{95D464DE-353E-4103-A3C1-F1A3BB7DD103}" srcId="{81B5F77A-D508-4F1E-826D-B919A716D3BC}" destId="{E31A667F-96AE-4F09-AEFA-ACE46B294693}" srcOrd="0" destOrd="0" parTransId="{6E8ECCD4-BB6B-468C-9B11-3D984A03B86E}" sibTransId="{1156A4FE-C100-478E-A427-4535004CEB44}"/>
    <dgm:cxn modelId="{D3D1881D-8EA0-4B04-B2D7-C51F14EA9906}" srcId="{BD132E87-BD7A-4501-BA39-F2E2DC9EB101}" destId="{81B5F77A-D508-4F1E-826D-B919A716D3BC}" srcOrd="0" destOrd="0" parTransId="{80D3E25E-4931-4A6D-A73F-68296C3E595B}" sibTransId="{8A5A3FBC-A3D3-4310-BFA4-D4FC33E5F67A}"/>
    <dgm:cxn modelId="{A363F706-9947-4EB2-8FE8-A10405928EB1}" type="presOf" srcId="{81B5F77A-D508-4F1E-826D-B919A716D3BC}" destId="{70223B48-A37C-44CF-A9F5-13A758B0F1B0}" srcOrd="0" destOrd="0" presId="urn:microsoft.com/office/officeart/2005/8/layout/list1"/>
    <dgm:cxn modelId="{AAAAD231-58E2-468B-8B7D-E124D152F074}" srcId="{9A03D14F-EDFE-4F33-A376-8E12F9DCE8FA}" destId="{0203F3B0-2FD3-4929-8713-D1DCB94BCFC6}" srcOrd="2" destOrd="0" parTransId="{C281EFDE-408B-4B23-A37B-F48EA67535CF}" sibTransId="{1DA785BB-FA4B-485C-9C2A-003FDD3F3212}"/>
    <dgm:cxn modelId="{E7B77885-1351-4817-B5A7-642E00E6247D}" type="presOf" srcId="{54E1142B-9C4B-460D-A1BC-3A8002C0A1EC}" destId="{FA7DC480-397C-4BEE-970A-D9E6FB4AE2A6}" srcOrd="0" destOrd="1" presId="urn:microsoft.com/office/officeart/2005/8/layout/list1"/>
    <dgm:cxn modelId="{95796016-6564-430F-9D27-4358B702EAD4}" type="presOf" srcId="{81B5F77A-D508-4F1E-826D-B919A716D3BC}" destId="{7580C646-E712-4833-87C1-694FF368095B}" srcOrd="1" destOrd="0" presId="urn:microsoft.com/office/officeart/2005/8/layout/list1"/>
    <dgm:cxn modelId="{19789989-7FD0-4E4E-92D1-CA1AD60CE909}" type="presOf" srcId="{9A03D14F-EDFE-4F33-A376-8E12F9DCE8FA}" destId="{47D5AB47-D725-4E4B-99EC-F981A6D818B5}" srcOrd="1" destOrd="0" presId="urn:microsoft.com/office/officeart/2005/8/layout/list1"/>
    <dgm:cxn modelId="{2EB3077C-2235-4B08-B850-48DEA392E9B0}" srcId="{81B5F77A-D508-4F1E-826D-B919A716D3BC}" destId="{F8B29F17-AAF9-4F19-8B17-FD22E2B4CCF6}" srcOrd="2" destOrd="0" parTransId="{777C8B58-8F2F-4D17-BFA8-082AE08E47E4}" sibTransId="{7C188EE1-B239-4E51-9B49-52E4B61A7C3E}"/>
    <dgm:cxn modelId="{7B8714D4-44F9-4941-9117-4458124A716D}" type="presOf" srcId="{E31A667F-96AE-4F09-AEFA-ACE46B294693}" destId="{FA7DC480-397C-4BEE-970A-D9E6FB4AE2A6}" srcOrd="0" destOrd="0" presId="urn:microsoft.com/office/officeart/2005/8/layout/list1"/>
    <dgm:cxn modelId="{2E011736-853C-43D5-8EC7-76487E237AA1}" srcId="{9A03D14F-EDFE-4F33-A376-8E12F9DCE8FA}" destId="{0F34E2E2-6934-4FD7-BF35-CFE71161FCFB}" srcOrd="3" destOrd="0" parTransId="{D06901AC-0FF8-4588-AB75-CF168FE117A3}" sibTransId="{969309CD-9DDE-486C-9A4E-5A6486C78AEE}"/>
    <dgm:cxn modelId="{644BD25C-AD31-40B9-B77A-5669C26C2D9F}" srcId="{81B5F77A-D508-4F1E-826D-B919A716D3BC}" destId="{E6DDA607-4ACA-4F14-BF0A-0B976BCBFA68}" srcOrd="3" destOrd="0" parTransId="{9BA3361F-B034-4BB2-BA4F-E59A32758DBD}" sibTransId="{75D02961-9AFB-4C44-A0C9-8F379DAFDA3E}"/>
    <dgm:cxn modelId="{0676F030-D261-43D7-BB06-A85B35327BF4}" type="presOf" srcId="{F8B29F17-AAF9-4F19-8B17-FD22E2B4CCF6}" destId="{FA7DC480-397C-4BEE-970A-D9E6FB4AE2A6}" srcOrd="0" destOrd="2" presId="urn:microsoft.com/office/officeart/2005/8/layout/list1"/>
    <dgm:cxn modelId="{6E5B0A0D-FF15-4C77-B2B3-B703D573E1E6}" type="presOf" srcId="{C9ED2466-A6FE-47BC-A807-36A5BC386CA4}" destId="{1AA486FF-888B-4B32-A04E-C89CF668E9C0}" srcOrd="0" destOrd="4" presId="urn:microsoft.com/office/officeart/2005/8/layout/list1"/>
    <dgm:cxn modelId="{98314900-6D4A-4A3E-A195-CA15E7104B6D}" type="presOf" srcId="{E6DDA607-4ACA-4F14-BF0A-0B976BCBFA68}" destId="{FA7DC480-397C-4BEE-970A-D9E6FB4AE2A6}" srcOrd="0" destOrd="3" presId="urn:microsoft.com/office/officeart/2005/8/layout/list1"/>
    <dgm:cxn modelId="{789103D2-F6D9-4F96-B089-112161EA6B5C}" srcId="{9A03D14F-EDFE-4F33-A376-8E12F9DCE8FA}" destId="{AF896306-0428-488B-9ED8-28720E615588}" srcOrd="0" destOrd="0" parTransId="{547A8E5D-4B93-4273-8021-7CFEB6AA5A0B}" sibTransId="{00ECE727-CE14-4D4B-8FBA-045053DFEFBD}"/>
    <dgm:cxn modelId="{A0BDF69B-FD25-406E-87CC-D6F5464187F0}" type="presOf" srcId="{83497866-BD3D-4F5F-9324-A3EF7625796C}" destId="{1AA486FF-888B-4B32-A04E-C89CF668E9C0}" srcOrd="0" destOrd="1" presId="urn:microsoft.com/office/officeart/2005/8/layout/list1"/>
    <dgm:cxn modelId="{A552CE33-49A5-45E3-A798-93A3E0888EED}" type="presParOf" srcId="{96D3F7A9-BF04-4C2A-A011-9DE3B02DD24D}" destId="{8E1FE633-E96A-433F-B0F7-174E41A9B871}" srcOrd="0" destOrd="0" presId="urn:microsoft.com/office/officeart/2005/8/layout/list1"/>
    <dgm:cxn modelId="{05462BF0-B5DB-4DA4-BF72-3B489DCDC360}" type="presParOf" srcId="{8E1FE633-E96A-433F-B0F7-174E41A9B871}" destId="{70223B48-A37C-44CF-A9F5-13A758B0F1B0}" srcOrd="0" destOrd="0" presId="urn:microsoft.com/office/officeart/2005/8/layout/list1"/>
    <dgm:cxn modelId="{18AD8D66-FCB0-47B0-94D6-7F899B9FE9D1}" type="presParOf" srcId="{8E1FE633-E96A-433F-B0F7-174E41A9B871}" destId="{7580C646-E712-4833-87C1-694FF368095B}" srcOrd="1" destOrd="0" presId="urn:microsoft.com/office/officeart/2005/8/layout/list1"/>
    <dgm:cxn modelId="{1A88BF0E-7B5C-4017-8F5D-B868960B08D9}" type="presParOf" srcId="{96D3F7A9-BF04-4C2A-A011-9DE3B02DD24D}" destId="{760C0F14-4BD5-4884-AC31-7B7A6AB92D51}" srcOrd="1" destOrd="0" presId="urn:microsoft.com/office/officeart/2005/8/layout/list1"/>
    <dgm:cxn modelId="{FE38A801-83FC-497B-892A-5E56AAAAA9DC}" type="presParOf" srcId="{96D3F7A9-BF04-4C2A-A011-9DE3B02DD24D}" destId="{FA7DC480-397C-4BEE-970A-D9E6FB4AE2A6}" srcOrd="2" destOrd="0" presId="urn:microsoft.com/office/officeart/2005/8/layout/list1"/>
    <dgm:cxn modelId="{425448A8-781B-4C7D-B965-9361C33B26FA}" type="presParOf" srcId="{96D3F7A9-BF04-4C2A-A011-9DE3B02DD24D}" destId="{6F4CF8E8-E71C-4C82-A2C6-1ACEAA620581}" srcOrd="3" destOrd="0" presId="urn:microsoft.com/office/officeart/2005/8/layout/list1"/>
    <dgm:cxn modelId="{857C02D7-1B88-4AAF-9211-4A6392E34824}" type="presParOf" srcId="{96D3F7A9-BF04-4C2A-A011-9DE3B02DD24D}" destId="{143BA3C3-AF5E-4F2F-84A7-8C7BC4076B7C}" srcOrd="4" destOrd="0" presId="urn:microsoft.com/office/officeart/2005/8/layout/list1"/>
    <dgm:cxn modelId="{19E924A8-6601-4878-8728-9C15152783DC}" type="presParOf" srcId="{143BA3C3-AF5E-4F2F-84A7-8C7BC4076B7C}" destId="{108F9594-EB7F-4707-84C0-78D5B04FF7D3}" srcOrd="0" destOrd="0" presId="urn:microsoft.com/office/officeart/2005/8/layout/list1"/>
    <dgm:cxn modelId="{76AE60C9-2C4C-4C65-AF61-A447CC702A55}" type="presParOf" srcId="{143BA3C3-AF5E-4F2F-84A7-8C7BC4076B7C}" destId="{47D5AB47-D725-4E4B-99EC-F981A6D818B5}" srcOrd="1" destOrd="0" presId="urn:microsoft.com/office/officeart/2005/8/layout/list1"/>
    <dgm:cxn modelId="{86CEF2CD-D698-49B1-BBF1-BD6D39E79E47}" type="presParOf" srcId="{96D3F7A9-BF04-4C2A-A011-9DE3B02DD24D}" destId="{442AA3F0-0FCB-4484-AC29-7F8B72C8A30A}" srcOrd="5" destOrd="0" presId="urn:microsoft.com/office/officeart/2005/8/layout/list1"/>
    <dgm:cxn modelId="{3522EE8F-CE83-4B01-AC9A-ACAB46C982E1}" type="presParOf" srcId="{96D3F7A9-BF04-4C2A-A011-9DE3B02DD24D}" destId="{1AA486FF-888B-4B32-A04E-C89CF668E9C0}" srcOrd="6" destOrd="0" presId="urn:microsoft.com/office/officeart/2005/8/layout/list1"/>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E789D-B074-4D2C-9774-CD693DD54BAE}">
      <dsp:nvSpPr>
        <dsp:cNvPr id="0" name=""/>
        <dsp:cNvSpPr/>
      </dsp:nvSpPr>
      <dsp:spPr>
        <a:xfrm>
          <a:off x="0" y="269233"/>
          <a:ext cx="6480720" cy="3061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02976" tIns="374904" rIns="502976" bIns="199136" numCol="1" spcCol="1270" anchor="t" anchorCtr="0">
          <a:noAutofit/>
        </a:bodyPr>
        <a:lstStyle/>
        <a:p>
          <a:pPr marL="285750" lvl="1" indent="-285750" algn="l" defTabSz="1244600">
            <a:lnSpc>
              <a:spcPct val="90000"/>
            </a:lnSpc>
            <a:spcBef>
              <a:spcPct val="0"/>
            </a:spcBef>
            <a:spcAft>
              <a:spcPct val="15000"/>
            </a:spcAft>
            <a:buChar char="••"/>
          </a:pPr>
          <a:r>
            <a:rPr lang="zh-CN" sz="2800" kern="1200" dirty="0" smtClean="0">
              <a:solidFill>
                <a:schemeClr val="accent6">
                  <a:lumMod val="50000"/>
                </a:schemeClr>
              </a:solidFill>
              <a:latin typeface="微软雅黑" panose="020B0503020204020204" pitchFamily="34" charset="-122"/>
              <a:ea typeface="微软雅黑" panose="020B0503020204020204" pitchFamily="34" charset="-122"/>
            </a:rPr>
            <a:t>聚焦教学中的一些疑难问题</a:t>
          </a:r>
          <a:endParaRPr lang="zh-CN" altLang="en-US" sz="2800" kern="1200" dirty="0">
            <a:solidFill>
              <a:schemeClr val="accent6">
                <a:lumMod val="50000"/>
              </a:schemeClr>
            </a:solidFill>
            <a:latin typeface="微软雅黑" pitchFamily="34" charset="-122"/>
            <a:ea typeface="微软雅黑" pitchFamily="34" charset="-122"/>
          </a:endParaRPr>
        </a:p>
        <a:p>
          <a:pPr marL="285750" lvl="1" indent="-285750" algn="l" defTabSz="1244600">
            <a:lnSpc>
              <a:spcPct val="90000"/>
            </a:lnSpc>
            <a:spcBef>
              <a:spcPct val="0"/>
            </a:spcBef>
            <a:spcAft>
              <a:spcPct val="15000"/>
            </a:spcAft>
            <a:buChar char="••"/>
          </a:pPr>
          <a:r>
            <a:rPr lang="zh-CN" sz="2800" kern="1200" dirty="0" smtClean="0">
              <a:solidFill>
                <a:schemeClr val="accent6">
                  <a:lumMod val="50000"/>
                </a:schemeClr>
              </a:solidFill>
              <a:latin typeface="微软雅黑" panose="020B0503020204020204" pitchFamily="34" charset="-122"/>
              <a:ea typeface="微软雅黑" panose="020B0503020204020204" pitchFamily="34" charset="-122"/>
            </a:rPr>
            <a:t>挖掘</a:t>
          </a:r>
          <a:r>
            <a:rPr lang="zh-CN" altLang="en-US" sz="2800" kern="1200" dirty="0" smtClean="0">
              <a:solidFill>
                <a:schemeClr val="accent6">
                  <a:lumMod val="50000"/>
                </a:schemeClr>
              </a:solidFill>
              <a:latin typeface="微软雅黑" panose="020B0503020204020204" pitchFamily="34" charset="-122"/>
              <a:ea typeface="微软雅黑" panose="020B0503020204020204" pitchFamily="34" charset="-122"/>
            </a:rPr>
            <a:t>创新</a:t>
          </a:r>
          <a:r>
            <a:rPr lang="zh-CN" sz="2800" kern="1200" dirty="0" smtClean="0">
              <a:solidFill>
                <a:schemeClr val="accent6">
                  <a:lumMod val="50000"/>
                </a:schemeClr>
              </a:solidFill>
              <a:latin typeface="微软雅黑" panose="020B0503020204020204" pitchFamily="34" charset="-122"/>
              <a:ea typeface="微软雅黑" panose="020B0503020204020204" pitchFamily="34" charset="-122"/>
            </a:rPr>
            <a:t>的教学设计</a:t>
          </a:r>
          <a:endParaRPr lang="zh-CN" altLang="en-US" sz="2800" kern="1200" dirty="0">
            <a:solidFill>
              <a:schemeClr val="accent6">
                <a:lumMod val="50000"/>
              </a:schemeClr>
            </a:solidFill>
            <a:latin typeface="微软雅黑" pitchFamily="34" charset="-122"/>
            <a:ea typeface="微软雅黑" pitchFamily="34" charset="-122"/>
          </a:endParaRPr>
        </a:p>
        <a:p>
          <a:pPr marL="285750" lvl="1" indent="-285750" algn="l" defTabSz="1244600">
            <a:lnSpc>
              <a:spcPct val="90000"/>
            </a:lnSpc>
            <a:spcBef>
              <a:spcPct val="0"/>
            </a:spcBef>
            <a:spcAft>
              <a:spcPct val="15000"/>
            </a:spcAft>
            <a:buChar char="••"/>
          </a:pPr>
          <a:r>
            <a:rPr lang="zh-CN" sz="2800" kern="1200" dirty="0" smtClean="0">
              <a:solidFill>
                <a:schemeClr val="accent6">
                  <a:lumMod val="50000"/>
                </a:schemeClr>
              </a:solidFill>
              <a:latin typeface="微软雅黑" panose="020B0503020204020204" pitchFamily="34" charset="-122"/>
              <a:ea typeface="微软雅黑" panose="020B0503020204020204" pitchFamily="34" charset="-122"/>
            </a:rPr>
            <a:t>捕捉优秀教师的教学艺术</a:t>
          </a:r>
          <a:endParaRPr lang="zh-CN" altLang="en-US" sz="2800" kern="1200" dirty="0">
            <a:solidFill>
              <a:schemeClr val="accent6">
                <a:lumMod val="50000"/>
              </a:schemeClr>
            </a:solidFill>
            <a:latin typeface="微软雅黑" pitchFamily="34" charset="-122"/>
            <a:ea typeface="微软雅黑" pitchFamily="34" charset="-122"/>
          </a:endParaRPr>
        </a:p>
        <a:p>
          <a:pPr marL="285750" lvl="1" indent="-285750" algn="l" defTabSz="1244600">
            <a:lnSpc>
              <a:spcPct val="90000"/>
            </a:lnSpc>
            <a:spcBef>
              <a:spcPct val="0"/>
            </a:spcBef>
            <a:spcAft>
              <a:spcPct val="15000"/>
            </a:spcAft>
            <a:buChar char="••"/>
          </a:pPr>
          <a:r>
            <a:rPr lang="zh-CN" sz="2800" kern="1200" dirty="0" smtClean="0">
              <a:solidFill>
                <a:schemeClr val="accent6">
                  <a:lumMod val="50000"/>
                </a:schemeClr>
              </a:solidFill>
              <a:latin typeface="微软雅黑" panose="020B0503020204020204" pitchFamily="34" charset="-122"/>
              <a:ea typeface="微软雅黑" panose="020B0503020204020204" pitchFamily="34" charset="-122"/>
            </a:rPr>
            <a:t>研究教与学中的理论问题</a:t>
          </a:r>
          <a:endParaRPr lang="zh-CN" altLang="en-US" sz="2800" kern="1200" dirty="0">
            <a:solidFill>
              <a:schemeClr val="accent6">
                <a:lumMod val="50000"/>
              </a:schemeClr>
            </a:solidFill>
            <a:latin typeface="微软雅黑" pitchFamily="34" charset="-122"/>
            <a:ea typeface="微软雅黑" pitchFamily="34" charset="-122"/>
          </a:endParaRPr>
        </a:p>
      </dsp:txBody>
      <dsp:txXfrm>
        <a:off x="0" y="269233"/>
        <a:ext cx="6480720" cy="3061800"/>
      </dsp:txXfrm>
    </dsp:sp>
    <dsp:sp modelId="{40951FC7-AAB4-4B99-BDF4-BCDE763D9C70}">
      <dsp:nvSpPr>
        <dsp:cNvPr id="0" name=""/>
        <dsp:cNvSpPr/>
      </dsp:nvSpPr>
      <dsp:spPr>
        <a:xfrm>
          <a:off x="324036" y="3553"/>
          <a:ext cx="4536504" cy="531360"/>
        </a:xfrm>
        <a:prstGeom prst="round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69" tIns="0" rIns="171469" bIns="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微软雅黑" panose="020B0503020204020204" pitchFamily="34" charset="-122"/>
              <a:ea typeface="微软雅黑" panose="020B0503020204020204" pitchFamily="34" charset="-122"/>
            </a:rPr>
            <a:t>选题依据</a:t>
          </a:r>
        </a:p>
      </dsp:txBody>
      <dsp:txXfrm>
        <a:off x="349975" y="29492"/>
        <a:ext cx="4484626"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DC480-397C-4BEE-970A-D9E6FB4AE2A6}">
      <dsp:nvSpPr>
        <dsp:cNvPr id="0" name=""/>
        <dsp:cNvSpPr/>
      </dsp:nvSpPr>
      <dsp:spPr>
        <a:xfrm>
          <a:off x="0" y="149238"/>
          <a:ext cx="7673506" cy="2329425"/>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95549" tIns="604012" rIns="595549" bIns="142240" numCol="1" spcCol="1270" anchor="t" anchorCtr="0">
          <a:noAutofit/>
        </a:bodyPr>
        <a:lstStyle/>
        <a:p>
          <a:pPr marL="228600" lvl="1" indent="-228600" algn="l" defTabSz="889000">
            <a:lnSpc>
              <a:spcPct val="60000"/>
            </a:lnSpc>
            <a:spcBef>
              <a:spcPct val="0"/>
            </a:spcBef>
            <a:spcAft>
              <a:spcPct val="15000"/>
            </a:spcAft>
            <a:buChar char="••"/>
          </a:pPr>
          <a:r>
            <a:rPr lang="zh-CN" altLang="en-US" sz="2000" b="0" kern="1200" dirty="0" smtClean="0">
              <a:latin typeface="微软雅黑" pitchFamily="34" charset="-122"/>
              <a:ea typeface="微软雅黑" pitchFamily="34" charset="-122"/>
            </a:rPr>
            <a:t>普通话标准</a:t>
          </a:r>
          <a:r>
            <a:rPr lang="en-US" altLang="zh-CN" sz="2000" b="0" kern="1200" dirty="0" smtClean="0">
              <a:latin typeface="微软雅黑" pitchFamily="34" charset="-122"/>
              <a:ea typeface="微软雅黑" pitchFamily="34" charset="-122"/>
            </a:rPr>
            <a:t>,</a:t>
          </a:r>
          <a:r>
            <a:rPr lang="zh-CN" altLang="en-US" sz="2000" b="0" kern="1200" dirty="0" smtClean="0">
              <a:latin typeface="微软雅黑" pitchFamily="34" charset="-122"/>
              <a:ea typeface="微软雅黑" pitchFamily="34" charset="-122"/>
            </a:rPr>
            <a:t>语言准确精炼 </a:t>
          </a:r>
          <a:endParaRPr lang="zh-CN" altLang="en-US" sz="2000" b="0" kern="1200" dirty="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b="0" kern="1200" dirty="0" smtClean="0">
              <a:latin typeface="微软雅黑" pitchFamily="34" charset="-122"/>
              <a:ea typeface="微软雅黑" pitchFamily="34" charset="-122"/>
            </a:rPr>
            <a:t>应变能力强，善于因势利导</a:t>
          </a:r>
        </a:p>
        <a:p>
          <a:pPr marL="228600" lvl="1" indent="-228600" algn="l" defTabSz="889000">
            <a:lnSpc>
              <a:spcPct val="60000"/>
            </a:lnSpc>
            <a:spcBef>
              <a:spcPct val="0"/>
            </a:spcBef>
            <a:spcAft>
              <a:spcPct val="15000"/>
            </a:spcAft>
            <a:buChar char="••"/>
          </a:pPr>
          <a:r>
            <a:rPr lang="zh-CN" altLang="en-US" sz="2000" b="0" kern="1200" dirty="0" smtClean="0">
              <a:latin typeface="微软雅黑" pitchFamily="34" charset="-122"/>
              <a:ea typeface="微软雅黑" pitchFamily="34" charset="-122"/>
            </a:rPr>
            <a:t>多媒体设备或教具使用熟练，操作正确无误</a:t>
          </a:r>
          <a:endParaRPr lang="en-US" altLang="zh-CN" sz="2000" b="0" kern="1200" dirty="0" smtClean="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b="0" kern="1200" dirty="0" smtClean="0">
              <a:latin typeface="微软雅黑" pitchFamily="34" charset="-122"/>
              <a:ea typeface="微软雅黑" pitchFamily="34" charset="-122"/>
            </a:rPr>
            <a:t>教态亲切自然，仪表端庄，举止大方</a:t>
          </a:r>
          <a:endParaRPr lang="en-US" altLang="zh-CN" sz="2000" b="0" kern="1200" dirty="0" smtClean="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b="0" kern="1200" dirty="0" smtClean="0">
              <a:latin typeface="微软雅黑" pitchFamily="34" charset="-122"/>
              <a:ea typeface="微软雅黑" pitchFamily="34" charset="-122"/>
            </a:rPr>
            <a:t>板书设计合理，书写规范，富有美感</a:t>
          </a:r>
          <a:endParaRPr lang="zh-CN" altLang="en-US" sz="2000" b="0" kern="1200" dirty="0">
            <a:latin typeface="微软雅黑" pitchFamily="34" charset="-122"/>
            <a:ea typeface="微软雅黑" pitchFamily="34" charset="-122"/>
          </a:endParaRPr>
        </a:p>
      </dsp:txBody>
      <dsp:txXfrm>
        <a:off x="0" y="149238"/>
        <a:ext cx="7673506" cy="2329425"/>
      </dsp:txXfrm>
    </dsp:sp>
    <dsp:sp modelId="{7580C646-E712-4833-87C1-694FF368095B}">
      <dsp:nvSpPr>
        <dsp:cNvPr id="0" name=""/>
        <dsp:cNvSpPr/>
      </dsp:nvSpPr>
      <dsp:spPr>
        <a:xfrm>
          <a:off x="383675" y="47938"/>
          <a:ext cx="5371454" cy="560518"/>
        </a:xfrm>
        <a:prstGeom prst="round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028" tIns="0" rIns="203028" bIns="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微软雅黑" pitchFamily="34" charset="-122"/>
              <a:ea typeface="微软雅黑" pitchFamily="34" charset="-122"/>
            </a:rPr>
            <a:t>教师</a:t>
          </a:r>
          <a:endParaRPr lang="zh-CN" altLang="en-US" sz="2800" kern="1200" dirty="0">
            <a:latin typeface="微软雅黑" pitchFamily="34" charset="-122"/>
            <a:ea typeface="微软雅黑" pitchFamily="34" charset="-122"/>
          </a:endParaRPr>
        </a:p>
      </dsp:txBody>
      <dsp:txXfrm>
        <a:off x="411037" y="75300"/>
        <a:ext cx="5316730" cy="505794"/>
      </dsp:txXfrm>
    </dsp:sp>
    <dsp:sp modelId="{1AA486FF-888B-4B32-A04E-C89CF668E9C0}">
      <dsp:nvSpPr>
        <dsp:cNvPr id="0" name=""/>
        <dsp:cNvSpPr/>
      </dsp:nvSpPr>
      <dsp:spPr>
        <a:xfrm>
          <a:off x="0" y="2694375"/>
          <a:ext cx="7673506" cy="2329425"/>
        </a:xfrm>
        <a:prstGeom prst="rect">
          <a:avLst/>
        </a:prstGeom>
        <a:solidFill>
          <a:schemeClr val="lt1">
            <a:alpha val="90000"/>
            <a:hueOff val="0"/>
            <a:satOff val="0"/>
            <a:lumOff val="0"/>
            <a:alphaOff val="0"/>
          </a:schemeClr>
        </a:solidFill>
        <a:ln w="9525" cap="flat" cmpd="sng" algn="ctr">
          <a:solidFill>
            <a:schemeClr val="accent4">
              <a:hueOff val="-3537382"/>
              <a:satOff val="39149"/>
              <a:lumOff val="-30589"/>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95549" tIns="604012" rIns="595549" bIns="142240" numCol="1" spcCol="1270" anchor="t" anchorCtr="0">
          <a:noAutofit/>
        </a:bodyPr>
        <a:lstStyle/>
        <a:p>
          <a:pPr marL="228600" lvl="1" indent="-228600" algn="l" defTabSz="889000">
            <a:lnSpc>
              <a:spcPct val="60000"/>
            </a:lnSpc>
            <a:spcBef>
              <a:spcPct val="0"/>
            </a:spcBef>
            <a:spcAft>
              <a:spcPct val="15000"/>
            </a:spcAft>
            <a:buChar char="••"/>
          </a:pPr>
          <a:r>
            <a:rPr lang="zh-CN" altLang="en-US" sz="2000" kern="1200" dirty="0" smtClean="0">
              <a:latin typeface="微软雅黑" pitchFamily="34" charset="-122"/>
              <a:ea typeface="微软雅黑" pitchFamily="34" charset="-122"/>
            </a:rPr>
            <a:t>突出主题，课堂教学内容完整</a:t>
          </a:r>
          <a:endParaRPr lang="zh-CN" altLang="en-US" sz="2000" kern="1200" dirty="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kern="1200" dirty="0" smtClean="0">
              <a:latin typeface="微软雅黑" pitchFamily="34" charset="-122"/>
              <a:ea typeface="微软雅黑" pitchFamily="34" charset="-122"/>
            </a:rPr>
            <a:t>摄像做到“平、稳、匀、准”，要有起幅落幅</a:t>
          </a:r>
          <a:endParaRPr lang="en-US" altLang="zh-CN" sz="2000" kern="1200" dirty="0" smtClean="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kern="1200" dirty="0" smtClean="0">
              <a:latin typeface="微软雅黑" pitchFamily="34" charset="-122"/>
              <a:ea typeface="微软雅黑" pitchFamily="34" charset="-122"/>
            </a:rPr>
            <a:t>声音清晰优美，声画同步</a:t>
          </a:r>
          <a:endParaRPr lang="en-US" altLang="zh-CN" sz="2000" kern="1200" dirty="0" smtClean="0">
            <a:latin typeface="微软雅黑" pitchFamily="34" charset="-122"/>
            <a:ea typeface="微软雅黑" pitchFamily="34" charset="-122"/>
          </a:endParaRPr>
        </a:p>
        <a:p>
          <a:pPr marL="228600" lvl="1" indent="-228600" algn="l" defTabSz="889000">
            <a:lnSpc>
              <a:spcPct val="60000"/>
            </a:lnSpc>
            <a:spcBef>
              <a:spcPct val="0"/>
            </a:spcBef>
            <a:spcAft>
              <a:spcPct val="15000"/>
            </a:spcAft>
            <a:buChar char="••"/>
          </a:pPr>
          <a:r>
            <a:rPr lang="zh-CN" altLang="en-US" sz="2000" kern="1200" dirty="0" smtClean="0">
              <a:latin typeface="微软雅黑" pitchFamily="34" charset="-122"/>
              <a:ea typeface="微软雅黑" pitchFamily="34" charset="-122"/>
            </a:rPr>
            <a:t>布光合理，层次分明，色彩对比度一致</a:t>
          </a:r>
        </a:p>
        <a:p>
          <a:pPr marL="228600" lvl="1" indent="-228600" algn="l" defTabSz="889000">
            <a:lnSpc>
              <a:spcPct val="60000"/>
            </a:lnSpc>
            <a:spcBef>
              <a:spcPct val="0"/>
            </a:spcBef>
            <a:spcAft>
              <a:spcPct val="15000"/>
            </a:spcAft>
            <a:buChar char="••"/>
          </a:pPr>
          <a:r>
            <a:rPr lang="zh-CN" altLang="en-US" sz="2000" kern="1200" dirty="0" smtClean="0">
              <a:latin typeface="微软雅黑" pitchFamily="34" charset="-122"/>
              <a:ea typeface="微软雅黑" pitchFamily="34" charset="-122"/>
            </a:rPr>
            <a:t>信号稳定、画面清晰、构图简洁</a:t>
          </a:r>
        </a:p>
      </dsp:txBody>
      <dsp:txXfrm>
        <a:off x="0" y="2694375"/>
        <a:ext cx="7673506" cy="2329425"/>
      </dsp:txXfrm>
    </dsp:sp>
    <dsp:sp modelId="{47D5AB47-D725-4E4B-99EC-F981A6D818B5}">
      <dsp:nvSpPr>
        <dsp:cNvPr id="0" name=""/>
        <dsp:cNvSpPr/>
      </dsp:nvSpPr>
      <dsp:spPr>
        <a:xfrm>
          <a:off x="383675" y="2635263"/>
          <a:ext cx="5371454" cy="487152"/>
        </a:xfrm>
        <a:prstGeom prst="roundRect">
          <a:avLst/>
        </a:prstGeom>
        <a:gradFill rotWithShape="0">
          <a:gsLst>
            <a:gs pos="0">
              <a:schemeClr val="accent4">
                <a:hueOff val="-3537382"/>
                <a:satOff val="39149"/>
                <a:lumOff val="-30589"/>
                <a:alphaOff val="0"/>
                <a:shade val="15000"/>
                <a:satMod val="180000"/>
              </a:schemeClr>
            </a:gs>
            <a:gs pos="50000">
              <a:schemeClr val="accent4">
                <a:hueOff val="-3537382"/>
                <a:satOff val="39149"/>
                <a:lumOff val="-30589"/>
                <a:alphaOff val="0"/>
                <a:shade val="45000"/>
                <a:satMod val="170000"/>
              </a:schemeClr>
            </a:gs>
            <a:gs pos="70000">
              <a:schemeClr val="accent4">
                <a:hueOff val="-3537382"/>
                <a:satOff val="39149"/>
                <a:lumOff val="-30589"/>
                <a:alphaOff val="0"/>
                <a:tint val="99000"/>
                <a:shade val="65000"/>
                <a:satMod val="155000"/>
              </a:schemeClr>
            </a:gs>
            <a:gs pos="100000">
              <a:schemeClr val="accent4">
                <a:hueOff val="-3537382"/>
                <a:satOff val="39149"/>
                <a:lumOff val="-30589"/>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3537382"/>
              <a:satOff val="39149"/>
              <a:lumOff val="-30589"/>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028" tIns="0" rIns="203028" bIns="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微软雅黑" pitchFamily="34" charset="-122"/>
              <a:ea typeface="微软雅黑" pitchFamily="34" charset="-122"/>
            </a:rPr>
            <a:t>录制技巧</a:t>
          </a:r>
          <a:endParaRPr lang="zh-CN" altLang="en-US" sz="2800" kern="1200" dirty="0">
            <a:latin typeface="微软雅黑" pitchFamily="34" charset="-122"/>
            <a:ea typeface="微软雅黑" pitchFamily="34" charset="-122"/>
          </a:endParaRPr>
        </a:p>
      </dsp:txBody>
      <dsp:txXfrm>
        <a:off x="407456" y="2659044"/>
        <a:ext cx="5323892" cy="43959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cs typeface="+mn-cs"/>
              </a:defRPr>
            </a:lvl1pPr>
          </a:lstStyle>
          <a:p>
            <a:pPr>
              <a:defRPr/>
            </a:pPr>
            <a:fld id="{B51A50DD-4D86-45F9-A392-A605E50A8237}"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ea typeface="+mn-ea"/>
                <a:cs typeface="+mn-cs"/>
              </a:defRPr>
            </a:lvl1pPr>
          </a:lstStyle>
          <a:p>
            <a:pPr>
              <a:defRPr/>
            </a:pPr>
            <a:fld id="{51E781FB-F833-4A10-BC3B-D17856CFE1AD}"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各位老师，大家好！欢迎你们参加本次培训，我是这次培训的讲师</a:t>
            </a:r>
            <a:r>
              <a:rPr lang="en-US" altLang="zh-CN" dirty="0" smtClean="0"/>
              <a:t>xxx</a:t>
            </a:r>
            <a:r>
              <a:rPr lang="zh-CN" altLang="en-US" dirty="0" smtClean="0"/>
              <a:t>。这节课我们共同讨论信息技术环境下的“优课”的设计与制作。</a:t>
            </a:r>
            <a:endParaRPr lang="zh-CN" altLang="en-US" dirty="0"/>
          </a:p>
        </p:txBody>
      </p:sp>
      <p:sp>
        <p:nvSpPr>
          <p:cNvPr id="4" name="灯片编号占位符 3"/>
          <p:cNvSpPr>
            <a:spLocks noGrp="1"/>
          </p:cNvSpPr>
          <p:nvPr>
            <p:ph type="sldNum" sz="quarter" idx="10"/>
          </p:nvPr>
        </p:nvSpPr>
        <p:spPr/>
        <p:txBody>
          <a:bodyPr/>
          <a:lstStyle/>
          <a:p>
            <a:pPr>
              <a:defRPr/>
            </a:pPr>
            <a:fld id="{51E781FB-F833-4A10-BC3B-D17856CFE1A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algn="l"/>
            <a:r>
              <a:rPr lang="zh-CN" altLang="en-US" dirty="0"/>
              <a:t>主要内容分为两大部分：一是“</a:t>
            </a:r>
            <a:r>
              <a:rPr lang="zh-CN" altLang="en-US" dirty="0">
                <a:solidFill>
                  <a:schemeClr val="bg1"/>
                </a:solidFill>
                <a:latin typeface="微软雅黑" panose="020B0503020204020204" pitchFamily="34" charset="-122"/>
                <a:ea typeface="微软雅黑" panose="020B0503020204020204" pitchFamily="34" charset="-122"/>
                <a:sym typeface="+mn-ea"/>
              </a:rPr>
              <a:t>全景再现：优课的设计和打造过程</a:t>
            </a:r>
            <a:r>
              <a:rPr lang="zh-CN" altLang="en-US" dirty="0"/>
              <a:t>”，通过这个部分我们可以了解设计优课的三个阶段。二是</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案例分析：优课的课堂呈现技巧，通过具体的案例，我们将更有针对性的了解到信息技术环境下优课的一些独特的课堂呈现技巧。</a:t>
            </a:r>
            <a:endParaRPr lang="zh-CN" altLang="en-US" dirty="0"/>
          </a:p>
        </p:txBody>
      </p:sp>
      <p:sp>
        <p:nvSpPr>
          <p:cNvPr id="4" name="灯片编号占位符 3"/>
          <p:cNvSpPr>
            <a:spLocks noGrp="1"/>
          </p:cNvSpPr>
          <p:nvPr>
            <p:ph type="sldNum" sz="quarter" idx="10"/>
          </p:nvPr>
        </p:nvSpPr>
        <p:spPr/>
        <p:txBody>
          <a:bodyPr/>
          <a:lstStyle/>
          <a:p>
            <a:pPr>
              <a:defRPr/>
            </a:pPr>
            <a:fld id="{51E781FB-F833-4A10-BC3B-D17856CFE1A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zh-CN" altLang="en-US" dirty="0" smtClean="0"/>
              <a:t>首先，我们一起讨论“</a:t>
            </a:r>
            <a:r>
              <a:rPr lang="zh-CN" altLang="en-US" b="1" dirty="0">
                <a:solidFill>
                  <a:srgbClr val="C00000"/>
                </a:solidFill>
                <a:latin typeface="微软雅黑" panose="020B0503020204020204" pitchFamily="34" charset="-122"/>
                <a:ea typeface="微软雅黑" panose="020B0503020204020204" pitchFamily="34" charset="-122"/>
                <a:sym typeface="+mn-ea"/>
              </a:rPr>
              <a:t>优课的设计和打造过程</a:t>
            </a:r>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pPr>
              <a:defRPr/>
            </a:pPr>
            <a:fld id="{51E781FB-F833-4A10-BC3B-D17856CFE1A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幻灯片图像占位符 1"/>
          <p:cNvSpPr>
            <a:spLocks noGrp="1"/>
          </p:cNvSpPr>
          <p:nvPr>
            <p:ph type="sldImg"/>
          </p:nvPr>
        </p:nvSpPr>
        <p:spPr/>
      </p:sp>
      <p:sp>
        <p:nvSpPr>
          <p:cNvPr id="23554" name="文本占位符 2"/>
          <p:cNvSpPr>
            <a:spLocks noGrp="1"/>
          </p:cNvSpPr>
          <p:nvPr>
            <p:ph type="body"/>
          </p:nvPr>
        </p:nvSpPr>
        <p:spPr/>
        <p:txBody>
          <a:bodyPr anchor="ctr"/>
          <a:p>
            <a:pPr lvl="0" indent="0"/>
            <a:r>
              <a:rPr lang="zh-CN" altLang="en-US">
                <a:latin typeface="黑体" panose="02010600030101010101" pitchFamily="49" charset="-122"/>
                <a:ea typeface="黑体" panose="02010600030101010101" pitchFamily="49" charset="-122"/>
              </a:rPr>
              <a:t>网络是信息技术的集大成者，已渗透到教育的各个方面，正在深刻的融合到我们的课堂教学中。作为一个教育工作者应经常在教学实践中思考：如何在</a:t>
            </a:r>
            <a:r>
              <a:rPr lang="zh-CN" altLang="en-US">
                <a:latin typeface="黑体" panose="02010600030101010101" pitchFamily="49" charset="-122"/>
                <a:ea typeface="黑体" panose="02010600030101010101" pitchFamily="49" charset="-122"/>
                <a:sym typeface="+mn-ea"/>
              </a:rPr>
              <a:t>信息技术支撑下开展优质课教学。</a:t>
            </a:r>
            <a:endParaRPr lang="zh-CN" altLang="en-US">
              <a:latin typeface="黑体" panose="02010600030101010101" pitchFamily="49" charset="-122"/>
              <a:ea typeface="黑体" panose="02010600030101010101" pitchFamily="49"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latin typeface="黑体" panose="02010600030101010101" pitchFamily="49" charset="-122"/>
                <a:ea typeface="黑体" panose="02010600030101010101" pitchFamily="49" charset="-122"/>
              </a:rPr>
              <a:t>首先我们要树立的一个理念：共建共享。当今信息时代，大家即是信息的建设者也是信息的受益者，共建共享对我们的教育教学工作影响深远。比如：</a:t>
            </a:r>
            <a:r>
              <a:rPr lang="zh-CN" altLang="en-US" dirty="0">
                <a:latin typeface="黑体" panose="02010600030101010101" pitchFamily="49" charset="-122"/>
                <a:ea typeface="黑体" panose="02010600030101010101" pitchFamily="49" charset="-122"/>
                <a:sym typeface="+mn-ea"/>
              </a:rPr>
              <a:t>透过在网络上寻找、筛选、发现和利用优质教育资源的过程，你可以对比和借鉴他人的成果。</a:t>
            </a:r>
            <a:r>
              <a:rPr lang="zh-CN" altLang="en-US" dirty="0">
                <a:solidFill>
                  <a:srgbClr val="FF0000"/>
                </a:solidFill>
                <a:latin typeface="黑体" panose="02010600030101010101" pitchFamily="49" charset="-122"/>
                <a:ea typeface="黑体" panose="02010600030101010101" pitchFamily="49" charset="-122"/>
                <a:sym typeface="+mn-ea"/>
              </a:rPr>
              <a:t>别人的资源好在哪里？我要怎样来用？我自身的立足点和生长点又在哪里？学生能否从中获益？</a:t>
            </a:r>
            <a:r>
              <a:rPr lang="zh-CN" altLang="en-US" dirty="0">
                <a:latin typeface="黑体" panose="02010600030101010101" pitchFamily="49" charset="-122"/>
                <a:ea typeface="黑体" panose="02010600030101010101" pitchFamily="49" charset="-122"/>
                <a:sym typeface="+mn-ea"/>
              </a:rPr>
              <a:t>在与网络优质资源的对话中怎样找到自己的方向感？别人可以做得那么好，我同样也可以！</a:t>
            </a:r>
            <a:r>
              <a:rPr lang="zh-CN" altLang="en-US" dirty="0">
                <a:solidFill>
                  <a:srgbClr val="FF0000"/>
                </a:solidFill>
                <a:latin typeface="黑体" panose="02010600030101010101" pitchFamily="49" charset="-122"/>
                <a:ea typeface="黑体" panose="02010600030101010101" pitchFamily="49" charset="-122"/>
                <a:sym typeface="+mn-ea"/>
              </a:rPr>
              <a:t>你将自己原创的教学设计、课件、微课乃至教学录像等数字教育资源传至网络，会有更多的人能借助网络共享到你的资源并了解你的想法。</a:t>
            </a:r>
            <a:r>
              <a:rPr lang="zh-CN" altLang="en-US" dirty="0">
                <a:latin typeface="黑体" panose="02010600030101010101" pitchFamily="49" charset="-122"/>
                <a:ea typeface="黑体" panose="02010600030101010101" pitchFamily="49" charset="-122"/>
                <a:sym typeface="+mn-ea"/>
              </a:rPr>
              <a:t>用他们的教学实践去进一步印证和检验这些想法后，或许又会形成属于他们自己的新的优质教育资源。</a:t>
            </a:r>
            <a:r>
              <a:rPr lang="zh-CN" altLang="en-US" dirty="0">
                <a:solidFill>
                  <a:srgbClr val="FF0000"/>
                </a:solidFill>
                <a:latin typeface="黑体" panose="02010600030101010101" pitchFamily="49" charset="-122"/>
                <a:ea typeface="黑体" panose="02010600030101010101" pitchFamily="49" charset="-122"/>
                <a:sym typeface="+mn-ea"/>
              </a:rPr>
              <a:t>在这样的网络分享过程中，你也可以找到自己的成就感——别人认同了我的资源，我还可以创造出更多的优质资源！实现了资源的共建共享！</a:t>
            </a:r>
            <a:endParaRPr lang="en-US" altLang="zh-CN" dirty="0">
              <a:solidFill>
                <a:srgbClr val="FF0000"/>
              </a:solidFill>
              <a:latin typeface="黑体" panose="02010600030101010101" pitchFamily="49" charset="-122"/>
              <a:ea typeface="黑体" panose="02010600030101010101" pitchFamily="49" charset="-122"/>
              <a:sym typeface="+mn-ea"/>
            </a:endParaRPr>
          </a:p>
          <a:p>
            <a:endParaRPr lang="zh-CN" altLang="en-US" dirty="0">
              <a:latin typeface="黑体" panose="02010600030101010101" pitchFamily="49" charset="-122"/>
              <a:ea typeface="黑体" panose="02010600030101010101" pitchFamily="49" charset="-122"/>
            </a:endParaRPr>
          </a:p>
          <a:p>
            <a:endParaRPr lang="zh-CN" altLang="en-US" dirty="0">
              <a:latin typeface="黑体" panose="02010600030101010101" pitchFamily="49" charset="-122"/>
              <a:ea typeface="黑体" panose="02010600030101010101" pitchFamily="49" charset="-122"/>
            </a:endParaRPr>
          </a:p>
          <a:p>
            <a:endParaRPr lang="zh-CN" altLang="en-US" dirty="0">
              <a:solidFill>
                <a:srgbClr val="FF0000"/>
              </a:solidFill>
              <a:latin typeface="黑体" panose="02010600030101010101" pitchFamily="49" charset="-122"/>
              <a:ea typeface="黑体" panose="02010600030101010101" pitchFamily="49" charset="-122"/>
            </a:endParaRPr>
          </a:p>
          <a:p>
            <a:endParaRPr lang="zh-CN" altLang="en-US" dirty="0">
              <a:latin typeface="黑体" panose="02010600030101010101" pitchFamily="49" charset="-122"/>
              <a:ea typeface="黑体" panose="02010600030101010101" pitchFamily="49" charset="-122"/>
            </a:endParaRPr>
          </a:p>
          <a:p>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pPr lvl="0" indent="0"/>
            <a:r>
              <a:rPr lang="zh-CN" altLang="en-US" b="1" dirty="0">
                <a:latin typeface="微软雅黑" panose="020B0503020204020204" pitchFamily="34" charset="-122"/>
                <a:ea typeface="微软雅黑" panose="020B0503020204020204" pitchFamily="34" charset="-122"/>
                <a:sym typeface="+mn-ea"/>
              </a:rPr>
              <a:t>那么？怎样才能打造出属于自己的优质课呢？我想大致可分成三个阶段：</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pPr lvl="0" indent="0"/>
            <a:r>
              <a:rPr lang="zh-CN" altLang="en-US" noProof="0" dirty="0" smtClean="0">
                <a:ln>
                  <a:noFill/>
                </a:ln>
                <a:effectLst/>
                <a:uLnTx/>
                <a:uFillTx/>
                <a:latin typeface="黑体" panose="02010600030101010101" pitchFamily="49" charset="-122"/>
                <a:ea typeface="黑体" panose="02010600030101010101" pitchFamily="49" charset="-122"/>
                <a:cs typeface="+mn-cs"/>
                <a:sym typeface="+mn-ea"/>
              </a:rPr>
              <a:t>优课的</a:t>
            </a:r>
            <a:r>
              <a:rPr lang="zh-CN" altLang="en-US" noProof="0" dirty="0">
                <a:ln>
                  <a:noFill/>
                </a:ln>
                <a:effectLst/>
                <a:uLnTx/>
                <a:uFillTx/>
                <a:latin typeface="黑体" panose="02010600030101010101" pitchFamily="49" charset="-122"/>
                <a:ea typeface="黑体" panose="02010600030101010101" pitchFamily="49" charset="-122"/>
                <a:cs typeface="+mn-cs"/>
                <a:sym typeface="+mn-ea"/>
              </a:rPr>
              <a:t>选题很重要，是一堂好课的顶层设计基础，选课可以是针对一堂课的，也可以是针对几堂课的</a:t>
            </a:r>
            <a:r>
              <a:rPr lang="zh-CN" altLang="en-US" noProof="0" dirty="0" smtClean="0">
                <a:ln>
                  <a:noFill/>
                </a:ln>
                <a:effectLst/>
                <a:uLnTx/>
                <a:uFillTx/>
                <a:latin typeface="黑体" panose="02010600030101010101" pitchFamily="49" charset="-122"/>
                <a:ea typeface="黑体" panose="02010600030101010101" pitchFamily="49" charset="-122"/>
                <a:cs typeface="+mn-cs"/>
                <a:sym typeface="+mn-ea"/>
              </a:rPr>
              <a:t>。一般选课依据有以下几点：</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幻灯片图像占位符 1"/>
          <p:cNvSpPr>
            <a:spLocks noGrp="1"/>
          </p:cNvSpPr>
          <p:nvPr>
            <p:ph type="sldImg"/>
          </p:nvPr>
        </p:nvSpPr>
        <p:spPr/>
      </p:sp>
      <p:sp>
        <p:nvSpPr>
          <p:cNvPr id="33794" name="文本占位符 2"/>
          <p:cNvSpPr>
            <a:spLocks noGrp="1"/>
          </p:cNvSpPr>
          <p:nvPr>
            <p:ph type="body"/>
          </p:nvPr>
        </p:nvSpPr>
        <p:spPr/>
        <p:txBody>
          <a:bodyPr anchor="ctr"/>
          <a:p>
            <a:pPr algn="l"/>
            <a:r>
              <a:rPr lang="zh-CN" altLang="en-US" b="1">
                <a:latin typeface="黑体" panose="02010600030101010101" pitchFamily="49" charset="-122"/>
                <a:ea typeface="黑体" panose="02010600030101010101" pitchFamily="49" charset="-122"/>
              </a:rPr>
              <a:t>首先我给大家分享理想的课堂的理念。我认为理想的课堂应该是：</a:t>
            </a:r>
            <a:r>
              <a:rPr lang="zh-CN" altLang="en-US" b="1" dirty="0" smtClean="0">
                <a:solidFill>
                  <a:schemeClr val="tx1">
                    <a:lumMod val="95000"/>
                    <a:lumOff val="5000"/>
                  </a:schemeClr>
                </a:solidFill>
                <a:latin typeface="黑体" panose="02010600030101010101" pitchFamily="49" charset="-122"/>
                <a:ea typeface="黑体" panose="02010600030101010101" pitchFamily="49" charset="-122"/>
                <a:sym typeface="+mn-ea"/>
              </a:rPr>
              <a:t>教师能主动适应孩子的变化，能积累孩子过程化行为数据，能生成孩子个别化学习报告，由以学科知识为主的课堂转变为学科教学与信息技术融合的课堂。我们的优质课应该努力朝这个方向发展。</a:t>
            </a:r>
            <a:endParaRPr lang="zh-CN" altLang="en-US" b="1" dirty="0" smtClean="0">
              <a:solidFill>
                <a:schemeClr val="tx1">
                  <a:lumMod val="95000"/>
                  <a:lumOff val="5000"/>
                </a:schemeClr>
              </a:solidFill>
              <a:latin typeface="黑体" panose="02010600030101010101" pitchFamily="49" charset="-122"/>
              <a:ea typeface="黑体" panose="02010600030101010101" pitchFamily="49" charset="-122"/>
            </a:endParaRPr>
          </a:p>
          <a:p>
            <a:pPr lvl="0" indent="0"/>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b="1">
                <a:latin typeface="黑体" panose="02010600030101010101" pitchFamily="49" charset="-122"/>
                <a:ea typeface="黑体" panose="02010600030101010101" pitchFamily="49" charset="-122"/>
              </a:rPr>
              <a:t>一堂优质课，设计和讲授成功后，我们需要将它录制下来，为</a:t>
            </a:r>
            <a:r>
              <a:rPr lang="zh-CN" altLang="en-US" b="1">
                <a:latin typeface="黑体" panose="02010600030101010101" pitchFamily="49" charset="-122"/>
                <a:ea typeface="黑体" panose="02010600030101010101" pitchFamily="49" charset="-122"/>
                <a:sym typeface="+mn-ea"/>
              </a:rPr>
              <a:t>自我反思</a:t>
            </a:r>
            <a:r>
              <a:rPr lang="zh-CN" altLang="en-US" b="1">
                <a:latin typeface="黑体" panose="02010600030101010101" pitchFamily="49" charset="-122"/>
                <a:ea typeface="黑体" panose="02010600030101010101" pitchFamily="49" charset="-122"/>
              </a:rPr>
              <a:t>和资源</a:t>
            </a:r>
            <a:r>
              <a:rPr lang="zh-CN" altLang="en-US" b="1">
                <a:latin typeface="黑体" panose="02010600030101010101" pitchFamily="49" charset="-122"/>
                <a:ea typeface="黑体" panose="02010600030101010101" pitchFamily="49" charset="-122"/>
                <a:sym typeface="+mn-ea"/>
              </a:rPr>
              <a:t>共享</a:t>
            </a:r>
            <a:r>
              <a:rPr lang="zh-CN" altLang="en-US" b="1">
                <a:latin typeface="黑体" panose="02010600030101010101" pitchFamily="49" charset="-122"/>
                <a:ea typeface="黑体" panose="02010600030101010101" pitchFamily="49" charset="-122"/>
              </a:rPr>
              <a:t>提供保证。那么需要注意些什么呢？教师方面：    录制技巧：</a:t>
            </a:r>
            <a:endParaRPr lang="zh-CN" altLang="en-US" b="1">
              <a:latin typeface="黑体" panose="02010600030101010101" pitchFamily="49" charset="-122"/>
              <a:ea typeface="黑体" panose="02010600030101010101" pitchFamily="49"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b="1">
                <a:latin typeface="黑体" panose="02010600030101010101" pitchFamily="49" charset="-122"/>
                <a:ea typeface="黑体" panose="02010600030101010101" pitchFamily="49" charset="-122"/>
                <a:sym typeface="+mn-ea"/>
              </a:rPr>
              <a:t>锤炼都是从对</a:t>
            </a:r>
            <a:r>
              <a:rPr lang="zh-CN" altLang="en-US" b="1" dirty="0">
                <a:latin typeface="微软雅黑" panose="020B0503020204020204" pitchFamily="34" charset="-122"/>
                <a:ea typeface="微软雅黑" panose="020B0503020204020204" pitchFamily="34" charset="-122"/>
                <a:sym typeface="+mn-ea"/>
              </a:rPr>
              <a:t>优质课的反思开始的：这里展示的是三课两反思的典型过程。</a:t>
            </a:r>
            <a:endParaRPr lang="zh-CN" altLang="en-US" b="1" dirty="0">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b="1">
                <a:latin typeface="黑体" panose="02010600030101010101" pitchFamily="49" charset="-122"/>
                <a:ea typeface="黑体" panose="02010600030101010101" pitchFamily="49" charset="-122"/>
              </a:rPr>
              <a:t>我们要学会借助多方的力，理性审视，提高自己</a:t>
            </a:r>
            <a:endParaRPr lang="zh-CN" altLang="en-US" b="1">
              <a:latin typeface="黑体" panose="02010600030101010101" pitchFamily="49" charset="-122"/>
              <a:ea typeface="黑体" panose="02010600030101010101" pitchFamily="49"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latin typeface="黑体" panose="02010600030101010101" pitchFamily="49" charset="-122"/>
                <a:ea typeface="黑体" panose="02010600030101010101" pitchFamily="49" charset="-122"/>
              </a:rPr>
              <a:t>当然更可以借助像“一师一优课”活动这样的展示与交流的平台，在更大范围让专家和同行给你提出宝贵的意见和建议</a:t>
            </a:r>
            <a:r>
              <a:rPr lang="zh-CN" altLang="en-US" b="1">
                <a:latin typeface="黑体" panose="02010600030101010101" pitchFamily="49" charset="-122"/>
                <a:ea typeface="黑体" panose="02010600030101010101" pitchFamily="49" charset="-122"/>
              </a:rPr>
              <a:t>。</a:t>
            </a:r>
            <a:endParaRPr lang="zh-CN" altLang="en-US" b="1">
              <a:latin typeface="黑体" panose="02010600030101010101" pitchFamily="49" charset="-122"/>
              <a:ea typeface="黑体" panose="02010600030101010101" pitchFamily="49"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latin typeface="黑体" panose="02010600030101010101" pitchFamily="49" charset="-122"/>
                <a:ea typeface="黑体" panose="02010600030101010101" pitchFamily="49" charset="-122"/>
              </a:rPr>
              <a:t>总之，对于优课的共享、交流、应用和再生，我们的理解是：</a:t>
            </a:r>
            <a:endParaRPr lang="zh-CN" altLang="en-US">
              <a:latin typeface="黑体" panose="02010600030101010101" pitchFamily="49" charset="-122"/>
              <a:ea typeface="黑体" panose="02010600030101010101" pitchFamily="49"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接下来我们将通过两个案例来具体分析信息技术支撑下的优课的呈现技巧。</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在这节小学语文课《乞巧》中，执教者分别在课前、课中、课后这些不同的时间节点，</a:t>
            </a:r>
            <a:r>
              <a:rPr lang="zh-CN" altLang="en-US">
                <a:sym typeface="+mn-ea"/>
              </a:rPr>
              <a:t>运用信息技术手段</a:t>
            </a:r>
            <a:r>
              <a:rPr lang="zh-CN" altLang="en-US"/>
              <a:t>形成了丰富、多层次、高效率的课堂呈现效果。</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利用信息技术提供的学习资源，学生更好地完成了课前自主学习。</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利用定格图导入新课，直击本课的教学内容，同时创设了穿越时空、返回古代的优美情境。</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课中通过观看视频实现了跨学科的整合，课堂容量大幅提升。</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贯穿整节课的课件则成为点睛之笔，既帮助教师的教更直观形象，也帮助学生的学更轻松愉悦。</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课件的运用也极大地丰富了课堂的外延。</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课后要求学生阅读相关学习资料，也是对课堂教学的补充与延伸，通过信息手段的介入，作业形式更多样化、合理化、人文化了。</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接下来我们再一起看看中学化学课《酸和碱之间会发生》，这节课在教学重难点的突破上恰当地运用了信息技术手段来进行支撑。</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有简洁、精当的课件贯穿全课。</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有直观形象的数字化实验过程。</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随后是小组合作进行实验和总结。整个课堂充满趣味和活力。</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我们来小结一下优质课借助信息技术支撑的优势：</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相信大家通过相关的学习对优课的设计和制作有了较为全面的认识，祝大家学习愉快！</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4" name="Rounded Rectangle 15"/>
          <p:cNvSpPr/>
          <p:nvPr/>
        </p:nvSpPr>
        <p:spPr>
          <a:xfrm>
            <a:off x="35984" y="44451"/>
            <a:ext cx="12172949" cy="5400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 name="Group 9"/>
          <p:cNvGrpSpPr>
            <a:grpSpLocks noChangeAspect="1"/>
          </p:cNvGrpSpPr>
          <p:nvPr/>
        </p:nvGrpSpPr>
        <p:grpSpPr bwMode="auto">
          <a:xfrm>
            <a:off x="0" y="4243389"/>
            <a:ext cx="12208933" cy="1330325"/>
            <a:chOff x="-3840910" y="4241197"/>
            <a:chExt cx="13011150" cy="1892300"/>
          </a:xfrm>
        </p:grpSpPr>
        <p:sp>
          <p:nvSpPr>
            <p:cNvPr id="6" name="Freeform 14"/>
            <p:cNvSpPr/>
            <p:nvPr/>
          </p:nvSpPr>
          <p:spPr bwMode="hidden">
            <a:xfrm>
              <a:off x="4810681" y="4499676"/>
              <a:ext cx="4295219" cy="1016152"/>
            </a:xfrm>
            <a:custGeom>
              <a:avLst/>
              <a:gdLst>
                <a:gd name="T0" fmla="*/ 4285695 w 2706"/>
                <a:gd name="T1" fmla="*/ 0 h 640"/>
                <a:gd name="T2" fmla="*/ 4285695 w 2706"/>
                <a:gd name="T3" fmla="*/ 0 h 640"/>
                <a:gd name="T4" fmla="*/ 4104744 w 2706"/>
                <a:gd name="T5" fmla="*/ 28579 h 640"/>
                <a:gd name="T6" fmla="*/ 3920617 w 2706"/>
                <a:gd name="T7" fmla="*/ 60334 h 640"/>
                <a:gd name="T8" fmla="*/ 3733317 w 2706"/>
                <a:gd name="T9" fmla="*/ 95264 h 640"/>
                <a:gd name="T10" fmla="*/ 3539667 w 2706"/>
                <a:gd name="T11" fmla="*/ 130194 h 640"/>
                <a:gd name="T12" fmla="*/ 3342842 w 2706"/>
                <a:gd name="T13" fmla="*/ 171476 h 640"/>
                <a:gd name="T14" fmla="*/ 3139669 w 2706"/>
                <a:gd name="T15" fmla="*/ 212757 h 640"/>
                <a:gd name="T16" fmla="*/ 2933320 w 2706"/>
                <a:gd name="T17" fmla="*/ 260389 h 640"/>
                <a:gd name="T18" fmla="*/ 2720623 w 2706"/>
                <a:gd name="T19" fmla="*/ 308021 h 640"/>
                <a:gd name="T20" fmla="*/ 2720623 w 2706"/>
                <a:gd name="T21" fmla="*/ 308021 h 640"/>
                <a:gd name="T22" fmla="*/ 2336498 w 2706"/>
                <a:gd name="T23" fmla="*/ 400110 h 640"/>
                <a:gd name="T24" fmla="*/ 1961896 w 2706"/>
                <a:gd name="T25" fmla="*/ 482672 h 640"/>
                <a:gd name="T26" fmla="*/ 1603167 w 2706"/>
                <a:gd name="T27" fmla="*/ 558884 h 640"/>
                <a:gd name="T28" fmla="*/ 1257137 w 2706"/>
                <a:gd name="T29" fmla="*/ 631920 h 640"/>
                <a:gd name="T30" fmla="*/ 926980 w 2706"/>
                <a:gd name="T31" fmla="*/ 695429 h 640"/>
                <a:gd name="T32" fmla="*/ 606347 w 2706"/>
                <a:gd name="T33" fmla="*/ 752588 h 640"/>
                <a:gd name="T34" fmla="*/ 298411 w 2706"/>
                <a:gd name="T35" fmla="*/ 806571 h 640"/>
                <a:gd name="T36" fmla="*/ 0 w 2706"/>
                <a:gd name="T37" fmla="*/ 854203 h 640"/>
                <a:gd name="T38" fmla="*/ 0 w 2706"/>
                <a:gd name="T39" fmla="*/ 854203 h 640"/>
                <a:gd name="T40" fmla="*/ 206348 w 2706"/>
                <a:gd name="T41" fmla="*/ 882782 h 640"/>
                <a:gd name="T42" fmla="*/ 403173 w 2706"/>
                <a:gd name="T43" fmla="*/ 908186 h 640"/>
                <a:gd name="T44" fmla="*/ 593648 w 2706"/>
                <a:gd name="T45" fmla="*/ 930414 h 640"/>
                <a:gd name="T46" fmla="*/ 780949 w 2706"/>
                <a:gd name="T47" fmla="*/ 949467 h 640"/>
                <a:gd name="T48" fmla="*/ 961900 w 2706"/>
                <a:gd name="T49" fmla="*/ 968520 h 640"/>
                <a:gd name="T50" fmla="*/ 1136503 w 2706"/>
                <a:gd name="T51" fmla="*/ 981222 h 640"/>
                <a:gd name="T52" fmla="*/ 1304756 w 2706"/>
                <a:gd name="T53" fmla="*/ 993924 h 640"/>
                <a:gd name="T54" fmla="*/ 1469835 w 2706"/>
                <a:gd name="T55" fmla="*/ 1003450 h 640"/>
                <a:gd name="T56" fmla="*/ 1631739 w 2706"/>
                <a:gd name="T57" fmla="*/ 1009801 h 640"/>
                <a:gd name="T58" fmla="*/ 1787294 w 2706"/>
                <a:gd name="T59" fmla="*/ 1012977 h 640"/>
                <a:gd name="T60" fmla="*/ 1936499 w 2706"/>
                <a:gd name="T61" fmla="*/ 1016152 h 640"/>
                <a:gd name="T62" fmla="*/ 2082530 w 2706"/>
                <a:gd name="T63" fmla="*/ 1016152 h 640"/>
                <a:gd name="T64" fmla="*/ 2225387 w 2706"/>
                <a:gd name="T65" fmla="*/ 1012977 h 640"/>
                <a:gd name="T66" fmla="*/ 2365069 w 2706"/>
                <a:gd name="T67" fmla="*/ 1009801 h 640"/>
                <a:gd name="T68" fmla="*/ 2498402 w 2706"/>
                <a:gd name="T69" fmla="*/ 1003450 h 640"/>
                <a:gd name="T70" fmla="*/ 2628560 w 2706"/>
                <a:gd name="T71" fmla="*/ 993924 h 640"/>
                <a:gd name="T72" fmla="*/ 2752369 w 2706"/>
                <a:gd name="T73" fmla="*/ 984397 h 640"/>
                <a:gd name="T74" fmla="*/ 2876178 w 2706"/>
                <a:gd name="T75" fmla="*/ 971695 h 640"/>
                <a:gd name="T76" fmla="*/ 2993637 w 2706"/>
                <a:gd name="T77" fmla="*/ 955818 h 640"/>
                <a:gd name="T78" fmla="*/ 3111097 w 2706"/>
                <a:gd name="T79" fmla="*/ 939941 h 640"/>
                <a:gd name="T80" fmla="*/ 3222208 w 2706"/>
                <a:gd name="T81" fmla="*/ 920888 h 640"/>
                <a:gd name="T82" fmla="*/ 3333319 w 2706"/>
                <a:gd name="T83" fmla="*/ 901835 h 640"/>
                <a:gd name="T84" fmla="*/ 3438080 w 2706"/>
                <a:gd name="T85" fmla="*/ 879607 h 640"/>
                <a:gd name="T86" fmla="*/ 3542841 w 2706"/>
                <a:gd name="T87" fmla="*/ 857378 h 640"/>
                <a:gd name="T88" fmla="*/ 3644428 w 2706"/>
                <a:gd name="T89" fmla="*/ 831974 h 640"/>
                <a:gd name="T90" fmla="*/ 3742841 w 2706"/>
                <a:gd name="T91" fmla="*/ 806571 h 640"/>
                <a:gd name="T92" fmla="*/ 3838078 w 2706"/>
                <a:gd name="T93" fmla="*/ 777991 h 640"/>
                <a:gd name="T94" fmla="*/ 3933316 w 2706"/>
                <a:gd name="T95" fmla="*/ 749412 h 640"/>
                <a:gd name="T96" fmla="*/ 4114267 w 2706"/>
                <a:gd name="T97" fmla="*/ 685903 h 640"/>
                <a:gd name="T98" fmla="*/ 4288870 w 2706"/>
                <a:gd name="T99" fmla="*/ 619218 h 640"/>
                <a:gd name="T100" fmla="*/ 4288870 w 2706"/>
                <a:gd name="T101" fmla="*/ 619218 h 640"/>
                <a:gd name="T102" fmla="*/ 4295219 w 2706"/>
                <a:gd name="T103" fmla="*/ 616042 h 640"/>
                <a:gd name="T104" fmla="*/ 4295219 w 2706"/>
                <a:gd name="T105" fmla="*/ 616042 h 640"/>
                <a:gd name="T106" fmla="*/ 4295219 w 2706"/>
                <a:gd name="T107" fmla="*/ 0 h 640"/>
                <a:gd name="T108" fmla="*/ 4295219 w 2706"/>
                <a:gd name="T109" fmla="*/ 0 h 640"/>
                <a:gd name="T110" fmla="*/ 4285695 w 2706"/>
                <a:gd name="T111" fmla="*/ 0 h 640"/>
                <a:gd name="T112" fmla="*/ 4285695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18"/>
            <p:cNvSpPr/>
            <p:nvPr/>
          </p:nvSpPr>
          <p:spPr bwMode="hidden">
            <a:xfrm>
              <a:off x="-308538" y="4319027"/>
              <a:ext cx="8280254" cy="1208092"/>
            </a:xfrm>
            <a:custGeom>
              <a:avLst/>
              <a:gdLst>
                <a:gd name="T0" fmla="*/ 8280254 w 5216"/>
                <a:gd name="T1" fmla="*/ 1131992 h 762"/>
                <a:gd name="T2" fmla="*/ 7911960 w 5216"/>
                <a:gd name="T3" fmla="*/ 1087600 h 762"/>
                <a:gd name="T4" fmla="*/ 7108700 w 5216"/>
                <a:gd name="T5" fmla="*/ 967108 h 762"/>
                <a:gd name="T6" fmla="*/ 6213365 w 5216"/>
                <a:gd name="T7" fmla="*/ 805395 h 762"/>
                <a:gd name="T8" fmla="*/ 5216433 w 5216"/>
                <a:gd name="T9" fmla="*/ 592948 h 762"/>
                <a:gd name="T10" fmla="*/ 4676693 w 5216"/>
                <a:gd name="T11" fmla="*/ 469285 h 762"/>
                <a:gd name="T12" fmla="*/ 4257600 w 5216"/>
                <a:gd name="T13" fmla="*/ 374160 h 762"/>
                <a:gd name="T14" fmla="*/ 3857557 w 5216"/>
                <a:gd name="T15" fmla="*/ 291718 h 762"/>
                <a:gd name="T16" fmla="*/ 3476564 w 5216"/>
                <a:gd name="T17" fmla="*/ 221959 h 762"/>
                <a:gd name="T18" fmla="*/ 3111445 w 5216"/>
                <a:gd name="T19" fmla="*/ 161713 h 762"/>
                <a:gd name="T20" fmla="*/ 2762201 w 5216"/>
                <a:gd name="T21" fmla="*/ 114150 h 762"/>
                <a:gd name="T22" fmla="*/ 2117688 w 5216"/>
                <a:gd name="T23" fmla="*/ 44392 h 762"/>
                <a:gd name="T24" fmla="*/ 1539848 w 5216"/>
                <a:gd name="T25" fmla="*/ 6342 h 762"/>
                <a:gd name="T26" fmla="*/ 1022332 w 5216"/>
                <a:gd name="T27" fmla="*/ 0 h 762"/>
                <a:gd name="T28" fmla="*/ 568315 w 5216"/>
                <a:gd name="T29" fmla="*/ 15854 h 762"/>
                <a:gd name="T30" fmla="*/ 174622 w 5216"/>
                <a:gd name="T31" fmla="*/ 50734 h 762"/>
                <a:gd name="T32" fmla="*/ 0 w 5216"/>
                <a:gd name="T33" fmla="*/ 76100 h 762"/>
                <a:gd name="T34" fmla="*/ 498466 w 5216"/>
                <a:gd name="T35" fmla="*/ 136346 h 762"/>
                <a:gd name="T36" fmla="*/ 1035032 w 5216"/>
                <a:gd name="T37" fmla="*/ 221959 h 762"/>
                <a:gd name="T38" fmla="*/ 1609697 w 5216"/>
                <a:gd name="T39" fmla="*/ 332939 h 762"/>
                <a:gd name="T40" fmla="*/ 2225636 w 5216"/>
                <a:gd name="T41" fmla="*/ 469285 h 762"/>
                <a:gd name="T42" fmla="*/ 2787601 w 5216"/>
                <a:gd name="T43" fmla="*/ 599290 h 762"/>
                <a:gd name="T44" fmla="*/ 3822633 w 5216"/>
                <a:gd name="T45" fmla="*/ 818078 h 762"/>
                <a:gd name="T46" fmla="*/ 4298874 w 5216"/>
                <a:gd name="T47" fmla="*/ 906862 h 762"/>
                <a:gd name="T48" fmla="*/ 4749716 w 5216"/>
                <a:gd name="T49" fmla="*/ 982962 h 762"/>
                <a:gd name="T50" fmla="*/ 5175159 w 5216"/>
                <a:gd name="T51" fmla="*/ 1049550 h 762"/>
                <a:gd name="T52" fmla="*/ 5575202 w 5216"/>
                <a:gd name="T53" fmla="*/ 1100283 h 762"/>
                <a:gd name="T54" fmla="*/ 5953020 w 5216"/>
                <a:gd name="T55" fmla="*/ 1144675 h 762"/>
                <a:gd name="T56" fmla="*/ 6308614 w 5216"/>
                <a:gd name="T57" fmla="*/ 1173213 h 762"/>
                <a:gd name="T58" fmla="*/ 6641983 w 5216"/>
                <a:gd name="T59" fmla="*/ 1195409 h 762"/>
                <a:gd name="T60" fmla="*/ 6959477 w 5216"/>
                <a:gd name="T61" fmla="*/ 1208092 h 762"/>
                <a:gd name="T62" fmla="*/ 7254747 w 5216"/>
                <a:gd name="T63" fmla="*/ 1208092 h 762"/>
                <a:gd name="T64" fmla="*/ 7534142 w 5216"/>
                <a:gd name="T65" fmla="*/ 1201750 h 762"/>
                <a:gd name="T66" fmla="*/ 7797663 w 5216"/>
                <a:gd name="T67" fmla="*/ 1185896 h 762"/>
                <a:gd name="T68" fmla="*/ 8045308 w 5216"/>
                <a:gd name="T69" fmla="*/ 1160529 h 762"/>
                <a:gd name="T70" fmla="*/ 8280254 w 5216"/>
                <a:gd name="T71" fmla="*/ 1131992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22"/>
            <p:cNvSpPr/>
            <p:nvPr/>
          </p:nvSpPr>
          <p:spPr bwMode="hidden">
            <a:xfrm>
              <a:off x="4014" y="4334834"/>
              <a:ext cx="8164231" cy="1101960"/>
            </a:xfrm>
            <a:custGeom>
              <a:avLst/>
              <a:gdLst>
                <a:gd name="T0" fmla="*/ 0 w 5144"/>
                <a:gd name="T1" fmla="*/ 111149 h 694"/>
                <a:gd name="T2" fmla="*/ 0 w 5144"/>
                <a:gd name="T3" fmla="*/ 111149 h 694"/>
                <a:gd name="T4" fmla="*/ 28568 w 5144"/>
                <a:gd name="T5" fmla="*/ 104797 h 694"/>
                <a:gd name="T6" fmla="*/ 114274 w 5144"/>
                <a:gd name="T7" fmla="*/ 88919 h 694"/>
                <a:gd name="T8" fmla="*/ 260290 w 5144"/>
                <a:gd name="T9" fmla="*/ 66689 h 694"/>
                <a:gd name="T10" fmla="*/ 355519 w 5144"/>
                <a:gd name="T11" fmla="*/ 53987 h 694"/>
                <a:gd name="T12" fmla="*/ 466618 w 5144"/>
                <a:gd name="T13" fmla="*/ 41284 h 694"/>
                <a:gd name="T14" fmla="*/ 590415 w 5144"/>
                <a:gd name="T15" fmla="*/ 31757 h 694"/>
                <a:gd name="T16" fmla="*/ 733257 w 5144"/>
                <a:gd name="T17" fmla="*/ 22230 h 694"/>
                <a:gd name="T18" fmla="*/ 888797 w 5144"/>
                <a:gd name="T19" fmla="*/ 12703 h 694"/>
                <a:gd name="T20" fmla="*/ 1063382 w 5144"/>
                <a:gd name="T21" fmla="*/ 6351 h 694"/>
                <a:gd name="T22" fmla="*/ 1253838 w 5144"/>
                <a:gd name="T23" fmla="*/ 3176 h 694"/>
                <a:gd name="T24" fmla="*/ 1460166 w 5144"/>
                <a:gd name="T25" fmla="*/ 0 h 694"/>
                <a:gd name="T26" fmla="*/ 1682365 w 5144"/>
                <a:gd name="T27" fmla="*/ 3176 h 694"/>
                <a:gd name="T28" fmla="*/ 1920435 w 5144"/>
                <a:gd name="T29" fmla="*/ 9527 h 694"/>
                <a:gd name="T30" fmla="*/ 2177552 w 5144"/>
                <a:gd name="T31" fmla="*/ 22230 h 694"/>
                <a:gd name="T32" fmla="*/ 2450539 w 5144"/>
                <a:gd name="T33" fmla="*/ 38108 h 694"/>
                <a:gd name="T34" fmla="*/ 2739398 w 5144"/>
                <a:gd name="T35" fmla="*/ 63514 h 694"/>
                <a:gd name="T36" fmla="*/ 3047302 w 5144"/>
                <a:gd name="T37" fmla="*/ 92095 h 694"/>
                <a:gd name="T38" fmla="*/ 3374253 w 5144"/>
                <a:gd name="T39" fmla="*/ 127027 h 694"/>
                <a:gd name="T40" fmla="*/ 3717074 w 5144"/>
                <a:gd name="T41" fmla="*/ 168311 h 694"/>
                <a:gd name="T42" fmla="*/ 4078941 w 5144"/>
                <a:gd name="T43" fmla="*/ 219122 h 694"/>
                <a:gd name="T44" fmla="*/ 4456680 w 5144"/>
                <a:gd name="T45" fmla="*/ 276284 h 694"/>
                <a:gd name="T46" fmla="*/ 4853464 w 5144"/>
                <a:gd name="T47" fmla="*/ 342973 h 694"/>
                <a:gd name="T48" fmla="*/ 5269294 w 5144"/>
                <a:gd name="T49" fmla="*/ 422365 h 694"/>
                <a:gd name="T50" fmla="*/ 5704169 w 5144"/>
                <a:gd name="T51" fmla="*/ 508108 h 694"/>
                <a:gd name="T52" fmla="*/ 6158090 w 5144"/>
                <a:gd name="T53" fmla="*/ 603379 h 694"/>
                <a:gd name="T54" fmla="*/ 6631057 w 5144"/>
                <a:gd name="T55" fmla="*/ 711352 h 694"/>
                <a:gd name="T56" fmla="*/ 7123069 w 5144"/>
                <a:gd name="T57" fmla="*/ 828852 h 694"/>
                <a:gd name="T58" fmla="*/ 7634127 w 5144"/>
                <a:gd name="T59" fmla="*/ 959055 h 694"/>
                <a:gd name="T60" fmla="*/ 8164231 w 5144"/>
                <a:gd name="T61" fmla="*/ 1101960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Freeform 26"/>
            <p:cNvSpPr/>
            <p:nvPr/>
          </p:nvSpPr>
          <p:spPr bwMode="hidden">
            <a:xfrm>
              <a:off x="4157164" y="4316769"/>
              <a:ext cx="4939265" cy="925827"/>
            </a:xfrm>
            <a:custGeom>
              <a:avLst/>
              <a:gdLst>
                <a:gd name="T0" fmla="*/ 0 w 3112"/>
                <a:gd name="T1" fmla="*/ 925827 h 584"/>
                <a:gd name="T2" fmla="*/ 0 w 3112"/>
                <a:gd name="T3" fmla="*/ 925827 h 584"/>
                <a:gd name="T4" fmla="*/ 142845 w 3112"/>
                <a:gd name="T5" fmla="*/ 887779 h 584"/>
                <a:gd name="T6" fmla="*/ 533288 w 3112"/>
                <a:gd name="T7" fmla="*/ 789489 h 584"/>
                <a:gd name="T8" fmla="*/ 803107 w 3112"/>
                <a:gd name="T9" fmla="*/ 722906 h 584"/>
                <a:gd name="T10" fmla="*/ 1114192 w 3112"/>
                <a:gd name="T11" fmla="*/ 649981 h 584"/>
                <a:gd name="T12" fmla="*/ 1460194 w 3112"/>
                <a:gd name="T13" fmla="*/ 570715 h 584"/>
                <a:gd name="T14" fmla="*/ 1831591 w 3112"/>
                <a:gd name="T15" fmla="*/ 485108 h 584"/>
                <a:gd name="T16" fmla="*/ 2225209 w 3112"/>
                <a:gd name="T17" fmla="*/ 402671 h 584"/>
                <a:gd name="T18" fmla="*/ 2628349 w 3112"/>
                <a:gd name="T19" fmla="*/ 320235 h 584"/>
                <a:gd name="T20" fmla="*/ 3041013 w 3112"/>
                <a:gd name="T21" fmla="*/ 244139 h 584"/>
                <a:gd name="T22" fmla="*/ 3450502 w 3112"/>
                <a:gd name="T23" fmla="*/ 171215 h 584"/>
                <a:gd name="T24" fmla="*/ 3653659 w 3112"/>
                <a:gd name="T25" fmla="*/ 139508 h 584"/>
                <a:gd name="T26" fmla="*/ 3850468 w 3112"/>
                <a:gd name="T27" fmla="*/ 107802 h 584"/>
                <a:gd name="T28" fmla="*/ 4047277 w 3112"/>
                <a:gd name="T29" fmla="*/ 82437 h 584"/>
                <a:gd name="T30" fmla="*/ 4237737 w 3112"/>
                <a:gd name="T31" fmla="*/ 57072 h 584"/>
                <a:gd name="T32" fmla="*/ 4425023 w 3112"/>
                <a:gd name="T33" fmla="*/ 38048 h 584"/>
                <a:gd name="T34" fmla="*/ 4602786 w 3112"/>
                <a:gd name="T35" fmla="*/ 22194 h 584"/>
                <a:gd name="T36" fmla="*/ 4774200 w 3112"/>
                <a:gd name="T37" fmla="*/ 9512 h 584"/>
                <a:gd name="T38" fmla="*/ 4939265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useBgFill="1">
          <p:nvSpPr>
            <p:cNvPr id="10" name="Freeform 10"/>
            <p:cNvSpPr/>
            <p:nvPr/>
          </p:nvSpPr>
          <p:spPr bwMode="hidden">
            <a:xfrm>
              <a:off x="-3840910" y="4241197"/>
              <a:ext cx="13011150" cy="1892300"/>
            </a:xfrm>
            <a:custGeom>
              <a:avLst/>
              <a:gdLst>
                <a:gd name="T0" fmla="*/ 13004800 w 8196"/>
                <a:gd name="T1" fmla="*/ 812800 h 1192"/>
                <a:gd name="T2" fmla="*/ 12763500 w 8196"/>
                <a:gd name="T3" fmla="*/ 904875 h 1192"/>
                <a:gd name="T4" fmla="*/ 12506325 w 8196"/>
                <a:gd name="T5" fmla="*/ 984250 h 1192"/>
                <a:gd name="T6" fmla="*/ 12233275 w 8196"/>
                <a:gd name="T7" fmla="*/ 1057275 h 1192"/>
                <a:gd name="T8" fmla="*/ 11941175 w 8196"/>
                <a:gd name="T9" fmla="*/ 1114425 h 1192"/>
                <a:gd name="T10" fmla="*/ 11623675 w 8196"/>
                <a:gd name="T11" fmla="*/ 1158875 h 1192"/>
                <a:gd name="T12" fmla="*/ 11280775 w 8196"/>
                <a:gd name="T13" fmla="*/ 1190625 h 1192"/>
                <a:gd name="T14" fmla="*/ 10909300 w 8196"/>
                <a:gd name="T15" fmla="*/ 1209675 h 1192"/>
                <a:gd name="T16" fmla="*/ 10506075 w 8196"/>
                <a:gd name="T17" fmla="*/ 1206500 h 1192"/>
                <a:gd name="T18" fmla="*/ 10067925 w 8196"/>
                <a:gd name="T19" fmla="*/ 1190625 h 1192"/>
                <a:gd name="T20" fmla="*/ 9591675 w 8196"/>
                <a:gd name="T21" fmla="*/ 1152525 h 1192"/>
                <a:gd name="T22" fmla="*/ 9074150 w 8196"/>
                <a:gd name="T23" fmla="*/ 1095375 h 1192"/>
                <a:gd name="T24" fmla="*/ 8515350 w 8196"/>
                <a:gd name="T25" fmla="*/ 1019175 h 1192"/>
                <a:gd name="T26" fmla="*/ 7908925 w 8196"/>
                <a:gd name="T27" fmla="*/ 917575 h 1192"/>
                <a:gd name="T28" fmla="*/ 7251700 w 8196"/>
                <a:gd name="T29" fmla="*/ 793750 h 1192"/>
                <a:gd name="T30" fmla="*/ 6543675 w 8196"/>
                <a:gd name="T31" fmla="*/ 644525 h 1192"/>
                <a:gd name="T32" fmla="*/ 5778500 w 8196"/>
                <a:gd name="T33" fmla="*/ 469900 h 1192"/>
                <a:gd name="T34" fmla="*/ 5391150 w 8196"/>
                <a:gd name="T35" fmla="*/ 381000 h 1192"/>
                <a:gd name="T36" fmla="*/ 4657725 w 8196"/>
                <a:gd name="T37" fmla="*/ 234950 h 1192"/>
                <a:gd name="T38" fmla="*/ 3987800 w 8196"/>
                <a:gd name="T39" fmla="*/ 130175 h 1192"/>
                <a:gd name="T40" fmla="*/ 3375025 w 8196"/>
                <a:gd name="T41" fmla="*/ 57150 h 1192"/>
                <a:gd name="T42" fmla="*/ 2819400 w 8196"/>
                <a:gd name="T43" fmla="*/ 15875 h 1192"/>
                <a:gd name="T44" fmla="*/ 2320925 w 8196"/>
                <a:gd name="T45" fmla="*/ 0 h 1192"/>
                <a:gd name="T46" fmla="*/ 1876425 w 8196"/>
                <a:gd name="T47" fmla="*/ 6350 h 1192"/>
                <a:gd name="T48" fmla="*/ 1482725 w 8196"/>
                <a:gd name="T49" fmla="*/ 31750 h 1192"/>
                <a:gd name="T50" fmla="*/ 1136650 w 8196"/>
                <a:gd name="T51" fmla="*/ 69850 h 1192"/>
                <a:gd name="T52" fmla="*/ 841375 w 8196"/>
                <a:gd name="T53" fmla="*/ 117475 h 1192"/>
                <a:gd name="T54" fmla="*/ 593725 w 8196"/>
                <a:gd name="T55" fmla="*/ 171450 h 1192"/>
                <a:gd name="T56" fmla="*/ 393700 w 8196"/>
                <a:gd name="T57" fmla="*/ 228600 h 1192"/>
                <a:gd name="T58" fmla="*/ 234950 w 8196"/>
                <a:gd name="T59" fmla="*/ 279400 h 1192"/>
                <a:gd name="T60" fmla="*/ 76200 w 8196"/>
                <a:gd name="T61" fmla="*/ 342900 h 1192"/>
                <a:gd name="T62" fmla="*/ 0 w 8196"/>
                <a:gd name="T63" fmla="*/ 381000 h 1192"/>
                <a:gd name="T64" fmla="*/ 13004800 w 8196"/>
                <a:gd name="T65" fmla="*/ 1892300 h 1192"/>
                <a:gd name="T66" fmla="*/ 13011150 w 8196"/>
                <a:gd name="T67" fmla="*/ 1882775 h 1192"/>
                <a:gd name="T68" fmla="*/ 13011150 w 8196"/>
                <a:gd name="T69" fmla="*/ 809625 h 1192"/>
                <a:gd name="T70" fmla="*/ 13004800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1" name="文本框 26"/>
          <p:cNvSpPr txBox="1">
            <a:spLocks noChangeArrowheads="1"/>
          </p:cNvSpPr>
          <p:nvPr/>
        </p:nvSpPr>
        <p:spPr bwMode="auto">
          <a:xfrm>
            <a:off x="861485" y="200025"/>
            <a:ext cx="6337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mtClean="0">
                <a:solidFill>
                  <a:schemeClr val="bg1"/>
                </a:solidFill>
                <a:latin typeface="黑体" panose="02010600030101010101" pitchFamily="49" charset="-122"/>
                <a:ea typeface="黑体" panose="02010600030101010101" pitchFamily="49" charset="-122"/>
              </a:rPr>
              <a:t>自治区中小学教师教学信息化应用能力培训</a:t>
            </a:r>
            <a:endParaRPr lang="zh-CN" altLang="en-US" smtClean="0">
              <a:solidFill>
                <a:schemeClr val="bg1"/>
              </a:solidFill>
              <a:latin typeface="黑体" panose="02010600030101010101" pitchFamily="49" charset="-122"/>
              <a:ea typeface="黑体" panose="02010600030101010101" pitchFamily="49" charset="-122"/>
            </a:endParaRPr>
          </a:p>
        </p:txBody>
      </p:sp>
      <p:sp>
        <p:nvSpPr>
          <p:cNvPr id="12" name="矩形 27"/>
          <p:cNvSpPr>
            <a:spLocks noChangeArrowheads="1"/>
          </p:cNvSpPr>
          <p:nvPr/>
        </p:nvSpPr>
        <p:spPr bwMode="auto">
          <a:xfrm>
            <a:off x="7621706" y="6262123"/>
            <a:ext cx="3300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rgbClr val="C00000"/>
                </a:solidFill>
                <a:latin typeface="黑体" panose="02010600030101010101" pitchFamily="49" charset="-122"/>
                <a:ea typeface="黑体" panose="02010600030101010101" pitchFamily="49" charset="-122"/>
              </a:rPr>
              <a:t> 新疆维吾尔自治区电化教育馆</a:t>
            </a:r>
            <a:endParaRPr lang="zh-CN" altLang="en-US" dirty="0" smtClean="0">
              <a:solidFill>
                <a:srgbClr val="C00000"/>
              </a:solidFill>
              <a:latin typeface="黑体" panose="02010600030101010101" pitchFamily="49" charset="-122"/>
              <a:ea typeface="黑体" panose="02010600030101010101" pitchFamily="49" charset="-122"/>
            </a:endParaRPr>
          </a:p>
        </p:txBody>
      </p:sp>
      <p:sp>
        <p:nvSpPr>
          <p:cNvPr id="2" name="Title 1"/>
          <p:cNvSpPr>
            <a:spLocks noGrp="1"/>
          </p:cNvSpPr>
          <p:nvPr>
            <p:ph type="ctrTitle"/>
          </p:nvPr>
        </p:nvSpPr>
        <p:spPr>
          <a:xfrm>
            <a:off x="914400" y="620688"/>
            <a:ext cx="10363200" cy="1780108"/>
          </a:xfrm>
        </p:spPr>
        <p:txBody>
          <a:bodyPr anchor="b">
            <a:normAutofit/>
          </a:bodyPr>
          <a:lstStyle>
            <a:lvl1pPr>
              <a:defRPr sz="4400">
                <a:solidFill>
                  <a:srgbClr val="FFFFFF"/>
                </a:solidFi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828800" y="2893251"/>
            <a:ext cx="8534400" cy="1473200"/>
          </a:xfrm>
        </p:spPr>
        <p:txBody>
          <a:bodyPr>
            <a:normAutofit/>
          </a:bodyPr>
          <a:lstStyle>
            <a:lvl1pPr marL="0" indent="0" algn="ctr">
              <a:buNone/>
              <a:defRPr sz="2000">
                <a:solidFill>
                  <a:srgbClr val="FFFFFF"/>
                </a:solidFill>
                <a:latin typeface="微软雅黑" panose="020B0503020204020204" pitchFamily="34" charset="-122"/>
                <a:ea typeface="微软雅黑" panose="020B0503020204020204"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空白">
    <p:spTree>
      <p:nvGrpSpPr>
        <p:cNvPr id="1" name=""/>
        <p:cNvGrpSpPr/>
        <p:nvPr/>
      </p:nvGrpSpPr>
      <p:grpSpPr>
        <a:xfrm>
          <a:off x="0" y="0"/>
          <a:ext cx="0" cy="0"/>
          <a:chOff x="0" y="0"/>
          <a:chExt cx="0" cy="0"/>
        </a:xfrm>
      </p:grpSpPr>
      <p:sp>
        <p:nvSpPr>
          <p:cNvPr id="4" name="Rounded Rectangle 11"/>
          <p:cNvSpPr/>
          <p:nvPr/>
        </p:nvSpPr>
        <p:spPr>
          <a:xfrm>
            <a:off x="16934" y="17463"/>
            <a:ext cx="12136967" cy="1414462"/>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 name="Group 5"/>
          <p:cNvGrpSpPr>
            <a:grpSpLocks noChangeAspect="1"/>
          </p:cNvGrpSpPr>
          <p:nvPr/>
        </p:nvGrpSpPr>
        <p:grpSpPr bwMode="auto">
          <a:xfrm>
            <a:off x="12701" y="496889"/>
            <a:ext cx="12187767" cy="1368425"/>
            <a:chOff x="-3941258" y="4294188"/>
            <a:chExt cx="13047250" cy="1892300"/>
          </a:xfrm>
        </p:grpSpPr>
        <p:sp>
          <p:nvSpPr>
            <p:cNvPr id="6" name="Freeform 14"/>
            <p:cNvSpPr/>
            <p:nvPr/>
          </p:nvSpPr>
          <p:spPr bwMode="hidden">
            <a:xfrm>
              <a:off x="4810006" y="4499677"/>
              <a:ext cx="4295986" cy="1016152"/>
            </a:xfrm>
            <a:custGeom>
              <a:avLst/>
              <a:gdLst>
                <a:gd name="T0" fmla="*/ 4286461 w 2706"/>
                <a:gd name="T1" fmla="*/ 0 h 640"/>
                <a:gd name="T2" fmla="*/ 4286461 w 2706"/>
                <a:gd name="T3" fmla="*/ 0 h 640"/>
                <a:gd name="T4" fmla="*/ 4105477 w 2706"/>
                <a:gd name="T5" fmla="*/ 28579 h 640"/>
                <a:gd name="T6" fmla="*/ 3921318 w 2706"/>
                <a:gd name="T7" fmla="*/ 60334 h 640"/>
                <a:gd name="T8" fmla="*/ 3733983 w 2706"/>
                <a:gd name="T9" fmla="*/ 95264 h 640"/>
                <a:gd name="T10" fmla="*/ 3540299 w 2706"/>
                <a:gd name="T11" fmla="*/ 130194 h 640"/>
                <a:gd name="T12" fmla="*/ 3343439 w 2706"/>
                <a:gd name="T13" fmla="*/ 171476 h 640"/>
                <a:gd name="T14" fmla="*/ 3140229 w 2706"/>
                <a:gd name="T15" fmla="*/ 212757 h 640"/>
                <a:gd name="T16" fmla="*/ 2933844 w 2706"/>
                <a:gd name="T17" fmla="*/ 260389 h 640"/>
                <a:gd name="T18" fmla="*/ 2721109 w 2706"/>
                <a:gd name="T19" fmla="*/ 308021 h 640"/>
                <a:gd name="T20" fmla="*/ 2721109 w 2706"/>
                <a:gd name="T21" fmla="*/ 308021 h 640"/>
                <a:gd name="T22" fmla="*/ 2336915 w 2706"/>
                <a:gd name="T23" fmla="*/ 400110 h 640"/>
                <a:gd name="T24" fmla="*/ 1962246 w 2706"/>
                <a:gd name="T25" fmla="*/ 482672 h 640"/>
                <a:gd name="T26" fmla="*/ 1603454 w 2706"/>
                <a:gd name="T27" fmla="*/ 558884 h 640"/>
                <a:gd name="T28" fmla="*/ 1257362 w 2706"/>
                <a:gd name="T29" fmla="*/ 631920 h 640"/>
                <a:gd name="T30" fmla="*/ 927146 w 2706"/>
                <a:gd name="T31" fmla="*/ 695429 h 640"/>
                <a:gd name="T32" fmla="*/ 606455 w 2706"/>
                <a:gd name="T33" fmla="*/ 752588 h 640"/>
                <a:gd name="T34" fmla="*/ 298465 w 2706"/>
                <a:gd name="T35" fmla="*/ 806571 h 640"/>
                <a:gd name="T36" fmla="*/ 0 w 2706"/>
                <a:gd name="T37" fmla="*/ 854203 h 640"/>
                <a:gd name="T38" fmla="*/ 0 w 2706"/>
                <a:gd name="T39" fmla="*/ 854203 h 640"/>
                <a:gd name="T40" fmla="*/ 206385 w 2706"/>
                <a:gd name="T41" fmla="*/ 882782 h 640"/>
                <a:gd name="T42" fmla="*/ 403245 w 2706"/>
                <a:gd name="T43" fmla="*/ 908186 h 640"/>
                <a:gd name="T44" fmla="*/ 593754 w 2706"/>
                <a:gd name="T45" fmla="*/ 930414 h 640"/>
                <a:gd name="T46" fmla="*/ 781088 w 2706"/>
                <a:gd name="T47" fmla="*/ 949467 h 640"/>
                <a:gd name="T48" fmla="*/ 962072 w 2706"/>
                <a:gd name="T49" fmla="*/ 968520 h 640"/>
                <a:gd name="T50" fmla="*/ 1136706 w 2706"/>
                <a:gd name="T51" fmla="*/ 981222 h 640"/>
                <a:gd name="T52" fmla="*/ 1304989 w 2706"/>
                <a:gd name="T53" fmla="*/ 993924 h 640"/>
                <a:gd name="T54" fmla="*/ 1470097 w 2706"/>
                <a:gd name="T55" fmla="*/ 1003450 h 640"/>
                <a:gd name="T56" fmla="*/ 1632030 w 2706"/>
                <a:gd name="T57" fmla="*/ 1009801 h 640"/>
                <a:gd name="T58" fmla="*/ 1787613 w 2706"/>
                <a:gd name="T59" fmla="*/ 1012977 h 640"/>
                <a:gd name="T60" fmla="*/ 1936845 w 2706"/>
                <a:gd name="T61" fmla="*/ 1016152 h 640"/>
                <a:gd name="T62" fmla="*/ 2082902 w 2706"/>
                <a:gd name="T63" fmla="*/ 1016152 h 640"/>
                <a:gd name="T64" fmla="*/ 2225784 w 2706"/>
                <a:gd name="T65" fmla="*/ 1012977 h 640"/>
                <a:gd name="T66" fmla="*/ 2365491 w 2706"/>
                <a:gd name="T67" fmla="*/ 1009801 h 640"/>
                <a:gd name="T68" fmla="*/ 2498848 w 2706"/>
                <a:gd name="T69" fmla="*/ 1003450 h 640"/>
                <a:gd name="T70" fmla="*/ 2629029 w 2706"/>
                <a:gd name="T71" fmla="*/ 993924 h 640"/>
                <a:gd name="T72" fmla="*/ 2752860 w 2706"/>
                <a:gd name="T73" fmla="*/ 984397 h 640"/>
                <a:gd name="T74" fmla="*/ 2876691 w 2706"/>
                <a:gd name="T75" fmla="*/ 971695 h 640"/>
                <a:gd name="T76" fmla="*/ 2994172 w 2706"/>
                <a:gd name="T77" fmla="*/ 955818 h 640"/>
                <a:gd name="T78" fmla="*/ 3111653 w 2706"/>
                <a:gd name="T79" fmla="*/ 939941 h 640"/>
                <a:gd name="T80" fmla="*/ 3222783 w 2706"/>
                <a:gd name="T81" fmla="*/ 920888 h 640"/>
                <a:gd name="T82" fmla="*/ 3333914 w 2706"/>
                <a:gd name="T83" fmla="*/ 901835 h 640"/>
                <a:gd name="T84" fmla="*/ 3438694 w 2706"/>
                <a:gd name="T85" fmla="*/ 879607 h 640"/>
                <a:gd name="T86" fmla="*/ 3543474 w 2706"/>
                <a:gd name="T87" fmla="*/ 857378 h 640"/>
                <a:gd name="T88" fmla="*/ 3645079 w 2706"/>
                <a:gd name="T89" fmla="*/ 831974 h 640"/>
                <a:gd name="T90" fmla="*/ 3743509 w 2706"/>
                <a:gd name="T91" fmla="*/ 806571 h 640"/>
                <a:gd name="T92" fmla="*/ 3838764 w 2706"/>
                <a:gd name="T93" fmla="*/ 777991 h 640"/>
                <a:gd name="T94" fmla="*/ 3934018 w 2706"/>
                <a:gd name="T95" fmla="*/ 749412 h 640"/>
                <a:gd name="T96" fmla="*/ 4115002 w 2706"/>
                <a:gd name="T97" fmla="*/ 685903 h 640"/>
                <a:gd name="T98" fmla="*/ 4289636 w 2706"/>
                <a:gd name="T99" fmla="*/ 619218 h 640"/>
                <a:gd name="T100" fmla="*/ 4289636 w 2706"/>
                <a:gd name="T101" fmla="*/ 619218 h 640"/>
                <a:gd name="T102" fmla="*/ 4295986 w 2706"/>
                <a:gd name="T103" fmla="*/ 616042 h 640"/>
                <a:gd name="T104" fmla="*/ 4295986 w 2706"/>
                <a:gd name="T105" fmla="*/ 616042 h 640"/>
                <a:gd name="T106" fmla="*/ 4295986 w 2706"/>
                <a:gd name="T107" fmla="*/ 0 h 640"/>
                <a:gd name="T108" fmla="*/ 4295986 w 2706"/>
                <a:gd name="T109" fmla="*/ 0 h 640"/>
                <a:gd name="T110" fmla="*/ 4286461 w 2706"/>
                <a:gd name="T111" fmla="*/ 0 h 640"/>
                <a:gd name="T112" fmla="*/ 4286461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18"/>
            <p:cNvSpPr/>
            <p:nvPr/>
          </p:nvSpPr>
          <p:spPr bwMode="hidden">
            <a:xfrm>
              <a:off x="-308667" y="4319028"/>
              <a:ext cx="8279020" cy="1208091"/>
            </a:xfrm>
            <a:custGeom>
              <a:avLst/>
              <a:gdLst>
                <a:gd name="T0" fmla="*/ 8279020 w 5216"/>
                <a:gd name="T1" fmla="*/ 1131991 h 762"/>
                <a:gd name="T2" fmla="*/ 7910781 w 5216"/>
                <a:gd name="T3" fmla="*/ 1087599 h 762"/>
                <a:gd name="T4" fmla="*/ 7107640 w 5216"/>
                <a:gd name="T5" fmla="*/ 967107 h 762"/>
                <a:gd name="T6" fmla="*/ 6212439 w 5216"/>
                <a:gd name="T7" fmla="*/ 805394 h 762"/>
                <a:gd name="T8" fmla="*/ 5215656 w 5216"/>
                <a:gd name="T9" fmla="*/ 592948 h 762"/>
                <a:gd name="T10" fmla="*/ 4675996 w 5216"/>
                <a:gd name="T11" fmla="*/ 469285 h 762"/>
                <a:gd name="T12" fmla="*/ 4256965 w 5216"/>
                <a:gd name="T13" fmla="*/ 374159 h 762"/>
                <a:gd name="T14" fmla="*/ 3856982 w 5216"/>
                <a:gd name="T15" fmla="*/ 291718 h 762"/>
                <a:gd name="T16" fmla="*/ 3476046 w 5216"/>
                <a:gd name="T17" fmla="*/ 221959 h 762"/>
                <a:gd name="T18" fmla="*/ 3110981 w 5216"/>
                <a:gd name="T19" fmla="*/ 161713 h 762"/>
                <a:gd name="T20" fmla="*/ 2761790 w 5216"/>
                <a:gd name="T21" fmla="*/ 114150 h 762"/>
                <a:gd name="T22" fmla="*/ 2117372 w 5216"/>
                <a:gd name="T23" fmla="*/ 44392 h 762"/>
                <a:gd name="T24" fmla="*/ 1539618 w 5216"/>
                <a:gd name="T25" fmla="*/ 6342 h 762"/>
                <a:gd name="T26" fmla="*/ 1022180 w 5216"/>
                <a:gd name="T27" fmla="*/ 0 h 762"/>
                <a:gd name="T28" fmla="*/ 568230 w 5216"/>
                <a:gd name="T29" fmla="*/ 15854 h 762"/>
                <a:gd name="T30" fmla="*/ 174596 w 5216"/>
                <a:gd name="T31" fmla="*/ 50733 h 762"/>
                <a:gd name="T32" fmla="*/ 0 w 5216"/>
                <a:gd name="T33" fmla="*/ 76100 h 762"/>
                <a:gd name="T34" fmla="*/ 498392 w 5216"/>
                <a:gd name="T35" fmla="*/ 136346 h 762"/>
                <a:gd name="T36" fmla="*/ 1034878 w 5216"/>
                <a:gd name="T37" fmla="*/ 221959 h 762"/>
                <a:gd name="T38" fmla="*/ 1609457 w 5216"/>
                <a:gd name="T39" fmla="*/ 332938 h 762"/>
                <a:gd name="T40" fmla="*/ 2225304 w 5216"/>
                <a:gd name="T41" fmla="*/ 469285 h 762"/>
                <a:gd name="T42" fmla="*/ 2787185 w 5216"/>
                <a:gd name="T43" fmla="*/ 599289 h 762"/>
                <a:gd name="T44" fmla="*/ 3822063 w 5216"/>
                <a:gd name="T45" fmla="*/ 818077 h 762"/>
                <a:gd name="T46" fmla="*/ 4298234 w 5216"/>
                <a:gd name="T47" fmla="*/ 906861 h 762"/>
                <a:gd name="T48" fmla="*/ 4749008 w 5216"/>
                <a:gd name="T49" fmla="*/ 982961 h 762"/>
                <a:gd name="T50" fmla="*/ 5174388 w 5216"/>
                <a:gd name="T51" fmla="*/ 1049549 h 762"/>
                <a:gd name="T52" fmla="*/ 5574371 w 5216"/>
                <a:gd name="T53" fmla="*/ 1100282 h 762"/>
                <a:gd name="T54" fmla="*/ 5952133 w 5216"/>
                <a:gd name="T55" fmla="*/ 1144674 h 762"/>
                <a:gd name="T56" fmla="*/ 6307674 w 5216"/>
                <a:gd name="T57" fmla="*/ 1173212 h 762"/>
                <a:gd name="T58" fmla="*/ 6640993 w 5216"/>
                <a:gd name="T59" fmla="*/ 1195408 h 762"/>
                <a:gd name="T60" fmla="*/ 6958440 w 5216"/>
                <a:gd name="T61" fmla="*/ 1208091 h 762"/>
                <a:gd name="T62" fmla="*/ 7253666 w 5216"/>
                <a:gd name="T63" fmla="*/ 1208091 h 762"/>
                <a:gd name="T64" fmla="*/ 7533019 w 5216"/>
                <a:gd name="T65" fmla="*/ 1201749 h 762"/>
                <a:gd name="T66" fmla="*/ 7796500 w 5216"/>
                <a:gd name="T67" fmla="*/ 1185895 h 762"/>
                <a:gd name="T68" fmla="*/ 8044109 w 5216"/>
                <a:gd name="T69" fmla="*/ 1160528 h 762"/>
                <a:gd name="T70" fmla="*/ 8279020 w 5216"/>
                <a:gd name="T71" fmla="*/ 1131991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22"/>
            <p:cNvSpPr/>
            <p:nvPr/>
          </p:nvSpPr>
          <p:spPr bwMode="hidden">
            <a:xfrm>
              <a:off x="4286" y="4334834"/>
              <a:ext cx="8165219" cy="1101960"/>
            </a:xfrm>
            <a:custGeom>
              <a:avLst/>
              <a:gdLst>
                <a:gd name="T0" fmla="*/ 0 w 5144"/>
                <a:gd name="T1" fmla="*/ 111149 h 694"/>
                <a:gd name="T2" fmla="*/ 0 w 5144"/>
                <a:gd name="T3" fmla="*/ 111149 h 694"/>
                <a:gd name="T4" fmla="*/ 28572 w 5144"/>
                <a:gd name="T5" fmla="*/ 104797 h 694"/>
                <a:gd name="T6" fmla="*/ 114288 w 5144"/>
                <a:gd name="T7" fmla="*/ 88919 h 694"/>
                <a:gd name="T8" fmla="*/ 260322 w 5144"/>
                <a:gd name="T9" fmla="*/ 66689 h 694"/>
                <a:gd name="T10" fmla="*/ 355562 w 5144"/>
                <a:gd name="T11" fmla="*/ 53987 h 694"/>
                <a:gd name="T12" fmla="*/ 466675 w 5144"/>
                <a:gd name="T13" fmla="*/ 41284 h 694"/>
                <a:gd name="T14" fmla="*/ 590486 w 5144"/>
                <a:gd name="T15" fmla="*/ 31757 h 694"/>
                <a:gd name="T16" fmla="*/ 733346 w 5144"/>
                <a:gd name="T17" fmla="*/ 22230 h 694"/>
                <a:gd name="T18" fmla="*/ 888904 w 5144"/>
                <a:gd name="T19" fmla="*/ 12703 h 694"/>
                <a:gd name="T20" fmla="*/ 1063510 w 5144"/>
                <a:gd name="T21" fmla="*/ 6351 h 694"/>
                <a:gd name="T22" fmla="*/ 1253990 w 5144"/>
                <a:gd name="T23" fmla="*/ 3176 h 694"/>
                <a:gd name="T24" fmla="*/ 1460342 w 5144"/>
                <a:gd name="T25" fmla="*/ 0 h 694"/>
                <a:gd name="T26" fmla="*/ 1682568 w 5144"/>
                <a:gd name="T27" fmla="*/ 3176 h 694"/>
                <a:gd name="T28" fmla="*/ 1920668 w 5144"/>
                <a:gd name="T29" fmla="*/ 9527 h 694"/>
                <a:gd name="T30" fmla="*/ 2177815 w 5144"/>
                <a:gd name="T31" fmla="*/ 22230 h 694"/>
                <a:gd name="T32" fmla="*/ 2450836 w 5144"/>
                <a:gd name="T33" fmla="*/ 38108 h 694"/>
                <a:gd name="T34" fmla="*/ 2739729 w 5144"/>
                <a:gd name="T35" fmla="*/ 63514 h 694"/>
                <a:gd name="T36" fmla="*/ 3047671 w 5144"/>
                <a:gd name="T37" fmla="*/ 92095 h 694"/>
                <a:gd name="T38" fmla="*/ 3374661 w 5144"/>
                <a:gd name="T39" fmla="*/ 127027 h 694"/>
                <a:gd name="T40" fmla="*/ 3717524 w 5144"/>
                <a:gd name="T41" fmla="*/ 168311 h 694"/>
                <a:gd name="T42" fmla="*/ 4079435 w 5144"/>
                <a:gd name="T43" fmla="*/ 219122 h 694"/>
                <a:gd name="T44" fmla="*/ 4457219 w 5144"/>
                <a:gd name="T45" fmla="*/ 276284 h 694"/>
                <a:gd name="T46" fmla="*/ 4854051 w 5144"/>
                <a:gd name="T47" fmla="*/ 342973 h 694"/>
                <a:gd name="T48" fmla="*/ 5269931 w 5144"/>
                <a:gd name="T49" fmla="*/ 422365 h 694"/>
                <a:gd name="T50" fmla="*/ 5704859 w 5144"/>
                <a:gd name="T51" fmla="*/ 508108 h 694"/>
                <a:gd name="T52" fmla="*/ 6158835 w 5144"/>
                <a:gd name="T53" fmla="*/ 603379 h 694"/>
                <a:gd name="T54" fmla="*/ 6631859 w 5144"/>
                <a:gd name="T55" fmla="*/ 711352 h 694"/>
                <a:gd name="T56" fmla="*/ 7123931 w 5144"/>
                <a:gd name="T57" fmla="*/ 828852 h 694"/>
                <a:gd name="T58" fmla="*/ 7635051 w 5144"/>
                <a:gd name="T59" fmla="*/ 959055 h 694"/>
                <a:gd name="T60" fmla="*/ 8165219 w 5144"/>
                <a:gd name="T61" fmla="*/ 1101960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Freeform 26"/>
            <p:cNvSpPr/>
            <p:nvPr/>
          </p:nvSpPr>
          <p:spPr bwMode="hidden">
            <a:xfrm>
              <a:off x="4155651" y="4316769"/>
              <a:ext cx="4940859" cy="925827"/>
            </a:xfrm>
            <a:custGeom>
              <a:avLst/>
              <a:gdLst>
                <a:gd name="T0" fmla="*/ 0 w 3112"/>
                <a:gd name="T1" fmla="*/ 925827 h 584"/>
                <a:gd name="T2" fmla="*/ 0 w 3112"/>
                <a:gd name="T3" fmla="*/ 925827 h 584"/>
                <a:gd name="T4" fmla="*/ 142891 w 3112"/>
                <a:gd name="T5" fmla="*/ 887779 h 584"/>
                <a:gd name="T6" fmla="*/ 533460 w 3112"/>
                <a:gd name="T7" fmla="*/ 789489 h 584"/>
                <a:gd name="T8" fmla="*/ 803366 w 3112"/>
                <a:gd name="T9" fmla="*/ 722906 h 584"/>
                <a:gd name="T10" fmla="*/ 1114551 w 3112"/>
                <a:gd name="T11" fmla="*/ 649981 h 584"/>
                <a:gd name="T12" fmla="*/ 1460665 w 3112"/>
                <a:gd name="T13" fmla="*/ 570715 h 584"/>
                <a:gd name="T14" fmla="*/ 1832182 w 3112"/>
                <a:gd name="T15" fmla="*/ 485108 h 584"/>
                <a:gd name="T16" fmla="*/ 2225927 w 3112"/>
                <a:gd name="T17" fmla="*/ 402671 h 584"/>
                <a:gd name="T18" fmla="*/ 2629197 w 3112"/>
                <a:gd name="T19" fmla="*/ 320235 h 584"/>
                <a:gd name="T20" fmla="*/ 3041994 w 3112"/>
                <a:gd name="T21" fmla="*/ 244139 h 584"/>
                <a:gd name="T22" fmla="*/ 3451616 w 3112"/>
                <a:gd name="T23" fmla="*/ 171215 h 584"/>
                <a:gd name="T24" fmla="*/ 3654839 w 3112"/>
                <a:gd name="T25" fmla="*/ 139508 h 584"/>
                <a:gd name="T26" fmla="*/ 3851711 w 3112"/>
                <a:gd name="T27" fmla="*/ 107802 h 584"/>
                <a:gd name="T28" fmla="*/ 4048583 w 3112"/>
                <a:gd name="T29" fmla="*/ 82437 h 584"/>
                <a:gd name="T30" fmla="*/ 4239105 w 3112"/>
                <a:gd name="T31" fmla="*/ 57072 h 584"/>
                <a:gd name="T32" fmla="*/ 4426451 w 3112"/>
                <a:gd name="T33" fmla="*/ 38048 h 584"/>
                <a:gd name="T34" fmla="*/ 4604271 w 3112"/>
                <a:gd name="T35" fmla="*/ 22194 h 584"/>
                <a:gd name="T36" fmla="*/ 4775740 w 3112"/>
                <a:gd name="T37" fmla="*/ 9512 h 584"/>
                <a:gd name="T38" fmla="*/ 4940859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useBgFill="1">
          <p:nvSpPr>
            <p:cNvPr id="10" name="Freeform 10"/>
            <p:cNvSpPr/>
            <p:nvPr/>
          </p:nvSpPr>
          <p:spPr bwMode="hidden">
            <a:xfrm>
              <a:off x="-3941258" y="4294188"/>
              <a:ext cx="13027841" cy="1892300"/>
            </a:xfrm>
            <a:custGeom>
              <a:avLst/>
              <a:gdLst>
                <a:gd name="T0" fmla="*/ 13021483 w 8196"/>
                <a:gd name="T1" fmla="*/ 812800 h 1192"/>
                <a:gd name="T2" fmla="*/ 12779873 w 8196"/>
                <a:gd name="T3" fmla="*/ 904875 h 1192"/>
                <a:gd name="T4" fmla="*/ 12522368 w 8196"/>
                <a:gd name="T5" fmla="*/ 984250 h 1192"/>
                <a:gd name="T6" fmla="*/ 12248968 w 8196"/>
                <a:gd name="T7" fmla="*/ 1057275 h 1192"/>
                <a:gd name="T8" fmla="*/ 11956493 w 8196"/>
                <a:gd name="T9" fmla="*/ 1114425 h 1192"/>
                <a:gd name="T10" fmla="*/ 11638586 w 8196"/>
                <a:gd name="T11" fmla="*/ 1158875 h 1192"/>
                <a:gd name="T12" fmla="*/ 11295246 w 8196"/>
                <a:gd name="T13" fmla="*/ 1190625 h 1192"/>
                <a:gd name="T14" fmla="*/ 10923295 w 8196"/>
                <a:gd name="T15" fmla="*/ 1209675 h 1192"/>
                <a:gd name="T16" fmla="*/ 10519552 w 8196"/>
                <a:gd name="T17" fmla="*/ 1206500 h 1192"/>
                <a:gd name="T18" fmla="*/ 10080840 w 8196"/>
                <a:gd name="T19" fmla="*/ 1190625 h 1192"/>
                <a:gd name="T20" fmla="*/ 9603979 w 8196"/>
                <a:gd name="T21" fmla="*/ 1152525 h 1192"/>
                <a:gd name="T22" fmla="*/ 9085791 w 8196"/>
                <a:gd name="T23" fmla="*/ 1095375 h 1192"/>
                <a:gd name="T24" fmla="*/ 8526274 w 8196"/>
                <a:gd name="T25" fmla="*/ 1019175 h 1192"/>
                <a:gd name="T26" fmla="*/ 7919071 w 8196"/>
                <a:gd name="T27" fmla="*/ 917575 h 1192"/>
                <a:gd name="T28" fmla="*/ 7261003 w 8196"/>
                <a:gd name="T29" fmla="*/ 793750 h 1192"/>
                <a:gd name="T30" fmla="*/ 6552069 w 8196"/>
                <a:gd name="T31" fmla="*/ 644525 h 1192"/>
                <a:gd name="T32" fmla="*/ 5785913 w 8196"/>
                <a:gd name="T33" fmla="*/ 469900 h 1192"/>
                <a:gd name="T34" fmla="*/ 5398066 w 8196"/>
                <a:gd name="T35" fmla="*/ 381000 h 1192"/>
                <a:gd name="T36" fmla="*/ 4663700 w 8196"/>
                <a:gd name="T37" fmla="*/ 234950 h 1192"/>
                <a:gd name="T38" fmla="*/ 3992916 w 8196"/>
                <a:gd name="T39" fmla="*/ 130175 h 1192"/>
                <a:gd name="T40" fmla="*/ 3379355 w 8196"/>
                <a:gd name="T41" fmla="*/ 57150 h 1192"/>
                <a:gd name="T42" fmla="*/ 2823017 w 8196"/>
                <a:gd name="T43" fmla="*/ 15875 h 1192"/>
                <a:gd name="T44" fmla="*/ 2323902 w 8196"/>
                <a:gd name="T45" fmla="*/ 0 h 1192"/>
                <a:gd name="T46" fmla="*/ 1878832 w 8196"/>
                <a:gd name="T47" fmla="*/ 6350 h 1192"/>
                <a:gd name="T48" fmla="*/ 1484627 w 8196"/>
                <a:gd name="T49" fmla="*/ 31750 h 1192"/>
                <a:gd name="T50" fmla="*/ 1138108 w 8196"/>
                <a:gd name="T51" fmla="*/ 69850 h 1192"/>
                <a:gd name="T52" fmla="*/ 842454 w 8196"/>
                <a:gd name="T53" fmla="*/ 117475 h 1192"/>
                <a:gd name="T54" fmla="*/ 594487 w 8196"/>
                <a:gd name="T55" fmla="*/ 171450 h 1192"/>
                <a:gd name="T56" fmla="*/ 394205 w 8196"/>
                <a:gd name="T57" fmla="*/ 228600 h 1192"/>
                <a:gd name="T58" fmla="*/ 235251 w 8196"/>
                <a:gd name="T59" fmla="*/ 279400 h 1192"/>
                <a:gd name="T60" fmla="*/ 76298 w 8196"/>
                <a:gd name="T61" fmla="*/ 342900 h 1192"/>
                <a:gd name="T62" fmla="*/ 0 w 8196"/>
                <a:gd name="T63" fmla="*/ 381000 h 1192"/>
                <a:gd name="T64" fmla="*/ 13021483 w 8196"/>
                <a:gd name="T65" fmla="*/ 1892300 h 1192"/>
                <a:gd name="T66" fmla="*/ 13027841 w 8196"/>
                <a:gd name="T67" fmla="*/ 1882775 h 1192"/>
                <a:gd name="T68" fmla="*/ 13027841 w 8196"/>
                <a:gd name="T69" fmla="*/ 809625 h 1192"/>
                <a:gd name="T70" fmla="*/ 13021483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1" name="Rounded Rectangle 11"/>
          <p:cNvSpPr/>
          <p:nvPr/>
        </p:nvSpPr>
        <p:spPr>
          <a:xfrm>
            <a:off x="46568" y="6524626"/>
            <a:ext cx="12130617" cy="333375"/>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黑体" panose="02010600030101010101" pitchFamily="49" charset="-122"/>
              <a:ea typeface="黑体" panose="02010600030101010101" pitchFamily="49" charset="-122"/>
            </a:endParaRPr>
          </a:p>
        </p:txBody>
      </p:sp>
      <p:sp>
        <p:nvSpPr>
          <p:cNvPr id="12" name="文本框 27"/>
          <p:cNvSpPr txBox="1">
            <a:spLocks noChangeArrowheads="1"/>
          </p:cNvSpPr>
          <p:nvPr/>
        </p:nvSpPr>
        <p:spPr bwMode="auto">
          <a:xfrm>
            <a:off x="7397724" y="188640"/>
            <a:ext cx="4555094"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dirty="0" smtClean="0">
                <a:solidFill>
                  <a:schemeClr val="bg1"/>
                </a:solidFill>
                <a:latin typeface="黑体" panose="02010600030101010101" pitchFamily="49" charset="-122"/>
                <a:ea typeface="黑体" panose="02010600030101010101" pitchFamily="49" charset="-122"/>
              </a:rPr>
              <a:t>自治区中小学教师教学信息化应用能力培训</a:t>
            </a:r>
            <a:endParaRPr lang="zh-CN" altLang="en-US" dirty="0" smtClean="0">
              <a:solidFill>
                <a:schemeClr val="bg1"/>
              </a:solidFill>
              <a:latin typeface="黑体" panose="02010600030101010101" pitchFamily="49" charset="-122"/>
              <a:ea typeface="黑体" panose="02010600030101010101" pitchFamily="49" charset="-122"/>
            </a:endParaRPr>
          </a:p>
        </p:txBody>
      </p:sp>
      <p:sp>
        <p:nvSpPr>
          <p:cNvPr id="13" name="矩形 28"/>
          <p:cNvSpPr>
            <a:spLocks noChangeArrowheads="1"/>
          </p:cNvSpPr>
          <p:nvPr/>
        </p:nvSpPr>
        <p:spPr bwMode="auto">
          <a:xfrm>
            <a:off x="46568" y="6506647"/>
            <a:ext cx="3416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indent="0" algn="l" defTabSz="914400" rtl="0" eaLnBrk="1" fontAlgn="base" latinLnBrk="0" hangingPunct="1">
              <a:lnSpc>
                <a:spcPct val="100000"/>
              </a:lnSpc>
              <a:spcBef>
                <a:spcPct val="0"/>
              </a:spcBef>
              <a:spcAft>
                <a:spcPct val="0"/>
              </a:spcAft>
              <a:buClrTx/>
              <a:buSzTx/>
              <a:buFontTx/>
              <a:buNone/>
              <a:defRPr/>
            </a:pPr>
            <a:r>
              <a:rPr lang="zh-CN" altLang="en-US" dirty="0" smtClean="0">
                <a:solidFill>
                  <a:srgbClr val="002060"/>
                </a:solidFill>
                <a:latin typeface="黑体" panose="02010600030101010101" pitchFamily="49" charset="-122"/>
                <a:ea typeface="黑体" panose="02010600030101010101" pitchFamily="49" charset="-122"/>
              </a:rPr>
              <a:t>  新疆维吾尔自治区电化教育馆</a:t>
            </a:r>
            <a:endParaRPr lang="zh-CN" altLang="en-US" dirty="0" smtClean="0">
              <a:solidFill>
                <a:srgbClr val="002060"/>
              </a:solidFill>
              <a:latin typeface="黑体" panose="02010600030101010101" pitchFamily="49" charset="-122"/>
              <a:ea typeface="黑体" panose="02010600030101010101" pitchFamily="49" charset="-122"/>
            </a:endParaRPr>
          </a:p>
        </p:txBody>
      </p:sp>
      <p:sp>
        <p:nvSpPr>
          <p:cNvPr id="15" name="Subtitle 2"/>
          <p:cNvSpPr>
            <a:spLocks noGrp="1"/>
          </p:cNvSpPr>
          <p:nvPr>
            <p:ph type="subTitle" idx="1"/>
          </p:nvPr>
        </p:nvSpPr>
        <p:spPr>
          <a:xfrm>
            <a:off x="249899" y="1010071"/>
            <a:ext cx="8534400" cy="655760"/>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16" name="Content Placeholder 2"/>
          <p:cNvSpPr>
            <a:spLocks noGrp="1"/>
          </p:cNvSpPr>
          <p:nvPr>
            <p:ph idx="10"/>
          </p:nvPr>
        </p:nvSpPr>
        <p:spPr>
          <a:xfrm>
            <a:off x="168005" y="1836186"/>
            <a:ext cx="11880656" cy="439873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412875"/>
            <a:ext cx="5376672" cy="47132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412875"/>
            <a:ext cx="5376672" cy="47132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5" y="2665379"/>
            <a:ext cx="487357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333375"/>
            <a:ext cx="2743200" cy="579278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333375"/>
            <a:ext cx="8070573" cy="5792788"/>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2" Type="http://schemas.openxmlformats.org/officeDocument/2006/relationships/theme" Target="../theme/theme2.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38139"/>
            <a:ext cx="109728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altLang="zh-CN" smtClean="0"/>
          </a:p>
        </p:txBody>
      </p:sp>
      <p:sp>
        <p:nvSpPr>
          <p:cNvPr id="1027" name="Text Placeholder 2"/>
          <p:cNvSpPr>
            <a:spLocks noGrp="1"/>
          </p:cNvSpPr>
          <p:nvPr>
            <p:ph type="body" idx="1"/>
          </p:nvPr>
        </p:nvSpPr>
        <p:spPr bwMode="auto">
          <a:xfrm>
            <a:off x="609600" y="2060575"/>
            <a:ext cx="10972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ltLang="zh-CN" smtClean="0"/>
          </a:p>
        </p:txBody>
      </p:sp>
      <p:sp>
        <p:nvSpPr>
          <p:cNvPr id="15" name="Rounded Rectangle 11"/>
          <p:cNvSpPr/>
          <p:nvPr/>
        </p:nvSpPr>
        <p:spPr>
          <a:xfrm>
            <a:off x="46568" y="6524626"/>
            <a:ext cx="12130617" cy="333375"/>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黑体" panose="02010600030101010101" pitchFamily="49" charset="-122"/>
              <a:ea typeface="黑体" panose="02010600030101010101" pitchFamily="49" charset="-122"/>
            </a:endParaRPr>
          </a:p>
        </p:txBody>
      </p:sp>
      <p:sp>
        <p:nvSpPr>
          <p:cNvPr id="16" name="矩形 28"/>
          <p:cNvSpPr>
            <a:spLocks noChangeArrowheads="1"/>
          </p:cNvSpPr>
          <p:nvPr/>
        </p:nvSpPr>
        <p:spPr bwMode="auto">
          <a:xfrm>
            <a:off x="105092" y="6506647"/>
            <a:ext cx="3300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rgbClr val="002060"/>
                </a:solidFill>
                <a:latin typeface="黑体" panose="02010600030101010101" pitchFamily="49" charset="-122"/>
                <a:ea typeface="黑体" panose="02010600030101010101" pitchFamily="49" charset="-122"/>
              </a:rPr>
              <a:t> 新疆维吾尔自治区电化教育馆</a:t>
            </a:r>
            <a:endParaRPr lang="zh-CN" altLang="en-US" dirty="0" smtClean="0">
              <a:solidFill>
                <a:srgbClr val="002060"/>
              </a:solidFill>
              <a:latin typeface="黑体" panose="02010600030101010101" pitchFamily="49" charset="-122"/>
              <a:ea typeface="黑体" panose="02010600030101010101" pitchFamily="49" charset="-122"/>
            </a:endParaRPr>
          </a:p>
        </p:txBody>
      </p:sp>
      <p:sp>
        <p:nvSpPr>
          <p:cNvPr id="17" name="Rounded Rectangle 11"/>
          <p:cNvSpPr/>
          <p:nvPr/>
        </p:nvSpPr>
        <p:spPr>
          <a:xfrm>
            <a:off x="16934" y="17463"/>
            <a:ext cx="12136967" cy="1414462"/>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031" name="Group 5"/>
          <p:cNvGrpSpPr>
            <a:grpSpLocks noChangeAspect="1"/>
          </p:cNvGrpSpPr>
          <p:nvPr/>
        </p:nvGrpSpPr>
        <p:grpSpPr bwMode="auto">
          <a:xfrm>
            <a:off x="12701" y="496889"/>
            <a:ext cx="12187767" cy="1368425"/>
            <a:chOff x="-3941258" y="4294188"/>
            <a:chExt cx="13047250" cy="1892300"/>
          </a:xfrm>
        </p:grpSpPr>
        <p:sp>
          <p:nvSpPr>
            <p:cNvPr id="1033" name="Freeform 14"/>
            <p:cNvSpPr/>
            <p:nvPr/>
          </p:nvSpPr>
          <p:spPr bwMode="hidden">
            <a:xfrm>
              <a:off x="4810006" y="4499677"/>
              <a:ext cx="4295986" cy="1016152"/>
            </a:xfrm>
            <a:custGeom>
              <a:avLst/>
              <a:gdLst>
                <a:gd name="T0" fmla="*/ 4286461 w 2706"/>
                <a:gd name="T1" fmla="*/ 0 h 640"/>
                <a:gd name="T2" fmla="*/ 4286461 w 2706"/>
                <a:gd name="T3" fmla="*/ 0 h 640"/>
                <a:gd name="T4" fmla="*/ 4105477 w 2706"/>
                <a:gd name="T5" fmla="*/ 28579 h 640"/>
                <a:gd name="T6" fmla="*/ 3921318 w 2706"/>
                <a:gd name="T7" fmla="*/ 60334 h 640"/>
                <a:gd name="T8" fmla="*/ 3733983 w 2706"/>
                <a:gd name="T9" fmla="*/ 95264 h 640"/>
                <a:gd name="T10" fmla="*/ 3540299 w 2706"/>
                <a:gd name="T11" fmla="*/ 130194 h 640"/>
                <a:gd name="T12" fmla="*/ 3343439 w 2706"/>
                <a:gd name="T13" fmla="*/ 171476 h 640"/>
                <a:gd name="T14" fmla="*/ 3140229 w 2706"/>
                <a:gd name="T15" fmla="*/ 212757 h 640"/>
                <a:gd name="T16" fmla="*/ 2933844 w 2706"/>
                <a:gd name="T17" fmla="*/ 260389 h 640"/>
                <a:gd name="T18" fmla="*/ 2721109 w 2706"/>
                <a:gd name="T19" fmla="*/ 308021 h 640"/>
                <a:gd name="T20" fmla="*/ 2721109 w 2706"/>
                <a:gd name="T21" fmla="*/ 308021 h 640"/>
                <a:gd name="T22" fmla="*/ 2336915 w 2706"/>
                <a:gd name="T23" fmla="*/ 400110 h 640"/>
                <a:gd name="T24" fmla="*/ 1962246 w 2706"/>
                <a:gd name="T25" fmla="*/ 482672 h 640"/>
                <a:gd name="T26" fmla="*/ 1603454 w 2706"/>
                <a:gd name="T27" fmla="*/ 558884 h 640"/>
                <a:gd name="T28" fmla="*/ 1257362 w 2706"/>
                <a:gd name="T29" fmla="*/ 631920 h 640"/>
                <a:gd name="T30" fmla="*/ 927146 w 2706"/>
                <a:gd name="T31" fmla="*/ 695429 h 640"/>
                <a:gd name="T32" fmla="*/ 606455 w 2706"/>
                <a:gd name="T33" fmla="*/ 752588 h 640"/>
                <a:gd name="T34" fmla="*/ 298465 w 2706"/>
                <a:gd name="T35" fmla="*/ 806571 h 640"/>
                <a:gd name="T36" fmla="*/ 0 w 2706"/>
                <a:gd name="T37" fmla="*/ 854203 h 640"/>
                <a:gd name="T38" fmla="*/ 0 w 2706"/>
                <a:gd name="T39" fmla="*/ 854203 h 640"/>
                <a:gd name="T40" fmla="*/ 206385 w 2706"/>
                <a:gd name="T41" fmla="*/ 882782 h 640"/>
                <a:gd name="T42" fmla="*/ 403245 w 2706"/>
                <a:gd name="T43" fmla="*/ 908186 h 640"/>
                <a:gd name="T44" fmla="*/ 593754 w 2706"/>
                <a:gd name="T45" fmla="*/ 930414 h 640"/>
                <a:gd name="T46" fmla="*/ 781088 w 2706"/>
                <a:gd name="T47" fmla="*/ 949467 h 640"/>
                <a:gd name="T48" fmla="*/ 962072 w 2706"/>
                <a:gd name="T49" fmla="*/ 968520 h 640"/>
                <a:gd name="T50" fmla="*/ 1136706 w 2706"/>
                <a:gd name="T51" fmla="*/ 981222 h 640"/>
                <a:gd name="T52" fmla="*/ 1304989 w 2706"/>
                <a:gd name="T53" fmla="*/ 993924 h 640"/>
                <a:gd name="T54" fmla="*/ 1470097 w 2706"/>
                <a:gd name="T55" fmla="*/ 1003450 h 640"/>
                <a:gd name="T56" fmla="*/ 1632030 w 2706"/>
                <a:gd name="T57" fmla="*/ 1009801 h 640"/>
                <a:gd name="T58" fmla="*/ 1787613 w 2706"/>
                <a:gd name="T59" fmla="*/ 1012977 h 640"/>
                <a:gd name="T60" fmla="*/ 1936845 w 2706"/>
                <a:gd name="T61" fmla="*/ 1016152 h 640"/>
                <a:gd name="T62" fmla="*/ 2082902 w 2706"/>
                <a:gd name="T63" fmla="*/ 1016152 h 640"/>
                <a:gd name="T64" fmla="*/ 2225784 w 2706"/>
                <a:gd name="T65" fmla="*/ 1012977 h 640"/>
                <a:gd name="T66" fmla="*/ 2365491 w 2706"/>
                <a:gd name="T67" fmla="*/ 1009801 h 640"/>
                <a:gd name="T68" fmla="*/ 2498848 w 2706"/>
                <a:gd name="T69" fmla="*/ 1003450 h 640"/>
                <a:gd name="T70" fmla="*/ 2629029 w 2706"/>
                <a:gd name="T71" fmla="*/ 993924 h 640"/>
                <a:gd name="T72" fmla="*/ 2752860 w 2706"/>
                <a:gd name="T73" fmla="*/ 984397 h 640"/>
                <a:gd name="T74" fmla="*/ 2876691 w 2706"/>
                <a:gd name="T75" fmla="*/ 971695 h 640"/>
                <a:gd name="T76" fmla="*/ 2994172 w 2706"/>
                <a:gd name="T77" fmla="*/ 955818 h 640"/>
                <a:gd name="T78" fmla="*/ 3111653 w 2706"/>
                <a:gd name="T79" fmla="*/ 939941 h 640"/>
                <a:gd name="T80" fmla="*/ 3222783 w 2706"/>
                <a:gd name="T81" fmla="*/ 920888 h 640"/>
                <a:gd name="T82" fmla="*/ 3333914 w 2706"/>
                <a:gd name="T83" fmla="*/ 901835 h 640"/>
                <a:gd name="T84" fmla="*/ 3438694 w 2706"/>
                <a:gd name="T85" fmla="*/ 879607 h 640"/>
                <a:gd name="T86" fmla="*/ 3543474 w 2706"/>
                <a:gd name="T87" fmla="*/ 857378 h 640"/>
                <a:gd name="T88" fmla="*/ 3645079 w 2706"/>
                <a:gd name="T89" fmla="*/ 831974 h 640"/>
                <a:gd name="T90" fmla="*/ 3743509 w 2706"/>
                <a:gd name="T91" fmla="*/ 806571 h 640"/>
                <a:gd name="T92" fmla="*/ 3838764 w 2706"/>
                <a:gd name="T93" fmla="*/ 777991 h 640"/>
                <a:gd name="T94" fmla="*/ 3934018 w 2706"/>
                <a:gd name="T95" fmla="*/ 749412 h 640"/>
                <a:gd name="T96" fmla="*/ 4115002 w 2706"/>
                <a:gd name="T97" fmla="*/ 685903 h 640"/>
                <a:gd name="T98" fmla="*/ 4289636 w 2706"/>
                <a:gd name="T99" fmla="*/ 619218 h 640"/>
                <a:gd name="T100" fmla="*/ 4289636 w 2706"/>
                <a:gd name="T101" fmla="*/ 619218 h 640"/>
                <a:gd name="T102" fmla="*/ 4295986 w 2706"/>
                <a:gd name="T103" fmla="*/ 616042 h 640"/>
                <a:gd name="T104" fmla="*/ 4295986 w 2706"/>
                <a:gd name="T105" fmla="*/ 616042 h 640"/>
                <a:gd name="T106" fmla="*/ 4295986 w 2706"/>
                <a:gd name="T107" fmla="*/ 0 h 640"/>
                <a:gd name="T108" fmla="*/ 4295986 w 2706"/>
                <a:gd name="T109" fmla="*/ 0 h 640"/>
                <a:gd name="T110" fmla="*/ 4286461 w 2706"/>
                <a:gd name="T111" fmla="*/ 0 h 640"/>
                <a:gd name="T112" fmla="*/ 4286461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4" name="Freeform 18"/>
            <p:cNvSpPr/>
            <p:nvPr/>
          </p:nvSpPr>
          <p:spPr bwMode="hidden">
            <a:xfrm>
              <a:off x="-308667" y="4319028"/>
              <a:ext cx="8279020" cy="1208091"/>
            </a:xfrm>
            <a:custGeom>
              <a:avLst/>
              <a:gdLst>
                <a:gd name="T0" fmla="*/ 8279020 w 5216"/>
                <a:gd name="T1" fmla="*/ 1131991 h 762"/>
                <a:gd name="T2" fmla="*/ 7910781 w 5216"/>
                <a:gd name="T3" fmla="*/ 1087599 h 762"/>
                <a:gd name="T4" fmla="*/ 7107640 w 5216"/>
                <a:gd name="T5" fmla="*/ 967107 h 762"/>
                <a:gd name="T6" fmla="*/ 6212439 w 5216"/>
                <a:gd name="T7" fmla="*/ 805394 h 762"/>
                <a:gd name="T8" fmla="*/ 5215656 w 5216"/>
                <a:gd name="T9" fmla="*/ 592948 h 762"/>
                <a:gd name="T10" fmla="*/ 4675996 w 5216"/>
                <a:gd name="T11" fmla="*/ 469285 h 762"/>
                <a:gd name="T12" fmla="*/ 4256965 w 5216"/>
                <a:gd name="T13" fmla="*/ 374159 h 762"/>
                <a:gd name="T14" fmla="*/ 3856982 w 5216"/>
                <a:gd name="T15" fmla="*/ 291718 h 762"/>
                <a:gd name="T16" fmla="*/ 3476046 w 5216"/>
                <a:gd name="T17" fmla="*/ 221959 h 762"/>
                <a:gd name="T18" fmla="*/ 3110981 w 5216"/>
                <a:gd name="T19" fmla="*/ 161713 h 762"/>
                <a:gd name="T20" fmla="*/ 2761790 w 5216"/>
                <a:gd name="T21" fmla="*/ 114150 h 762"/>
                <a:gd name="T22" fmla="*/ 2117372 w 5216"/>
                <a:gd name="T23" fmla="*/ 44392 h 762"/>
                <a:gd name="T24" fmla="*/ 1539618 w 5216"/>
                <a:gd name="T25" fmla="*/ 6342 h 762"/>
                <a:gd name="T26" fmla="*/ 1022180 w 5216"/>
                <a:gd name="T27" fmla="*/ 0 h 762"/>
                <a:gd name="T28" fmla="*/ 568230 w 5216"/>
                <a:gd name="T29" fmla="*/ 15854 h 762"/>
                <a:gd name="T30" fmla="*/ 174596 w 5216"/>
                <a:gd name="T31" fmla="*/ 50733 h 762"/>
                <a:gd name="T32" fmla="*/ 0 w 5216"/>
                <a:gd name="T33" fmla="*/ 76100 h 762"/>
                <a:gd name="T34" fmla="*/ 498392 w 5216"/>
                <a:gd name="T35" fmla="*/ 136346 h 762"/>
                <a:gd name="T36" fmla="*/ 1034878 w 5216"/>
                <a:gd name="T37" fmla="*/ 221959 h 762"/>
                <a:gd name="T38" fmla="*/ 1609457 w 5216"/>
                <a:gd name="T39" fmla="*/ 332938 h 762"/>
                <a:gd name="T40" fmla="*/ 2225304 w 5216"/>
                <a:gd name="T41" fmla="*/ 469285 h 762"/>
                <a:gd name="T42" fmla="*/ 2787185 w 5216"/>
                <a:gd name="T43" fmla="*/ 599289 h 762"/>
                <a:gd name="T44" fmla="*/ 3822063 w 5216"/>
                <a:gd name="T45" fmla="*/ 818077 h 762"/>
                <a:gd name="T46" fmla="*/ 4298234 w 5216"/>
                <a:gd name="T47" fmla="*/ 906861 h 762"/>
                <a:gd name="T48" fmla="*/ 4749008 w 5216"/>
                <a:gd name="T49" fmla="*/ 982961 h 762"/>
                <a:gd name="T50" fmla="*/ 5174388 w 5216"/>
                <a:gd name="T51" fmla="*/ 1049549 h 762"/>
                <a:gd name="T52" fmla="*/ 5574371 w 5216"/>
                <a:gd name="T53" fmla="*/ 1100282 h 762"/>
                <a:gd name="T54" fmla="*/ 5952133 w 5216"/>
                <a:gd name="T55" fmla="*/ 1144674 h 762"/>
                <a:gd name="T56" fmla="*/ 6307674 w 5216"/>
                <a:gd name="T57" fmla="*/ 1173212 h 762"/>
                <a:gd name="T58" fmla="*/ 6640993 w 5216"/>
                <a:gd name="T59" fmla="*/ 1195408 h 762"/>
                <a:gd name="T60" fmla="*/ 6958440 w 5216"/>
                <a:gd name="T61" fmla="*/ 1208091 h 762"/>
                <a:gd name="T62" fmla="*/ 7253666 w 5216"/>
                <a:gd name="T63" fmla="*/ 1208091 h 762"/>
                <a:gd name="T64" fmla="*/ 7533019 w 5216"/>
                <a:gd name="T65" fmla="*/ 1201749 h 762"/>
                <a:gd name="T66" fmla="*/ 7796500 w 5216"/>
                <a:gd name="T67" fmla="*/ 1185895 h 762"/>
                <a:gd name="T68" fmla="*/ 8044109 w 5216"/>
                <a:gd name="T69" fmla="*/ 1160528 h 762"/>
                <a:gd name="T70" fmla="*/ 8279020 w 5216"/>
                <a:gd name="T71" fmla="*/ 1131991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5" name="Freeform 22"/>
            <p:cNvSpPr/>
            <p:nvPr/>
          </p:nvSpPr>
          <p:spPr bwMode="hidden">
            <a:xfrm>
              <a:off x="4286" y="4334834"/>
              <a:ext cx="8165219" cy="1101960"/>
            </a:xfrm>
            <a:custGeom>
              <a:avLst/>
              <a:gdLst>
                <a:gd name="T0" fmla="*/ 0 w 5144"/>
                <a:gd name="T1" fmla="*/ 111149 h 694"/>
                <a:gd name="T2" fmla="*/ 0 w 5144"/>
                <a:gd name="T3" fmla="*/ 111149 h 694"/>
                <a:gd name="T4" fmla="*/ 28572 w 5144"/>
                <a:gd name="T5" fmla="*/ 104797 h 694"/>
                <a:gd name="T6" fmla="*/ 114288 w 5144"/>
                <a:gd name="T7" fmla="*/ 88919 h 694"/>
                <a:gd name="T8" fmla="*/ 260322 w 5144"/>
                <a:gd name="T9" fmla="*/ 66689 h 694"/>
                <a:gd name="T10" fmla="*/ 355562 w 5144"/>
                <a:gd name="T11" fmla="*/ 53987 h 694"/>
                <a:gd name="T12" fmla="*/ 466675 w 5144"/>
                <a:gd name="T13" fmla="*/ 41284 h 694"/>
                <a:gd name="T14" fmla="*/ 590486 w 5144"/>
                <a:gd name="T15" fmla="*/ 31757 h 694"/>
                <a:gd name="T16" fmla="*/ 733346 w 5144"/>
                <a:gd name="T17" fmla="*/ 22230 h 694"/>
                <a:gd name="T18" fmla="*/ 888904 w 5144"/>
                <a:gd name="T19" fmla="*/ 12703 h 694"/>
                <a:gd name="T20" fmla="*/ 1063510 w 5144"/>
                <a:gd name="T21" fmla="*/ 6351 h 694"/>
                <a:gd name="T22" fmla="*/ 1253990 w 5144"/>
                <a:gd name="T23" fmla="*/ 3176 h 694"/>
                <a:gd name="T24" fmla="*/ 1460342 w 5144"/>
                <a:gd name="T25" fmla="*/ 0 h 694"/>
                <a:gd name="T26" fmla="*/ 1682568 w 5144"/>
                <a:gd name="T27" fmla="*/ 3176 h 694"/>
                <a:gd name="T28" fmla="*/ 1920668 w 5144"/>
                <a:gd name="T29" fmla="*/ 9527 h 694"/>
                <a:gd name="T30" fmla="*/ 2177815 w 5144"/>
                <a:gd name="T31" fmla="*/ 22230 h 694"/>
                <a:gd name="T32" fmla="*/ 2450836 w 5144"/>
                <a:gd name="T33" fmla="*/ 38108 h 694"/>
                <a:gd name="T34" fmla="*/ 2739729 w 5144"/>
                <a:gd name="T35" fmla="*/ 63514 h 694"/>
                <a:gd name="T36" fmla="*/ 3047671 w 5144"/>
                <a:gd name="T37" fmla="*/ 92095 h 694"/>
                <a:gd name="T38" fmla="*/ 3374661 w 5144"/>
                <a:gd name="T39" fmla="*/ 127027 h 694"/>
                <a:gd name="T40" fmla="*/ 3717524 w 5144"/>
                <a:gd name="T41" fmla="*/ 168311 h 694"/>
                <a:gd name="T42" fmla="*/ 4079435 w 5144"/>
                <a:gd name="T43" fmla="*/ 219122 h 694"/>
                <a:gd name="T44" fmla="*/ 4457219 w 5144"/>
                <a:gd name="T45" fmla="*/ 276284 h 694"/>
                <a:gd name="T46" fmla="*/ 4854051 w 5144"/>
                <a:gd name="T47" fmla="*/ 342973 h 694"/>
                <a:gd name="T48" fmla="*/ 5269931 w 5144"/>
                <a:gd name="T49" fmla="*/ 422365 h 694"/>
                <a:gd name="T50" fmla="*/ 5704859 w 5144"/>
                <a:gd name="T51" fmla="*/ 508108 h 694"/>
                <a:gd name="T52" fmla="*/ 6158835 w 5144"/>
                <a:gd name="T53" fmla="*/ 603379 h 694"/>
                <a:gd name="T54" fmla="*/ 6631859 w 5144"/>
                <a:gd name="T55" fmla="*/ 711352 h 694"/>
                <a:gd name="T56" fmla="*/ 7123931 w 5144"/>
                <a:gd name="T57" fmla="*/ 828852 h 694"/>
                <a:gd name="T58" fmla="*/ 7635051 w 5144"/>
                <a:gd name="T59" fmla="*/ 959055 h 694"/>
                <a:gd name="T60" fmla="*/ 8165219 w 5144"/>
                <a:gd name="T61" fmla="*/ 1101960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6" name="Freeform 26"/>
            <p:cNvSpPr/>
            <p:nvPr/>
          </p:nvSpPr>
          <p:spPr bwMode="hidden">
            <a:xfrm>
              <a:off x="4155651" y="4316769"/>
              <a:ext cx="4940859" cy="925827"/>
            </a:xfrm>
            <a:custGeom>
              <a:avLst/>
              <a:gdLst>
                <a:gd name="T0" fmla="*/ 0 w 3112"/>
                <a:gd name="T1" fmla="*/ 925827 h 584"/>
                <a:gd name="T2" fmla="*/ 0 w 3112"/>
                <a:gd name="T3" fmla="*/ 925827 h 584"/>
                <a:gd name="T4" fmla="*/ 142891 w 3112"/>
                <a:gd name="T5" fmla="*/ 887779 h 584"/>
                <a:gd name="T6" fmla="*/ 533460 w 3112"/>
                <a:gd name="T7" fmla="*/ 789489 h 584"/>
                <a:gd name="T8" fmla="*/ 803366 w 3112"/>
                <a:gd name="T9" fmla="*/ 722906 h 584"/>
                <a:gd name="T10" fmla="*/ 1114551 w 3112"/>
                <a:gd name="T11" fmla="*/ 649981 h 584"/>
                <a:gd name="T12" fmla="*/ 1460665 w 3112"/>
                <a:gd name="T13" fmla="*/ 570715 h 584"/>
                <a:gd name="T14" fmla="*/ 1832182 w 3112"/>
                <a:gd name="T15" fmla="*/ 485108 h 584"/>
                <a:gd name="T16" fmla="*/ 2225927 w 3112"/>
                <a:gd name="T17" fmla="*/ 402671 h 584"/>
                <a:gd name="T18" fmla="*/ 2629197 w 3112"/>
                <a:gd name="T19" fmla="*/ 320235 h 584"/>
                <a:gd name="T20" fmla="*/ 3041994 w 3112"/>
                <a:gd name="T21" fmla="*/ 244139 h 584"/>
                <a:gd name="T22" fmla="*/ 3451616 w 3112"/>
                <a:gd name="T23" fmla="*/ 171215 h 584"/>
                <a:gd name="T24" fmla="*/ 3654839 w 3112"/>
                <a:gd name="T25" fmla="*/ 139508 h 584"/>
                <a:gd name="T26" fmla="*/ 3851711 w 3112"/>
                <a:gd name="T27" fmla="*/ 107802 h 584"/>
                <a:gd name="T28" fmla="*/ 4048583 w 3112"/>
                <a:gd name="T29" fmla="*/ 82437 h 584"/>
                <a:gd name="T30" fmla="*/ 4239105 w 3112"/>
                <a:gd name="T31" fmla="*/ 57072 h 584"/>
                <a:gd name="T32" fmla="*/ 4426451 w 3112"/>
                <a:gd name="T33" fmla="*/ 38048 h 584"/>
                <a:gd name="T34" fmla="*/ 4604271 w 3112"/>
                <a:gd name="T35" fmla="*/ 22194 h 584"/>
                <a:gd name="T36" fmla="*/ 4775740 w 3112"/>
                <a:gd name="T37" fmla="*/ 9512 h 584"/>
                <a:gd name="T38" fmla="*/ 4940859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useBgFill="1">
          <p:nvSpPr>
            <p:cNvPr id="1037" name="Freeform 10"/>
            <p:cNvSpPr/>
            <p:nvPr/>
          </p:nvSpPr>
          <p:spPr bwMode="hidden">
            <a:xfrm>
              <a:off x="-3941258" y="4294188"/>
              <a:ext cx="13027841" cy="1892300"/>
            </a:xfrm>
            <a:custGeom>
              <a:avLst/>
              <a:gdLst>
                <a:gd name="T0" fmla="*/ 13021483 w 8196"/>
                <a:gd name="T1" fmla="*/ 812800 h 1192"/>
                <a:gd name="T2" fmla="*/ 12779873 w 8196"/>
                <a:gd name="T3" fmla="*/ 904875 h 1192"/>
                <a:gd name="T4" fmla="*/ 12522368 w 8196"/>
                <a:gd name="T5" fmla="*/ 984250 h 1192"/>
                <a:gd name="T6" fmla="*/ 12248968 w 8196"/>
                <a:gd name="T7" fmla="*/ 1057275 h 1192"/>
                <a:gd name="T8" fmla="*/ 11956493 w 8196"/>
                <a:gd name="T9" fmla="*/ 1114425 h 1192"/>
                <a:gd name="T10" fmla="*/ 11638586 w 8196"/>
                <a:gd name="T11" fmla="*/ 1158875 h 1192"/>
                <a:gd name="T12" fmla="*/ 11295246 w 8196"/>
                <a:gd name="T13" fmla="*/ 1190625 h 1192"/>
                <a:gd name="T14" fmla="*/ 10923295 w 8196"/>
                <a:gd name="T15" fmla="*/ 1209675 h 1192"/>
                <a:gd name="T16" fmla="*/ 10519552 w 8196"/>
                <a:gd name="T17" fmla="*/ 1206500 h 1192"/>
                <a:gd name="T18" fmla="*/ 10080840 w 8196"/>
                <a:gd name="T19" fmla="*/ 1190625 h 1192"/>
                <a:gd name="T20" fmla="*/ 9603979 w 8196"/>
                <a:gd name="T21" fmla="*/ 1152525 h 1192"/>
                <a:gd name="T22" fmla="*/ 9085791 w 8196"/>
                <a:gd name="T23" fmla="*/ 1095375 h 1192"/>
                <a:gd name="T24" fmla="*/ 8526274 w 8196"/>
                <a:gd name="T25" fmla="*/ 1019175 h 1192"/>
                <a:gd name="T26" fmla="*/ 7919071 w 8196"/>
                <a:gd name="T27" fmla="*/ 917575 h 1192"/>
                <a:gd name="T28" fmla="*/ 7261003 w 8196"/>
                <a:gd name="T29" fmla="*/ 793750 h 1192"/>
                <a:gd name="T30" fmla="*/ 6552069 w 8196"/>
                <a:gd name="T31" fmla="*/ 644525 h 1192"/>
                <a:gd name="T32" fmla="*/ 5785913 w 8196"/>
                <a:gd name="T33" fmla="*/ 469900 h 1192"/>
                <a:gd name="T34" fmla="*/ 5398066 w 8196"/>
                <a:gd name="T35" fmla="*/ 381000 h 1192"/>
                <a:gd name="T36" fmla="*/ 4663700 w 8196"/>
                <a:gd name="T37" fmla="*/ 234950 h 1192"/>
                <a:gd name="T38" fmla="*/ 3992916 w 8196"/>
                <a:gd name="T39" fmla="*/ 130175 h 1192"/>
                <a:gd name="T40" fmla="*/ 3379355 w 8196"/>
                <a:gd name="T41" fmla="*/ 57150 h 1192"/>
                <a:gd name="T42" fmla="*/ 2823017 w 8196"/>
                <a:gd name="T43" fmla="*/ 15875 h 1192"/>
                <a:gd name="T44" fmla="*/ 2323902 w 8196"/>
                <a:gd name="T45" fmla="*/ 0 h 1192"/>
                <a:gd name="T46" fmla="*/ 1878832 w 8196"/>
                <a:gd name="T47" fmla="*/ 6350 h 1192"/>
                <a:gd name="T48" fmla="*/ 1484627 w 8196"/>
                <a:gd name="T49" fmla="*/ 31750 h 1192"/>
                <a:gd name="T50" fmla="*/ 1138108 w 8196"/>
                <a:gd name="T51" fmla="*/ 69850 h 1192"/>
                <a:gd name="T52" fmla="*/ 842454 w 8196"/>
                <a:gd name="T53" fmla="*/ 117475 h 1192"/>
                <a:gd name="T54" fmla="*/ 594487 w 8196"/>
                <a:gd name="T55" fmla="*/ 171450 h 1192"/>
                <a:gd name="T56" fmla="*/ 394205 w 8196"/>
                <a:gd name="T57" fmla="*/ 228600 h 1192"/>
                <a:gd name="T58" fmla="*/ 235251 w 8196"/>
                <a:gd name="T59" fmla="*/ 279400 h 1192"/>
                <a:gd name="T60" fmla="*/ 76298 w 8196"/>
                <a:gd name="T61" fmla="*/ 342900 h 1192"/>
                <a:gd name="T62" fmla="*/ 0 w 8196"/>
                <a:gd name="T63" fmla="*/ 381000 h 1192"/>
                <a:gd name="T64" fmla="*/ 13021483 w 8196"/>
                <a:gd name="T65" fmla="*/ 1892300 h 1192"/>
                <a:gd name="T66" fmla="*/ 13027841 w 8196"/>
                <a:gd name="T67" fmla="*/ 1882775 h 1192"/>
                <a:gd name="T68" fmla="*/ 13027841 w 8196"/>
                <a:gd name="T69" fmla="*/ 809625 h 1192"/>
                <a:gd name="T70" fmla="*/ 13021483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4" name="文本框 27"/>
          <p:cNvSpPr txBox="1">
            <a:spLocks noChangeArrowheads="1"/>
          </p:cNvSpPr>
          <p:nvPr/>
        </p:nvSpPr>
        <p:spPr bwMode="auto">
          <a:xfrm>
            <a:off x="5615518" y="230189"/>
            <a:ext cx="6337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dirty="0" smtClean="0">
                <a:solidFill>
                  <a:schemeClr val="bg1"/>
                </a:solidFill>
                <a:latin typeface="黑体" panose="02010600030101010101" pitchFamily="49" charset="-122"/>
                <a:ea typeface="黑体" panose="02010600030101010101" pitchFamily="49" charset="-122"/>
              </a:rPr>
              <a:t>自治区中小学教师教学信息化应用能力培训</a:t>
            </a:r>
            <a:endParaRPr lang="zh-CN" altLang="en-US" dirty="0" smtClean="0">
              <a:solidFill>
                <a:schemeClr val="bg1"/>
              </a:solidFill>
              <a:latin typeface="黑体" panose="02010600030101010101" pitchFamily="49" charset="-122"/>
              <a:ea typeface="黑体" panose="02010600030101010101" pitchFamily="49"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rgbClr val="FFFFFF"/>
          </a:solidFill>
          <a:latin typeface="+mj-lt"/>
          <a:ea typeface="+mj-ea"/>
          <a:cs typeface="华文新魏"/>
        </a:defRPr>
      </a:lvl1pPr>
      <a:lvl2pPr algn="ctr" rtl="0" eaLnBrk="1" fontAlgn="base" hangingPunct="1">
        <a:spcBef>
          <a:spcPct val="0"/>
        </a:spcBef>
        <a:spcAft>
          <a:spcPct val="0"/>
        </a:spcAft>
        <a:defRPr sz="4400">
          <a:solidFill>
            <a:srgbClr val="FFFFFF"/>
          </a:solidFill>
          <a:latin typeface="Candara" pitchFamily="34" charset="0"/>
          <a:ea typeface="华文新魏"/>
          <a:cs typeface="华文新魏"/>
        </a:defRPr>
      </a:lvl2pPr>
      <a:lvl3pPr algn="ctr" rtl="0" eaLnBrk="1" fontAlgn="base" hangingPunct="1">
        <a:spcBef>
          <a:spcPct val="0"/>
        </a:spcBef>
        <a:spcAft>
          <a:spcPct val="0"/>
        </a:spcAft>
        <a:defRPr sz="4400">
          <a:solidFill>
            <a:srgbClr val="FFFFFF"/>
          </a:solidFill>
          <a:latin typeface="Candara" pitchFamily="34" charset="0"/>
          <a:ea typeface="华文新魏"/>
          <a:cs typeface="华文新魏"/>
        </a:defRPr>
      </a:lvl3pPr>
      <a:lvl4pPr algn="ctr" rtl="0" eaLnBrk="1" fontAlgn="base" hangingPunct="1">
        <a:spcBef>
          <a:spcPct val="0"/>
        </a:spcBef>
        <a:spcAft>
          <a:spcPct val="0"/>
        </a:spcAft>
        <a:defRPr sz="4400">
          <a:solidFill>
            <a:srgbClr val="FFFFFF"/>
          </a:solidFill>
          <a:latin typeface="Candara" pitchFamily="34" charset="0"/>
          <a:ea typeface="华文新魏"/>
          <a:cs typeface="华文新魏"/>
        </a:defRPr>
      </a:lvl4pPr>
      <a:lvl5pPr algn="ctr" rtl="0" eaLnBrk="1" fontAlgn="base" hangingPunct="1">
        <a:spcBef>
          <a:spcPct val="0"/>
        </a:spcBef>
        <a:spcAft>
          <a:spcPct val="0"/>
        </a:spcAft>
        <a:defRPr sz="4400">
          <a:solidFill>
            <a:srgbClr val="FFFFFF"/>
          </a:solidFill>
          <a:latin typeface="Candara" pitchFamily="34" charset="0"/>
          <a:ea typeface="华文新魏"/>
          <a:cs typeface="华文新魏"/>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1" fontAlgn="base" hangingPunct="1">
        <a:spcBef>
          <a:spcPct val="20000"/>
        </a:spcBef>
        <a:spcAft>
          <a:spcPct val="0"/>
        </a:spcAft>
        <a:buClr>
          <a:schemeClr val="accent1"/>
        </a:buClr>
        <a:buSzPct val="100000"/>
        <a:buFont typeface="Symbol" panose="05050102010706020507" pitchFamily="18" charset="2"/>
        <a:buChar char=""/>
        <a:defRPr sz="2400" kern="1200">
          <a:solidFill>
            <a:schemeClr val="tx2"/>
          </a:solidFill>
          <a:latin typeface="+mn-lt"/>
          <a:ea typeface="+mn-ea"/>
          <a:cs typeface="华文楷体"/>
        </a:defRPr>
      </a:lvl1pPr>
      <a:lvl2pPr marL="576580" indent="-273050" algn="l" rtl="0" eaLnBrk="1" fontAlgn="base" hangingPunct="1">
        <a:spcBef>
          <a:spcPct val="20000"/>
        </a:spcBef>
        <a:spcAft>
          <a:spcPct val="0"/>
        </a:spcAft>
        <a:buClr>
          <a:schemeClr val="accent1"/>
        </a:buClr>
        <a:buSzPct val="100000"/>
        <a:buFont typeface="Symbol" panose="05050102010706020507" pitchFamily="18" charset="2"/>
        <a:buChar char=""/>
        <a:defRPr sz="2200" kern="1200">
          <a:solidFill>
            <a:schemeClr val="tx2"/>
          </a:solidFill>
          <a:latin typeface="+mn-lt"/>
          <a:ea typeface="+mn-ea"/>
          <a:cs typeface="华文楷体"/>
        </a:defRPr>
      </a:lvl2pPr>
      <a:lvl3pPr marL="855980" indent="-228600" algn="l" rtl="0" eaLnBrk="1" fontAlgn="base" hangingPunct="1">
        <a:spcBef>
          <a:spcPct val="20000"/>
        </a:spcBef>
        <a:spcAft>
          <a:spcPct val="0"/>
        </a:spcAft>
        <a:buClr>
          <a:schemeClr val="accent1"/>
        </a:buClr>
        <a:buSzPct val="100000"/>
        <a:buFont typeface="Symbol" panose="05050102010706020507" pitchFamily="18" charset="2"/>
        <a:buChar char=""/>
        <a:defRPr sz="2000" kern="1200">
          <a:solidFill>
            <a:schemeClr val="tx2"/>
          </a:solidFill>
          <a:latin typeface="+mn-lt"/>
          <a:ea typeface="+mn-ea"/>
          <a:cs typeface="华文楷体"/>
        </a:defRPr>
      </a:lvl3pPr>
      <a:lvl4pPr marL="1143000" indent="-228600" algn="l" rtl="0" eaLnBrk="1" fontAlgn="base" hangingPunct="1">
        <a:spcBef>
          <a:spcPct val="20000"/>
        </a:spcBef>
        <a:spcAft>
          <a:spcPct val="0"/>
        </a:spcAft>
        <a:buClr>
          <a:schemeClr val="accent1"/>
        </a:buClr>
        <a:buSzPct val="100000"/>
        <a:buFont typeface="Symbol" panose="05050102010706020507" pitchFamily="18" charset="2"/>
        <a:buChar char=""/>
        <a:defRPr kern="1200">
          <a:solidFill>
            <a:schemeClr val="tx2"/>
          </a:solidFill>
          <a:latin typeface="+mn-lt"/>
          <a:ea typeface="+mn-ea"/>
          <a:cs typeface="华文楷体"/>
        </a:defRPr>
      </a:lvl4pPr>
      <a:lvl5pPr marL="1462405" indent="-228600" algn="l" rtl="0" eaLnBrk="1" fontAlgn="base" hangingPunct="1">
        <a:spcBef>
          <a:spcPct val="20000"/>
        </a:spcBef>
        <a:spcAft>
          <a:spcPct val="0"/>
        </a:spcAft>
        <a:buClr>
          <a:schemeClr val="accent1"/>
        </a:buClr>
        <a:buSzPct val="100000"/>
        <a:buFont typeface="Symbol" panose="05050102010706020507" pitchFamily="18" charset="2"/>
        <a:buChar char=""/>
        <a:defRPr sz="1600" kern="1200">
          <a:solidFill>
            <a:schemeClr val="tx2"/>
          </a:solidFill>
          <a:latin typeface="+mn-lt"/>
          <a:ea typeface="+mn-ea"/>
          <a:cs typeface="华文楷体"/>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609600" y="333375"/>
            <a:ext cx="10957984" cy="863600"/>
          </a:xfrm>
          <a:prstGeom prst="rect">
            <a:avLst/>
          </a:prstGeom>
          <a:noFill/>
          <a:ln w="9525">
            <a:noFill/>
          </a:ln>
        </p:spPr>
        <p:txBody>
          <a:bodyPr anchor="ctr"/>
          <a:p>
            <a:pPr lvl="0" indent="-914400"/>
            <a:r>
              <a:rPr lang="zh-CN" altLang="en-US"/>
              <a:t>单击此处编辑母版标题样式</a:t>
            </a:r>
            <a:endParaRPr lang="zh-CN" altLang="en-US"/>
          </a:p>
        </p:txBody>
      </p:sp>
      <p:sp>
        <p:nvSpPr>
          <p:cNvPr id="1027" name="文本占位符 2"/>
          <p:cNvSpPr>
            <a:spLocks noGrp="1"/>
          </p:cNvSpPr>
          <p:nvPr>
            <p:ph type="body"/>
          </p:nvPr>
        </p:nvSpPr>
        <p:spPr>
          <a:xfrm>
            <a:off x="609600" y="1412875"/>
            <a:ext cx="10972800" cy="4713288"/>
          </a:xfrm>
          <a:prstGeom prst="rect">
            <a:avLst/>
          </a:prstGeom>
          <a:noFill/>
          <a:ln w="9525">
            <a:noFill/>
          </a:ln>
        </p:spPr>
        <p:txBody>
          <a:bodyPr anchor="t"/>
          <a:p>
            <a:pPr lvl="0" indent="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sldNum="0" hdr="0" ftr="0" dt="0"/>
  <p:txStyles>
    <p:titleStyle>
      <a:lvl1pPr marL="914400" lvl="0" indent="-914400" algn="l" eaLnBrk="1" latinLnBrk="0" hangingPunct="1">
        <a:lnSpc>
          <a:spcPct val="100000"/>
        </a:lnSpc>
        <a:spcBef>
          <a:spcPct val="0"/>
        </a:spcBef>
        <a:buClr>
          <a:srgbClr val="000000"/>
        </a:buClr>
        <a:buNone/>
        <a:defRPr sz="4400" b="1" kern="1200">
          <a:solidFill>
            <a:srgbClr val="3399FF"/>
          </a:solidFill>
          <a:latin typeface="+mj-lt"/>
          <a:ea typeface="+mj-ea"/>
          <a:cs typeface="+mj-cs"/>
          <a:sym typeface="Calibri" charset="0"/>
        </a:defRPr>
      </a:lvl1pPr>
    </p:titleStyle>
    <p:bodyStyle>
      <a:lvl1pPr marL="0" lvl="0" indent="0" algn="l" defTabSz="914400" eaLnBrk="1" fontAlgn="base" latinLnBrk="0" hangingPunct="1">
        <a:lnSpc>
          <a:spcPct val="100000"/>
        </a:lnSpc>
        <a:spcBef>
          <a:spcPct val="0"/>
        </a:spcBef>
        <a:spcAft>
          <a:spcPts val="600"/>
        </a:spcAft>
        <a:buNone/>
        <a:defRPr sz="3200" kern="1200">
          <a:solidFill>
            <a:srgbClr val="4C4C4C"/>
          </a:solidFill>
          <a:latin typeface="+mn-lt"/>
          <a:ea typeface="+mn-ea"/>
          <a:cs typeface="+mn-cs"/>
          <a:sym typeface="Calibri" charset="0"/>
        </a:defRPr>
      </a:lvl1pPr>
      <a:lvl2pPr marL="0" lvl="1" indent="0" algn="l" defTabSz="914400" eaLnBrk="1" fontAlgn="base" latinLnBrk="0" hangingPunct="1">
        <a:lnSpc>
          <a:spcPct val="100000"/>
        </a:lnSpc>
        <a:spcBef>
          <a:spcPct val="0"/>
        </a:spcBef>
        <a:spcAft>
          <a:spcPts val="600"/>
        </a:spcAft>
        <a:buNone/>
        <a:defRPr sz="2800" kern="1200">
          <a:solidFill>
            <a:srgbClr val="4C4C4C"/>
          </a:solidFill>
          <a:latin typeface="+mn-lt"/>
          <a:ea typeface="+mn-ea"/>
          <a:cs typeface="+mn-cs"/>
          <a:sym typeface="Calibri" charset="0"/>
        </a:defRPr>
      </a:lvl2pPr>
      <a:lvl3pPr marL="0" lvl="2" indent="0" algn="l" defTabSz="914400" eaLnBrk="1" fontAlgn="base" latinLnBrk="0" hangingPunct="1">
        <a:lnSpc>
          <a:spcPct val="100000"/>
        </a:lnSpc>
        <a:spcBef>
          <a:spcPct val="0"/>
        </a:spcBef>
        <a:spcAft>
          <a:spcPts val="600"/>
        </a:spcAft>
        <a:buNone/>
        <a:defRPr sz="2400" kern="1200">
          <a:solidFill>
            <a:srgbClr val="4C4C4C"/>
          </a:solidFill>
          <a:latin typeface="+mn-lt"/>
          <a:ea typeface="+mn-ea"/>
          <a:cs typeface="+mn-cs"/>
          <a:sym typeface="Calibri" charset="0"/>
        </a:defRPr>
      </a:lvl3pPr>
      <a:lvl4pPr marL="0" lvl="3" indent="0" algn="l" defTabSz="914400" eaLnBrk="1" fontAlgn="base" latinLnBrk="0" hangingPunct="1">
        <a:lnSpc>
          <a:spcPct val="100000"/>
        </a:lnSpc>
        <a:spcBef>
          <a:spcPct val="0"/>
        </a:spcBef>
        <a:spcAft>
          <a:spcPts val="600"/>
        </a:spcAft>
        <a:buNone/>
        <a:defRPr sz="2000" kern="1200">
          <a:solidFill>
            <a:srgbClr val="4C4C4C"/>
          </a:solidFill>
          <a:latin typeface="+mn-lt"/>
          <a:ea typeface="+mn-ea"/>
          <a:cs typeface="+mn-cs"/>
          <a:sym typeface="Calibri" charset="0"/>
        </a:defRPr>
      </a:lvl4pPr>
      <a:lvl5pPr marL="0" lvl="4" indent="0" algn="l" defTabSz="914400" eaLnBrk="1" fontAlgn="base" latinLnBrk="0" hangingPunct="1">
        <a:lnSpc>
          <a:spcPct val="100000"/>
        </a:lnSpc>
        <a:spcBef>
          <a:spcPct val="0"/>
        </a:spcBef>
        <a:spcAft>
          <a:spcPts val="600"/>
        </a:spcAft>
        <a:buNone/>
        <a:defRPr sz="1800" kern="1200">
          <a:solidFill>
            <a:srgbClr val="4C4C4C"/>
          </a:solidFill>
          <a:latin typeface="+mn-lt"/>
          <a:ea typeface="+mn-ea"/>
          <a:cs typeface="+mn-cs"/>
          <a:sym typeface="Calibri" charset="0"/>
        </a:defRPr>
      </a:lvl5pPr>
      <a:lvl6pPr marL="2514600" lvl="5" indent="-228600" algn="l" defTabSz="914400" eaLnBrk="1" fontAlgn="base" latinLnBrk="0" hangingPunct="1">
        <a:lnSpc>
          <a:spcPct val="100000"/>
        </a:lnSpc>
        <a:spcBef>
          <a:spcPct val="0"/>
        </a:spcBef>
        <a:spcAft>
          <a:spcPts val="600"/>
        </a:spcAft>
        <a:buNone/>
        <a:defRPr sz="1800" kern="1200">
          <a:solidFill>
            <a:srgbClr val="4C4C4C"/>
          </a:solidFill>
          <a:latin typeface="+mn-lt"/>
          <a:ea typeface="+mn-ea"/>
          <a:cs typeface="+mn-cs"/>
          <a:sym typeface="Calibri" charset="0"/>
        </a:defRPr>
      </a:lvl6pPr>
      <a:lvl7pPr marL="2971800" lvl="6" indent="-228600" algn="l" defTabSz="914400" eaLnBrk="1" fontAlgn="base" latinLnBrk="0" hangingPunct="1">
        <a:lnSpc>
          <a:spcPct val="100000"/>
        </a:lnSpc>
        <a:spcBef>
          <a:spcPct val="0"/>
        </a:spcBef>
        <a:spcAft>
          <a:spcPts val="600"/>
        </a:spcAft>
        <a:buNone/>
        <a:defRPr sz="1800" kern="1200">
          <a:solidFill>
            <a:srgbClr val="4C4C4C"/>
          </a:solidFill>
          <a:latin typeface="+mn-lt"/>
          <a:ea typeface="+mn-ea"/>
          <a:cs typeface="+mn-cs"/>
          <a:sym typeface="Calibri" charset="0"/>
        </a:defRPr>
      </a:lvl7pPr>
      <a:lvl8pPr marL="3429000" lvl="7" indent="-228600" algn="l" defTabSz="914400" eaLnBrk="1" fontAlgn="base" latinLnBrk="0" hangingPunct="1">
        <a:lnSpc>
          <a:spcPct val="100000"/>
        </a:lnSpc>
        <a:spcBef>
          <a:spcPct val="0"/>
        </a:spcBef>
        <a:spcAft>
          <a:spcPts val="600"/>
        </a:spcAft>
        <a:buNone/>
        <a:defRPr sz="1800" kern="1200">
          <a:solidFill>
            <a:srgbClr val="4C4C4C"/>
          </a:solidFill>
          <a:latin typeface="+mn-lt"/>
          <a:ea typeface="+mn-ea"/>
          <a:cs typeface="+mn-cs"/>
          <a:sym typeface="Calibri" charset="0"/>
        </a:defRPr>
      </a:lvl8pPr>
      <a:lvl9pPr marL="3886200" lvl="8" indent="-228600" algn="l" defTabSz="914400" eaLnBrk="1" fontAlgn="base" latinLnBrk="0" hangingPunct="1">
        <a:lnSpc>
          <a:spcPct val="100000"/>
        </a:lnSpc>
        <a:spcBef>
          <a:spcPct val="0"/>
        </a:spcBef>
        <a:spcAft>
          <a:spcPts val="600"/>
        </a:spcAft>
        <a:buNone/>
        <a:defRPr sz="1800" kern="1200">
          <a:solidFill>
            <a:srgbClr val="4C4C4C"/>
          </a:solidFill>
          <a:latin typeface="+mn-lt"/>
          <a:ea typeface="+mn-ea"/>
          <a:cs typeface="+mn-cs"/>
          <a:sym typeface="Calibri" charset="0"/>
        </a:defRPr>
      </a:lvl9pPr>
    </p:bodyStyle>
    <p:otherStyle>
      <a:lvl1pPr marL="0" lvl="0"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Clr>
          <a:srgbClr val="000000"/>
        </a:buClr>
        <a:defRPr sz="1800"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ctrTitle"/>
          </p:nvPr>
        </p:nvSpPr>
        <p:spPr>
          <a:xfrm>
            <a:off x="1487106" y="1716946"/>
            <a:ext cx="9217024" cy="1779587"/>
          </a:xfrm>
        </p:spPr>
        <p:txBody>
          <a:bodyPr>
            <a:normAutofit fontScale="90000"/>
          </a:bodyPr>
          <a:lstStyle/>
          <a:p>
            <a:r>
              <a:rPr lang="zh-CN" altLang="en-US" sz="7200" b="1" dirty="0" smtClean="0"/>
              <a:t>信息技术环境下的  “优课”的设计与制作</a:t>
            </a:r>
            <a:endParaRPr lang="zh-CN" altLang="en-US" sz="7200" b="1" dirty="0" smtClean="0"/>
          </a:p>
        </p:txBody>
      </p:sp>
      <p:pic>
        <p:nvPicPr>
          <p:cNvPr id="2" name="图片 1" descr="DPE@_@[$QW~(I4Y4XEZ{SNP"/>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33705" y="4192270"/>
            <a:ext cx="4620260" cy="26104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副标题 1"/>
          <p:cNvSpPr>
            <a:spLocks noGrp="1"/>
          </p:cNvSpPr>
          <p:nvPr>
            <p:ph type="subTitle" idx="1"/>
          </p:nvPr>
        </p:nvSpPr>
        <p:spPr>
          <a:xfrm>
            <a:off x="622935" y="1362075"/>
            <a:ext cx="3277235" cy="1475105"/>
          </a:xfrm>
        </p:spPr>
        <p:txBody>
          <a:bodyPr>
            <a:noAutofit/>
          </a:bodyPr>
          <a:lstStyle/>
          <a:p>
            <a:r>
              <a:rPr lang="zh-CN" altLang="en-US" sz="5400" b="1" dirty="0">
                <a:solidFill>
                  <a:srgbClr val="C00000"/>
                </a:solidFill>
                <a:latin typeface="微软雅黑" panose="020B0503020204020204" pitchFamily="34" charset="-122"/>
                <a:ea typeface="微软雅黑" panose="020B0503020204020204" pitchFamily="34" charset="-122"/>
              </a:rPr>
              <a:t>主要内容</a:t>
            </a:r>
            <a:endParaRPr lang="zh-CN" altLang="en-US" sz="5400" b="1" dirty="0">
              <a:solidFill>
                <a:srgbClr val="C0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00263" y="2771030"/>
            <a:ext cx="504056" cy="555625"/>
          </a:xfrm>
          <a:prstGeom prst="rect">
            <a:avLst/>
          </a:prstGeom>
          <a:noFill/>
        </p:spPr>
        <p:txBody>
          <a:bodyPr wrap="square" rtlCol="0">
            <a:spAutoFit/>
          </a:bodyPr>
          <a:lstStyle/>
          <a:p>
            <a:r>
              <a:rPr lang="en-US" altLang="zh-CN" sz="2800" dirty="0">
                <a:solidFill>
                  <a:srgbClr val="C00000"/>
                </a:solidFill>
                <a:latin typeface="Arial Black" panose="020B0A04020102020204" pitchFamily="34" charset="0"/>
              </a:rPr>
              <a:t>1</a:t>
            </a:r>
            <a:endParaRPr lang="zh-CN" altLang="en-US" sz="2800" dirty="0">
              <a:solidFill>
                <a:srgbClr val="C00000"/>
              </a:solidFill>
              <a:latin typeface="Arial Black" panose="020B0A04020102020204" pitchFamily="34" charset="0"/>
            </a:endParaRPr>
          </a:p>
        </p:txBody>
      </p:sp>
      <p:sp>
        <p:nvSpPr>
          <p:cNvPr id="6" name="文本框 5"/>
          <p:cNvSpPr txBox="1"/>
          <p:nvPr/>
        </p:nvSpPr>
        <p:spPr>
          <a:xfrm>
            <a:off x="3899904" y="4770694"/>
            <a:ext cx="504056" cy="523220"/>
          </a:xfrm>
          <a:prstGeom prst="rect">
            <a:avLst/>
          </a:prstGeom>
          <a:noFill/>
        </p:spPr>
        <p:txBody>
          <a:bodyPr wrap="square" rtlCol="0">
            <a:spAutoFit/>
          </a:bodyPr>
          <a:lstStyle/>
          <a:p>
            <a:r>
              <a:rPr lang="en-US" altLang="zh-CN" sz="2800" dirty="0">
                <a:solidFill>
                  <a:srgbClr val="C00000"/>
                </a:solidFill>
                <a:latin typeface="Arial Black" panose="020B0A04020102020204" pitchFamily="34" charset="0"/>
              </a:rPr>
              <a:t>2</a:t>
            </a:r>
            <a:endParaRPr lang="zh-CN" altLang="en-US" sz="2800" dirty="0">
              <a:solidFill>
                <a:srgbClr val="C00000"/>
              </a:solidFill>
              <a:latin typeface="Arial Black" panose="020B0A04020102020204" pitchFamily="34" charset="0"/>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8000" t="21650" r="5901" b="19551"/>
          <a:stretch>
            <a:fillRect/>
          </a:stretch>
        </p:blipFill>
        <p:spPr>
          <a:xfrm>
            <a:off x="839416" y="3039911"/>
            <a:ext cx="2592288" cy="1770343"/>
          </a:xfrm>
          <a:prstGeom prst="rect">
            <a:avLst/>
          </a:prstGeom>
        </p:spPr>
      </p:pic>
      <p:sp>
        <p:nvSpPr>
          <p:cNvPr id="9" name="五边形 8"/>
          <p:cNvSpPr/>
          <p:nvPr/>
        </p:nvSpPr>
        <p:spPr>
          <a:xfrm>
            <a:off x="5008245" y="2247265"/>
            <a:ext cx="5429250" cy="147764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b="1" dirty="0">
                <a:solidFill>
                  <a:schemeClr val="bg1"/>
                </a:solidFill>
                <a:latin typeface="微软雅黑" panose="020B0503020204020204" pitchFamily="34" charset="-122"/>
                <a:ea typeface="微软雅黑" panose="020B0503020204020204" pitchFamily="34" charset="-122"/>
              </a:rPr>
              <a:t>全景再现：</a:t>
            </a:r>
            <a:endParaRPr lang="zh-CN" altLang="en-US" sz="3600" b="1" dirty="0">
              <a:solidFill>
                <a:schemeClr val="bg1"/>
              </a:solidFill>
              <a:latin typeface="微软雅黑" panose="020B0503020204020204" pitchFamily="34" charset="-122"/>
              <a:ea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rPr>
              <a:t>优课的设计和打造过程</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0" name="五边形 9"/>
          <p:cNvSpPr/>
          <p:nvPr/>
        </p:nvSpPr>
        <p:spPr>
          <a:xfrm>
            <a:off x="5024755" y="4375150"/>
            <a:ext cx="5412740" cy="152527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案例分析：</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优课的课堂呈现技巧</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zh-CN" altLang="en-US" sz="3600" b="1" spc="-125" noProof="0" dirty="0">
              <a:ln w="3175">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1"/>
          <p:cNvSpPr>
            <a:spLocks noGrp="1"/>
          </p:cNvSpPr>
          <p:nvPr>
            <p:ph type="subTitle" idx="1"/>
          </p:nvPr>
        </p:nvSpPr>
        <p:spPr>
          <a:xfrm>
            <a:off x="622300" y="2614930"/>
            <a:ext cx="7346315" cy="2280285"/>
          </a:xfrm>
        </p:spPr>
        <p:txBody>
          <a:bodyPr>
            <a:noAutofit/>
          </a:bodyPr>
          <a:lstStyle/>
          <a:p>
            <a:pPr algn="ctr"/>
            <a:r>
              <a:rPr lang="zh-CN" altLang="en-US" sz="5400" b="1" spc="-125" noProof="0" dirty="0">
                <a:ln w="3175">
                  <a:noFill/>
                </a:ln>
                <a:solidFill>
                  <a:srgbClr val="C00000"/>
                </a:solidFill>
                <a:effectLst/>
                <a:uLnTx/>
                <a:uFillTx/>
                <a:latin typeface="微软雅黑" panose="020B0503020204020204" pitchFamily="34" charset="-122"/>
                <a:ea typeface="微软雅黑" panose="020B0503020204020204" pitchFamily="34" charset="-122"/>
                <a:cs typeface="Arial" panose="020B0604020202020204" pitchFamily="34" charset="0"/>
              </a:rPr>
              <a:t>一、</a:t>
            </a:r>
            <a:r>
              <a:rPr lang="zh-CN" altLang="en-US" sz="5400" b="1" dirty="0">
                <a:solidFill>
                  <a:srgbClr val="C00000"/>
                </a:solidFill>
                <a:latin typeface="微软雅黑" panose="020B0503020204020204" pitchFamily="34" charset="-122"/>
                <a:ea typeface="微软雅黑" panose="020B0503020204020204" pitchFamily="34" charset="-122"/>
                <a:sym typeface="+mn-ea"/>
              </a:rPr>
              <a:t>全景再现：</a:t>
            </a:r>
            <a:endParaRPr lang="zh-CN" altLang="en-US" sz="5400" b="1" dirty="0">
              <a:solidFill>
                <a:srgbClr val="C00000"/>
              </a:solidFill>
              <a:latin typeface="微软雅黑" panose="020B0503020204020204" pitchFamily="34" charset="-122"/>
              <a:ea typeface="微软雅黑" panose="020B0503020204020204" pitchFamily="34" charset="-122"/>
              <a:sym typeface="+mn-ea"/>
            </a:endParaRPr>
          </a:p>
          <a:p>
            <a:pPr algn="ctr"/>
            <a:r>
              <a:rPr lang="zh-CN" altLang="en-US" sz="5400" b="1" dirty="0">
                <a:solidFill>
                  <a:srgbClr val="C00000"/>
                </a:solidFill>
                <a:latin typeface="微软雅黑" panose="020B0503020204020204" pitchFamily="34" charset="-122"/>
                <a:ea typeface="微软雅黑" panose="020B0503020204020204" pitchFamily="34" charset="-122"/>
                <a:sym typeface="+mn-ea"/>
              </a:rPr>
              <a:t>优课的设计和打造过程</a:t>
            </a:r>
            <a:endParaRPr lang="zh-CN" altLang="en-US" sz="5400" b="1" spc="-125" noProof="0" dirty="0">
              <a:ln w="3175">
                <a:noFill/>
              </a:ln>
              <a:solidFill>
                <a:srgbClr val="C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a:p>
            <a:pPr lvl="0"/>
            <a:endParaRPr lang="zh-CN" altLang="en-US" sz="5400" b="1">
              <a:solidFill>
                <a:srgbClr val="C00000"/>
              </a:solidFill>
              <a:sym typeface="+mn-ea"/>
            </a:endParaRPr>
          </a:p>
          <a:p>
            <a:pPr lvl="0"/>
            <a:endParaRPr lang="zh-CN" altLang="en-US" sz="5400" dirty="0">
              <a:solidFill>
                <a:srgbClr val="FF0000"/>
              </a:solidFill>
              <a:latin typeface="微软雅黑" panose="020B0503020204020204" pitchFamily="34" charset="-122"/>
              <a:ea typeface="微软雅黑" panose="020B0503020204020204" pitchFamily="34" charset="-122"/>
              <a:sym typeface="+mn-ea"/>
            </a:endParaRPr>
          </a:p>
          <a:p>
            <a:endParaRPr lang="zh-CN" altLang="en-US" sz="4100" dirty="0">
              <a:solidFill>
                <a:srgbClr val="C00000"/>
              </a:solidFill>
              <a:latin typeface="微软雅黑" panose="020B0503020204020204" pitchFamily="34" charset="-122"/>
              <a:ea typeface="微软雅黑" panose="020B0503020204020204" pitchFamily="34" charset="-122"/>
            </a:endParaRPr>
          </a:p>
        </p:txBody>
      </p:sp>
      <p:pic>
        <p:nvPicPr>
          <p:cNvPr id="4" name="图片 3" descr="A{WN``{TA3D([[I[2{NAT60"/>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7493635" y="1043305"/>
            <a:ext cx="4451350" cy="54241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531" name="组合 24"/>
          <p:cNvGrpSpPr/>
          <p:nvPr/>
        </p:nvGrpSpPr>
        <p:grpSpPr>
          <a:xfrm>
            <a:off x="7621588" y="1052513"/>
            <a:ext cx="4514850" cy="5805487"/>
            <a:chOff x="8188641" y="1709887"/>
            <a:chExt cx="4003359" cy="5148113"/>
          </a:xfrm>
        </p:grpSpPr>
        <p:sp>
          <p:nvSpPr>
            <p:cNvPr id="16" name="直角三角形 15"/>
            <p:cNvSpPr/>
            <p:nvPr/>
          </p:nvSpPr>
          <p:spPr>
            <a:xfrm flipH="1">
              <a:off x="8188641" y="1709887"/>
              <a:ext cx="4003359" cy="5148113"/>
            </a:xfrm>
            <a:prstGeom prst="rtTriangle">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cxnSp>
          <p:nvCxnSpPr>
            <p:cNvPr id="19" name="直接连接符 18"/>
            <p:cNvCxnSpPr/>
            <p:nvPr/>
          </p:nvCxnSpPr>
          <p:spPr>
            <a:xfrm flipH="1">
              <a:off x="8591550" y="2266950"/>
              <a:ext cx="3595681" cy="459105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22534" name="组合 26"/>
          <p:cNvGrpSpPr/>
          <p:nvPr/>
        </p:nvGrpSpPr>
        <p:grpSpPr>
          <a:xfrm flipH="1">
            <a:off x="-4762" y="1198563"/>
            <a:ext cx="4400550" cy="5659437"/>
            <a:chOff x="8188641" y="1709887"/>
            <a:chExt cx="4003359" cy="5148113"/>
          </a:xfrm>
        </p:grpSpPr>
        <p:sp>
          <p:nvSpPr>
            <p:cNvPr id="28" name="直角三角形 27"/>
            <p:cNvSpPr/>
            <p:nvPr/>
          </p:nvSpPr>
          <p:spPr>
            <a:xfrm flipH="1">
              <a:off x="8188641" y="1709887"/>
              <a:ext cx="4003359" cy="5148113"/>
            </a:xfrm>
            <a:prstGeom prst="rtTriangle">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cxnSp>
          <p:nvCxnSpPr>
            <p:cNvPr id="29" name="直接连接符 28"/>
            <p:cNvCxnSpPr/>
            <p:nvPr/>
          </p:nvCxnSpPr>
          <p:spPr>
            <a:xfrm flipH="1">
              <a:off x="8591550" y="2266950"/>
              <a:ext cx="3595681" cy="459105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22537" name="文本框 29"/>
          <p:cNvSpPr txBox="1"/>
          <p:nvPr/>
        </p:nvSpPr>
        <p:spPr>
          <a:xfrm>
            <a:off x="103505" y="5761355"/>
            <a:ext cx="3591560" cy="762000"/>
          </a:xfrm>
          <a:prstGeom prst="rect">
            <a:avLst/>
          </a:prstGeom>
          <a:noFill/>
          <a:ln w="9525">
            <a:noFill/>
          </a:ln>
        </p:spPr>
        <p:txBody>
          <a:bodyPr wrap="square" anchor="t">
            <a:spAutoFit/>
          </a:bodyPr>
          <a:p>
            <a:pPr lvl="0" indent="0" eaLnBrk="0" hangingPunct="0"/>
            <a:r>
              <a:rPr lang="en-US" altLang="zh-CN" sz="3200" b="1" dirty="0">
                <a:solidFill>
                  <a:schemeClr val="bg1"/>
                </a:solidFill>
                <a:latin typeface="黑体" panose="02010600030101010101" pitchFamily="49" charset="-122"/>
                <a:ea typeface="黑体" panose="02010600030101010101" pitchFamily="49" charset="-122"/>
              </a:rPr>
              <a:t>“</a:t>
            </a:r>
            <a:r>
              <a:rPr lang="en-US" altLang="zh-CN" sz="4400" b="1" dirty="0">
                <a:solidFill>
                  <a:schemeClr val="bg1"/>
                </a:solidFill>
                <a:latin typeface="黑体" panose="02010600030101010101" pitchFamily="49" charset="-122"/>
                <a:ea typeface="黑体" panose="02010600030101010101" pitchFamily="49" charset="-122"/>
              </a:rPr>
              <a:t>教学实践”</a:t>
            </a:r>
            <a:endParaRPr lang="en-US" altLang="zh-CN" sz="4400" b="1" dirty="0">
              <a:solidFill>
                <a:schemeClr val="bg1"/>
              </a:solidFill>
              <a:latin typeface="黑体" panose="02010600030101010101" pitchFamily="49" charset="-122"/>
              <a:ea typeface="黑体" panose="02010600030101010101" pitchFamily="49" charset="-122"/>
            </a:endParaRPr>
          </a:p>
        </p:txBody>
      </p:sp>
      <p:sp>
        <p:nvSpPr>
          <p:cNvPr id="22538" name="文本框 30"/>
          <p:cNvSpPr txBox="1"/>
          <p:nvPr/>
        </p:nvSpPr>
        <p:spPr>
          <a:xfrm>
            <a:off x="9356725" y="5616575"/>
            <a:ext cx="2705100" cy="767715"/>
          </a:xfrm>
          <a:prstGeom prst="rect">
            <a:avLst/>
          </a:prstGeom>
          <a:noFill/>
          <a:ln w="9525">
            <a:noFill/>
          </a:ln>
        </p:spPr>
        <p:txBody>
          <a:bodyPr wrap="square" anchor="t">
            <a:spAutoFit/>
          </a:bodyPr>
          <a:p>
            <a:pPr lvl="0" indent="0" eaLnBrk="0" hangingPunct="0"/>
            <a:r>
              <a:rPr lang="en-US" altLang="zh-CN" sz="4400" b="1" dirty="0">
                <a:solidFill>
                  <a:schemeClr val="bg1"/>
                </a:solidFill>
                <a:latin typeface="黑体" panose="02010600030101010101" pitchFamily="49" charset="-122"/>
                <a:ea typeface="黑体" panose="02010600030101010101" pitchFamily="49" charset="-122"/>
              </a:rPr>
              <a:t>“思考”</a:t>
            </a:r>
            <a:endParaRPr lang="en-US" altLang="zh-CN" sz="4400" b="1" dirty="0">
              <a:solidFill>
                <a:schemeClr val="bg1"/>
              </a:solidFill>
              <a:latin typeface="黑体" panose="02010600030101010101" pitchFamily="49" charset="-122"/>
              <a:ea typeface="黑体" panose="02010600030101010101" pitchFamily="49" charset="-122"/>
            </a:endParaRPr>
          </a:p>
        </p:txBody>
      </p:sp>
      <p:grpSp>
        <p:nvGrpSpPr>
          <p:cNvPr id="22539" name="组合 38"/>
          <p:cNvGrpSpPr/>
          <p:nvPr/>
        </p:nvGrpSpPr>
        <p:grpSpPr>
          <a:xfrm>
            <a:off x="5138738" y="957263"/>
            <a:ext cx="2163762" cy="2176462"/>
            <a:chOff x="4554538" y="4102100"/>
            <a:chExt cx="495300" cy="498475"/>
          </a:xfrm>
          <a:gradFill>
            <a:gsLst>
              <a:gs pos="0">
                <a:srgbClr val="E30000"/>
              </a:gs>
              <a:gs pos="100000">
                <a:srgbClr val="760303"/>
              </a:gs>
            </a:gsLst>
            <a:lin ang="5400000" scaled="0"/>
          </a:gradFill>
        </p:grpSpPr>
        <p:sp>
          <p:nvSpPr>
            <p:cNvPr id="22540" name="Freeform 90"/>
            <p:cNvSpPr/>
            <p:nvPr/>
          </p:nvSpPr>
          <p:spPr>
            <a:xfrm>
              <a:off x="4554538" y="4154487"/>
              <a:ext cx="446088" cy="446088"/>
            </a:xfrm>
            <a:custGeom>
              <a:avLst/>
              <a:gdLst/>
              <a:ahLst/>
              <a:cxnLst>
                <a:cxn ang="0">
                  <a:pos x="223044" y="446088"/>
                </a:cxn>
                <a:cxn ang="0">
                  <a:pos x="446088" y="223044"/>
                </a:cxn>
                <a:cxn ang="0">
                  <a:pos x="420352" y="117955"/>
                </a:cxn>
                <a:cxn ang="0">
                  <a:pos x="416062" y="117955"/>
                </a:cxn>
                <a:cxn ang="0">
                  <a:pos x="411773" y="117955"/>
                </a:cxn>
                <a:cxn ang="0">
                  <a:pos x="383893" y="115811"/>
                </a:cxn>
                <a:cxn ang="0">
                  <a:pos x="362446" y="135113"/>
                </a:cxn>
                <a:cxn ang="0">
                  <a:pos x="388182" y="223044"/>
                </a:cxn>
                <a:cxn ang="0">
                  <a:pos x="223044" y="386037"/>
                </a:cxn>
                <a:cxn ang="0">
                  <a:pos x="60050" y="223044"/>
                </a:cxn>
                <a:cxn ang="0">
                  <a:pos x="223044" y="57905"/>
                </a:cxn>
                <a:cxn ang="0">
                  <a:pos x="310974" y="83641"/>
                </a:cxn>
                <a:cxn ang="0">
                  <a:pos x="328132" y="64339"/>
                </a:cxn>
                <a:cxn ang="0">
                  <a:pos x="325987" y="32169"/>
                </a:cxn>
                <a:cxn ang="0">
                  <a:pos x="325987" y="23591"/>
                </a:cxn>
                <a:cxn ang="0">
                  <a:pos x="223044" y="0"/>
                </a:cxn>
                <a:cxn ang="0">
                  <a:pos x="0" y="223044"/>
                </a:cxn>
                <a:cxn ang="0">
                  <a:pos x="223044" y="446088"/>
                </a:cxn>
              </a:cxnLst>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grpFill/>
            <a:ln w="9525">
              <a:noFill/>
            </a:ln>
          </p:spPr>
          <p:txBody>
            <a:bodyPr/>
            <a:p>
              <a:endParaRPr lang="zh-CN" altLang="en-US" b="1">
                <a:latin typeface="黑体" panose="02010600030101010101" pitchFamily="49" charset="-122"/>
                <a:ea typeface="黑体" panose="02010600030101010101" pitchFamily="49" charset="-122"/>
              </a:endParaRPr>
            </a:p>
          </p:txBody>
        </p:sp>
        <p:sp>
          <p:nvSpPr>
            <p:cNvPr id="22541" name="Freeform 91"/>
            <p:cNvSpPr/>
            <p:nvPr/>
          </p:nvSpPr>
          <p:spPr>
            <a:xfrm>
              <a:off x="4668838" y="4265612"/>
              <a:ext cx="217488" cy="220663"/>
            </a:xfrm>
            <a:custGeom>
              <a:avLst/>
              <a:gdLst/>
              <a:ahLst/>
              <a:cxnLst>
                <a:cxn ang="0">
                  <a:pos x="108744" y="53558"/>
                </a:cxn>
                <a:cxn ang="0">
                  <a:pos x="113008" y="53558"/>
                </a:cxn>
                <a:cxn ang="0">
                  <a:pos x="155653" y="12854"/>
                </a:cxn>
                <a:cxn ang="0">
                  <a:pos x="155653" y="10711"/>
                </a:cxn>
                <a:cxn ang="0">
                  <a:pos x="108744" y="0"/>
                </a:cxn>
                <a:cxn ang="0">
                  <a:pos x="0" y="111402"/>
                </a:cxn>
                <a:cxn ang="0">
                  <a:pos x="108744" y="220663"/>
                </a:cxn>
                <a:cxn ang="0">
                  <a:pos x="217488" y="111402"/>
                </a:cxn>
                <a:cxn ang="0">
                  <a:pos x="208959" y="64270"/>
                </a:cxn>
                <a:cxn ang="0">
                  <a:pos x="206826" y="64270"/>
                </a:cxn>
                <a:cxn ang="0">
                  <a:pos x="166314" y="107117"/>
                </a:cxn>
                <a:cxn ang="0">
                  <a:pos x="166314" y="111402"/>
                </a:cxn>
                <a:cxn ang="0">
                  <a:pos x="108744" y="169246"/>
                </a:cxn>
                <a:cxn ang="0">
                  <a:pos x="51173" y="111402"/>
                </a:cxn>
                <a:cxn ang="0">
                  <a:pos x="108744" y="53558"/>
                </a:cxn>
              </a:cxnLst>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grpFill/>
            <a:ln w="9525">
              <a:noFill/>
            </a:ln>
          </p:spPr>
          <p:txBody>
            <a:bodyPr/>
            <a:p>
              <a:endParaRPr lang="zh-CN" altLang="en-US" b="1">
                <a:latin typeface="黑体" panose="02010600030101010101" pitchFamily="49" charset="-122"/>
                <a:ea typeface="黑体" panose="02010600030101010101" pitchFamily="49" charset="-122"/>
              </a:endParaRPr>
            </a:p>
          </p:txBody>
        </p:sp>
        <p:sp>
          <p:nvSpPr>
            <p:cNvPr id="22542" name="Freeform 92"/>
            <p:cNvSpPr/>
            <p:nvPr/>
          </p:nvSpPr>
          <p:spPr>
            <a:xfrm>
              <a:off x="4776788" y="4102100"/>
              <a:ext cx="273050" cy="273050"/>
            </a:xfrm>
            <a:custGeom>
              <a:avLst/>
              <a:gdLst/>
              <a:ahLst/>
              <a:cxnLst>
                <a:cxn ang="0">
                  <a:pos x="230050" y="75250"/>
                </a:cxn>
                <a:cxn ang="0">
                  <a:pos x="245100" y="62350"/>
                </a:cxn>
                <a:cxn ang="0">
                  <a:pos x="245100" y="40850"/>
                </a:cxn>
                <a:cxn ang="0">
                  <a:pos x="234350" y="30100"/>
                </a:cxn>
                <a:cxn ang="0">
                  <a:pos x="223600" y="25800"/>
                </a:cxn>
                <a:cxn ang="0">
                  <a:pos x="212850" y="30100"/>
                </a:cxn>
                <a:cxn ang="0">
                  <a:pos x="197800" y="45150"/>
                </a:cxn>
                <a:cxn ang="0">
                  <a:pos x="195650" y="6450"/>
                </a:cxn>
                <a:cxn ang="0">
                  <a:pos x="189200" y="0"/>
                </a:cxn>
                <a:cxn ang="0">
                  <a:pos x="187050" y="2150"/>
                </a:cxn>
                <a:cxn ang="0">
                  <a:pos x="126850" y="62350"/>
                </a:cxn>
                <a:cxn ang="0">
                  <a:pos x="118250" y="81700"/>
                </a:cxn>
                <a:cxn ang="0">
                  <a:pos x="118250" y="83850"/>
                </a:cxn>
                <a:cxn ang="0">
                  <a:pos x="122550" y="122550"/>
                </a:cxn>
                <a:cxn ang="0">
                  <a:pos x="101050" y="144050"/>
                </a:cxn>
                <a:cxn ang="0">
                  <a:pos x="62350" y="182750"/>
                </a:cxn>
                <a:cxn ang="0">
                  <a:pos x="60200" y="182750"/>
                </a:cxn>
                <a:cxn ang="0">
                  <a:pos x="23650" y="221450"/>
                </a:cxn>
                <a:cxn ang="0">
                  <a:pos x="6450" y="238650"/>
                </a:cxn>
                <a:cxn ang="0">
                  <a:pos x="2150" y="245100"/>
                </a:cxn>
                <a:cxn ang="0">
                  <a:pos x="2150" y="260150"/>
                </a:cxn>
                <a:cxn ang="0">
                  <a:pos x="15050" y="273050"/>
                </a:cxn>
                <a:cxn ang="0">
                  <a:pos x="15050" y="273050"/>
                </a:cxn>
                <a:cxn ang="0">
                  <a:pos x="27950" y="273050"/>
                </a:cxn>
                <a:cxn ang="0">
                  <a:pos x="36550" y="268750"/>
                </a:cxn>
                <a:cxn ang="0">
                  <a:pos x="154800" y="150500"/>
                </a:cxn>
                <a:cxn ang="0">
                  <a:pos x="189200" y="154800"/>
                </a:cxn>
                <a:cxn ang="0">
                  <a:pos x="191350" y="154800"/>
                </a:cxn>
                <a:cxn ang="0">
                  <a:pos x="193500" y="154800"/>
                </a:cxn>
                <a:cxn ang="0">
                  <a:pos x="210700" y="146200"/>
                </a:cxn>
                <a:cxn ang="0">
                  <a:pos x="270900" y="86000"/>
                </a:cxn>
                <a:cxn ang="0">
                  <a:pos x="266600" y="77400"/>
                </a:cxn>
                <a:cxn ang="0">
                  <a:pos x="230050" y="75250"/>
                </a:cxn>
              </a:cxnLst>
              <a:pathLst>
                <a:path w="127" h="127">
                  <a:moveTo>
                    <a:pt x="107" y="35"/>
                  </a:moveTo>
                  <a:cubicBezTo>
                    <a:pt x="114" y="29"/>
                    <a:pt x="114" y="29"/>
                    <a:pt x="114" y="29"/>
                  </a:cubicBezTo>
                  <a:cubicBezTo>
                    <a:pt x="116" y="26"/>
                    <a:pt x="116" y="21"/>
                    <a:pt x="114" y="19"/>
                  </a:cubicBezTo>
                  <a:cubicBezTo>
                    <a:pt x="109" y="14"/>
                    <a:pt x="109" y="14"/>
                    <a:pt x="109" y="14"/>
                  </a:cubicBezTo>
                  <a:cubicBezTo>
                    <a:pt x="108" y="13"/>
                    <a:pt x="106" y="12"/>
                    <a:pt x="104" y="12"/>
                  </a:cubicBezTo>
                  <a:cubicBezTo>
                    <a:pt x="102" y="12"/>
                    <a:pt x="101" y="13"/>
                    <a:pt x="99" y="14"/>
                  </a:cubicBezTo>
                  <a:cubicBezTo>
                    <a:pt x="92" y="21"/>
                    <a:pt x="92" y="21"/>
                    <a:pt x="92" y="21"/>
                  </a:cubicBezTo>
                  <a:cubicBezTo>
                    <a:pt x="91" y="3"/>
                    <a:pt x="91" y="3"/>
                    <a:pt x="91" y="3"/>
                  </a:cubicBezTo>
                  <a:cubicBezTo>
                    <a:pt x="91" y="1"/>
                    <a:pt x="89" y="0"/>
                    <a:pt x="88" y="0"/>
                  </a:cubicBezTo>
                  <a:cubicBezTo>
                    <a:pt x="88" y="0"/>
                    <a:pt x="87" y="1"/>
                    <a:pt x="87" y="1"/>
                  </a:cubicBezTo>
                  <a:cubicBezTo>
                    <a:pt x="59" y="29"/>
                    <a:pt x="59" y="29"/>
                    <a:pt x="59" y="29"/>
                  </a:cubicBezTo>
                  <a:cubicBezTo>
                    <a:pt x="56" y="31"/>
                    <a:pt x="55" y="35"/>
                    <a:pt x="55" y="38"/>
                  </a:cubicBezTo>
                  <a:cubicBezTo>
                    <a:pt x="55" y="39"/>
                    <a:pt x="55" y="39"/>
                    <a:pt x="55" y="39"/>
                  </a:cubicBezTo>
                  <a:cubicBezTo>
                    <a:pt x="57" y="57"/>
                    <a:pt x="57" y="57"/>
                    <a:pt x="57" y="57"/>
                  </a:cubicBezTo>
                  <a:cubicBezTo>
                    <a:pt x="47" y="67"/>
                    <a:pt x="47" y="67"/>
                    <a:pt x="47" y="67"/>
                  </a:cubicBezTo>
                  <a:cubicBezTo>
                    <a:pt x="29" y="85"/>
                    <a:pt x="29" y="85"/>
                    <a:pt x="29" y="85"/>
                  </a:cubicBezTo>
                  <a:cubicBezTo>
                    <a:pt x="28" y="85"/>
                    <a:pt x="28" y="85"/>
                    <a:pt x="28" y="85"/>
                  </a:cubicBezTo>
                  <a:cubicBezTo>
                    <a:pt x="11" y="103"/>
                    <a:pt x="11" y="103"/>
                    <a:pt x="11" y="103"/>
                  </a:cubicBezTo>
                  <a:cubicBezTo>
                    <a:pt x="3" y="111"/>
                    <a:pt x="3" y="111"/>
                    <a:pt x="3" y="111"/>
                  </a:cubicBezTo>
                  <a:cubicBezTo>
                    <a:pt x="2" y="112"/>
                    <a:pt x="1" y="113"/>
                    <a:pt x="1" y="114"/>
                  </a:cubicBezTo>
                  <a:cubicBezTo>
                    <a:pt x="1" y="121"/>
                    <a:pt x="1" y="121"/>
                    <a:pt x="1" y="121"/>
                  </a:cubicBezTo>
                  <a:cubicBezTo>
                    <a:pt x="0" y="124"/>
                    <a:pt x="3" y="127"/>
                    <a:pt x="7" y="127"/>
                  </a:cubicBezTo>
                  <a:cubicBezTo>
                    <a:pt x="7" y="127"/>
                    <a:pt x="7" y="127"/>
                    <a:pt x="7" y="127"/>
                  </a:cubicBezTo>
                  <a:cubicBezTo>
                    <a:pt x="13" y="127"/>
                    <a:pt x="13" y="127"/>
                    <a:pt x="13" y="127"/>
                  </a:cubicBezTo>
                  <a:cubicBezTo>
                    <a:pt x="15" y="127"/>
                    <a:pt x="16" y="126"/>
                    <a:pt x="17" y="125"/>
                  </a:cubicBezTo>
                  <a:cubicBezTo>
                    <a:pt x="72" y="70"/>
                    <a:pt x="72" y="70"/>
                    <a:pt x="72" y="70"/>
                  </a:cubicBezTo>
                  <a:cubicBezTo>
                    <a:pt x="88" y="72"/>
                    <a:pt x="88" y="72"/>
                    <a:pt x="88" y="72"/>
                  </a:cubicBezTo>
                  <a:cubicBezTo>
                    <a:pt x="89" y="72"/>
                    <a:pt x="89" y="72"/>
                    <a:pt x="89" y="72"/>
                  </a:cubicBezTo>
                  <a:cubicBezTo>
                    <a:pt x="90" y="72"/>
                    <a:pt x="90" y="72"/>
                    <a:pt x="90" y="72"/>
                  </a:cubicBezTo>
                  <a:cubicBezTo>
                    <a:pt x="93" y="72"/>
                    <a:pt x="96" y="70"/>
                    <a:pt x="98" y="68"/>
                  </a:cubicBezTo>
                  <a:cubicBezTo>
                    <a:pt x="126" y="40"/>
                    <a:pt x="126" y="40"/>
                    <a:pt x="126" y="40"/>
                  </a:cubicBezTo>
                  <a:cubicBezTo>
                    <a:pt x="127" y="39"/>
                    <a:pt x="126" y="36"/>
                    <a:pt x="124" y="36"/>
                  </a:cubicBezTo>
                  <a:lnTo>
                    <a:pt x="107" y="35"/>
                  </a:lnTo>
                  <a:close/>
                </a:path>
              </a:pathLst>
            </a:custGeom>
            <a:grpFill/>
            <a:ln w="9525">
              <a:noFill/>
            </a:ln>
          </p:spPr>
          <p:txBody>
            <a:bodyPr/>
            <a:p>
              <a:endParaRPr lang="zh-CN" altLang="en-US" b="1">
                <a:latin typeface="黑体" panose="02010600030101010101" pitchFamily="49" charset="-122"/>
                <a:ea typeface="黑体" panose="02010600030101010101" pitchFamily="49" charset="-122"/>
              </a:endParaRPr>
            </a:p>
          </p:txBody>
        </p:sp>
      </p:grpSp>
      <p:sp>
        <p:nvSpPr>
          <p:cNvPr id="22543" name="文本框 39"/>
          <p:cNvSpPr txBox="1"/>
          <p:nvPr/>
        </p:nvSpPr>
        <p:spPr>
          <a:xfrm>
            <a:off x="4194810" y="3667125"/>
            <a:ext cx="4735195" cy="914400"/>
          </a:xfrm>
          <a:prstGeom prst="rect">
            <a:avLst/>
          </a:prstGeom>
          <a:noFill/>
          <a:ln w="9525">
            <a:noFill/>
          </a:ln>
        </p:spPr>
        <p:txBody>
          <a:bodyPr wrap="square" anchor="t">
            <a:spAutoFit/>
          </a:bodyPr>
          <a:p>
            <a:pPr lvl="0" indent="0" eaLnBrk="0" hangingPunct="0"/>
            <a:r>
              <a:rPr lang="en-US" altLang="zh-CN" sz="5400" b="1" dirty="0">
                <a:latin typeface="黑体" panose="02010600030101010101" pitchFamily="49" charset="-122"/>
                <a:ea typeface="黑体" panose="02010600030101010101" pitchFamily="49" charset="-122"/>
              </a:rPr>
              <a:t>“</a:t>
            </a:r>
            <a:r>
              <a:rPr lang="zh-CN" altLang="en-US" sz="5400" b="1" dirty="0">
                <a:latin typeface="黑体" panose="02010600030101010101" pitchFamily="49" charset="-122"/>
                <a:ea typeface="黑体" panose="02010600030101010101" pitchFamily="49" charset="-122"/>
              </a:rPr>
              <a:t>互联网  </a:t>
            </a:r>
            <a:r>
              <a:rPr lang="en-US" altLang="zh-CN" sz="5400" b="1" dirty="0">
                <a:latin typeface="黑体" panose="02010600030101010101" pitchFamily="49" charset="-122"/>
                <a:ea typeface="黑体" panose="02010600030101010101" pitchFamily="49" charset="-122"/>
              </a:rPr>
              <a:t>”</a:t>
            </a:r>
            <a:endParaRPr lang="en-US" altLang="zh-CN" sz="5400" b="1" dirty="0">
              <a:latin typeface="黑体" panose="02010600030101010101" pitchFamily="49" charset="-122"/>
              <a:ea typeface="黑体" panose="02010600030101010101" pitchFamily="49" charset="-122"/>
            </a:endParaRPr>
          </a:p>
        </p:txBody>
      </p:sp>
      <p:sp>
        <p:nvSpPr>
          <p:cNvPr id="3" name="文本框 2"/>
          <p:cNvSpPr txBox="1"/>
          <p:nvPr/>
        </p:nvSpPr>
        <p:spPr>
          <a:xfrm>
            <a:off x="7087870" y="3265805"/>
            <a:ext cx="1075055" cy="822960"/>
          </a:xfrm>
          <a:prstGeom prst="rect">
            <a:avLst/>
          </a:prstGeom>
          <a:noFill/>
        </p:spPr>
        <p:txBody>
          <a:bodyPr wrap="square" rtlCol="0">
            <a:spAutoFit/>
          </a:bodyPr>
          <a:p>
            <a:r>
              <a:rPr lang="zh-CN" altLang="en-US" sz="4800" b="1" dirty="0">
                <a:latin typeface="黑体" panose="02010600030101010101" pitchFamily="49" charset="-122"/>
                <a:ea typeface="黑体" panose="02010600030101010101" pitchFamily="49" charset="-122"/>
                <a:sym typeface="+mn-ea"/>
              </a:rPr>
              <a:t>＋</a:t>
            </a:r>
            <a:endParaRPr lang="zh-CN" altLang="en-US" sz="4800" b="1" dirty="0">
              <a:latin typeface="黑体" panose="02010600030101010101" pitchFamily="49" charset="-122"/>
              <a:ea typeface="黑体" panose="02010600030101010101" pitchFamily="49"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4578"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24579" name="组合 10"/>
          <p:cNvGrpSpPr/>
          <p:nvPr/>
        </p:nvGrpSpPr>
        <p:grpSpPr>
          <a:xfrm>
            <a:off x="1011555" y="450850"/>
            <a:ext cx="6290945" cy="180975"/>
            <a:chOff x="0" y="0"/>
            <a:chExt cx="5029195" cy="180308"/>
          </a:xfrm>
        </p:grpSpPr>
        <p:cxnSp>
          <p:nvCxnSpPr>
            <p:cNvPr id="24580"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24581"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24582" name="文本框 11"/>
          <p:cNvSpPr txBox="1"/>
          <p:nvPr/>
        </p:nvSpPr>
        <p:spPr>
          <a:xfrm>
            <a:off x="1564640" y="179070"/>
            <a:ext cx="515302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cs typeface="+mn-ea"/>
                <a:sym typeface="+mn-ea"/>
              </a:rPr>
              <a:t>信息技术支撑下的优质课教学</a:t>
            </a:r>
            <a:endParaRPr lang="zh-CN" altLang="en-US" sz="2400" b="1" dirty="0">
              <a:latin typeface="微软雅黑" panose="020B0503020204020204" pitchFamily="34" charset="-122"/>
              <a:ea typeface="微软雅黑" panose="020B0503020204020204" pitchFamily="34" charset="-122"/>
              <a:cs typeface="+mn-ea"/>
              <a:sym typeface="+mn-ea"/>
            </a:endParaRPr>
          </a:p>
        </p:txBody>
      </p:sp>
      <p:grpSp>
        <p:nvGrpSpPr>
          <p:cNvPr id="24583" name="组合 7"/>
          <p:cNvGrpSpPr/>
          <p:nvPr/>
        </p:nvGrpSpPr>
        <p:grpSpPr>
          <a:xfrm>
            <a:off x="3921125" y="2343468"/>
            <a:ext cx="2093913" cy="3398837"/>
            <a:chOff x="0" y="0"/>
            <a:chExt cx="2093029" cy="3399687"/>
          </a:xfrm>
        </p:grpSpPr>
        <p:sp>
          <p:nvSpPr>
            <p:cNvPr id="24584" name="上箭头 9"/>
            <p:cNvSpPr/>
            <p:nvPr/>
          </p:nvSpPr>
          <p:spPr>
            <a:xfrm>
              <a:off x="287429" y="154212"/>
              <a:ext cx="1550159" cy="3129566"/>
            </a:xfrm>
            <a:prstGeom prst="upArrow">
              <a:avLst>
                <a:gd name="adj1" fmla="val 50000"/>
                <a:gd name="adj2" fmla="val 49976"/>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4585" name="上箭头 12"/>
            <p:cNvSpPr/>
            <p:nvPr/>
          </p:nvSpPr>
          <p:spPr>
            <a:xfrm>
              <a:off x="0" y="0"/>
              <a:ext cx="2093029" cy="3399687"/>
            </a:xfrm>
            <a:prstGeom prst="upArrow">
              <a:avLst>
                <a:gd name="adj1" fmla="val 50000"/>
                <a:gd name="adj2" fmla="val 49977"/>
              </a:avLst>
            </a:prstGeom>
            <a:noFill/>
            <a:ln w="12700" cap="flat" cmpd="sng">
              <a:solidFill>
                <a:srgbClr val="7F7F7F"/>
              </a:solidFill>
              <a:prstDash val="solid"/>
              <a:miter/>
              <a:headEnd type="none" w="med" len="med"/>
              <a:tailEnd type="none" w="med" len="med"/>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grpSp>
        <p:nvGrpSpPr>
          <p:cNvPr id="24586" name="组合 13"/>
          <p:cNvGrpSpPr/>
          <p:nvPr/>
        </p:nvGrpSpPr>
        <p:grpSpPr>
          <a:xfrm rot="10800000">
            <a:off x="6114098" y="2227898"/>
            <a:ext cx="2093912" cy="3398837"/>
            <a:chOff x="0" y="0"/>
            <a:chExt cx="2093029" cy="3399687"/>
          </a:xfrm>
        </p:grpSpPr>
        <p:sp>
          <p:nvSpPr>
            <p:cNvPr id="24587" name="上箭头 14"/>
            <p:cNvSpPr/>
            <p:nvPr/>
          </p:nvSpPr>
          <p:spPr>
            <a:xfrm>
              <a:off x="287429" y="154212"/>
              <a:ext cx="1550159" cy="3129566"/>
            </a:xfrm>
            <a:prstGeom prst="upArrow">
              <a:avLst>
                <a:gd name="adj1" fmla="val 50000"/>
                <a:gd name="adj2" fmla="val 49976"/>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4588" name="上箭头 15"/>
            <p:cNvSpPr/>
            <p:nvPr/>
          </p:nvSpPr>
          <p:spPr>
            <a:xfrm>
              <a:off x="0" y="0"/>
              <a:ext cx="2093029" cy="3399687"/>
            </a:xfrm>
            <a:prstGeom prst="upArrow">
              <a:avLst>
                <a:gd name="adj1" fmla="val 50000"/>
                <a:gd name="adj2" fmla="val 49977"/>
              </a:avLst>
            </a:prstGeom>
            <a:noFill/>
            <a:ln w="12700" cap="flat" cmpd="sng">
              <a:solidFill>
                <a:srgbClr val="0094DA"/>
              </a:solidFill>
              <a:prstDash val="solid"/>
              <a:miter/>
              <a:headEnd type="none" w="med" len="med"/>
              <a:tailEnd type="none" w="med" len="med"/>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24589" name="椭圆 16"/>
          <p:cNvSpPr/>
          <p:nvPr/>
        </p:nvSpPr>
        <p:spPr>
          <a:xfrm>
            <a:off x="6909435" y="4407218"/>
            <a:ext cx="503238" cy="501650"/>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1</a:t>
            </a:r>
            <a:endParaRPr lang="zh-CN" altLang="en-US" sz="2000" b="1" dirty="0">
              <a:solidFill>
                <a:srgbClr val="2E7492"/>
              </a:solidFill>
              <a:latin typeface="Calibri" charset="0"/>
              <a:ea typeface="宋体" panose="02010600030101010101" pitchFamily="2" charset="-122"/>
            </a:endParaRPr>
          </a:p>
        </p:txBody>
      </p:sp>
      <p:sp>
        <p:nvSpPr>
          <p:cNvPr id="24590" name="椭圆 17"/>
          <p:cNvSpPr/>
          <p:nvPr/>
        </p:nvSpPr>
        <p:spPr>
          <a:xfrm>
            <a:off x="6892925" y="3506470"/>
            <a:ext cx="503238" cy="501650"/>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2</a:t>
            </a:r>
            <a:endParaRPr lang="zh-CN" altLang="en-US" sz="2000" b="1" dirty="0">
              <a:solidFill>
                <a:srgbClr val="2E7492"/>
              </a:solidFill>
              <a:latin typeface="Calibri" charset="0"/>
              <a:ea typeface="宋体" panose="02010600030101010101" pitchFamily="2" charset="-122"/>
            </a:endParaRPr>
          </a:p>
        </p:txBody>
      </p:sp>
      <p:sp>
        <p:nvSpPr>
          <p:cNvPr id="24591" name="椭圆 18"/>
          <p:cNvSpPr/>
          <p:nvPr/>
        </p:nvSpPr>
        <p:spPr>
          <a:xfrm>
            <a:off x="6909435" y="2643505"/>
            <a:ext cx="503238" cy="501650"/>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3</a:t>
            </a:r>
            <a:endParaRPr lang="zh-CN" altLang="en-US" sz="2000" b="1" dirty="0">
              <a:solidFill>
                <a:srgbClr val="2E7492"/>
              </a:solidFill>
              <a:latin typeface="Calibri" charset="0"/>
              <a:ea typeface="宋体" panose="02010600030101010101" pitchFamily="2" charset="-122"/>
            </a:endParaRPr>
          </a:p>
        </p:txBody>
      </p:sp>
      <p:sp>
        <p:nvSpPr>
          <p:cNvPr id="24592" name="椭圆 19"/>
          <p:cNvSpPr/>
          <p:nvPr/>
        </p:nvSpPr>
        <p:spPr>
          <a:xfrm>
            <a:off x="4702175" y="2821305"/>
            <a:ext cx="503238" cy="501650"/>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1</a:t>
            </a:r>
            <a:endParaRPr lang="zh-CN" altLang="en-US" sz="2000" b="1" dirty="0">
              <a:solidFill>
                <a:srgbClr val="2E7492"/>
              </a:solidFill>
              <a:latin typeface="Calibri" charset="0"/>
              <a:ea typeface="宋体" panose="02010600030101010101" pitchFamily="2" charset="-122"/>
            </a:endParaRPr>
          </a:p>
        </p:txBody>
      </p:sp>
      <p:sp>
        <p:nvSpPr>
          <p:cNvPr id="24593" name="椭圆 20"/>
          <p:cNvSpPr/>
          <p:nvPr/>
        </p:nvSpPr>
        <p:spPr>
          <a:xfrm>
            <a:off x="4702175" y="3905568"/>
            <a:ext cx="503238" cy="501650"/>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2</a:t>
            </a:r>
            <a:endParaRPr lang="zh-CN" altLang="en-US" sz="2000" b="1" dirty="0">
              <a:solidFill>
                <a:srgbClr val="2E7492"/>
              </a:solidFill>
              <a:latin typeface="Calibri" charset="0"/>
              <a:ea typeface="宋体" panose="02010600030101010101" pitchFamily="2" charset="-122"/>
            </a:endParaRPr>
          </a:p>
        </p:txBody>
      </p:sp>
      <p:sp>
        <p:nvSpPr>
          <p:cNvPr id="24594" name="椭圆 21"/>
          <p:cNvSpPr/>
          <p:nvPr/>
        </p:nvSpPr>
        <p:spPr>
          <a:xfrm>
            <a:off x="4732338" y="4989830"/>
            <a:ext cx="503237" cy="471488"/>
          </a:xfrm>
          <a:prstGeom prst="ellipse">
            <a:avLst/>
          </a:prstGeom>
          <a:solidFill>
            <a:schemeClr val="bg1"/>
          </a:solidFill>
          <a:ln w="9525">
            <a:noFill/>
          </a:ln>
        </p:spPr>
        <p:txBody>
          <a:bodyPr anchor="ctr"/>
          <a:p>
            <a:pPr lvl="0" indent="0" algn="ctr"/>
            <a:r>
              <a:rPr lang="en-US" altLang="x-none" sz="2000" b="1" dirty="0">
                <a:solidFill>
                  <a:srgbClr val="2E7492"/>
                </a:solidFill>
                <a:latin typeface="Calibri" charset="0"/>
                <a:ea typeface="宋体" panose="02010600030101010101" pitchFamily="2" charset="-122"/>
              </a:rPr>
              <a:t>3</a:t>
            </a:r>
            <a:endParaRPr lang="zh-CN" altLang="en-US" sz="2000" b="1" dirty="0">
              <a:solidFill>
                <a:srgbClr val="2E7492"/>
              </a:solidFill>
              <a:latin typeface="Calibri" charset="0"/>
              <a:ea typeface="宋体" panose="02010600030101010101" pitchFamily="2" charset="-122"/>
            </a:endParaRPr>
          </a:p>
        </p:txBody>
      </p:sp>
      <p:sp>
        <p:nvSpPr>
          <p:cNvPr id="24597" name="TextBox 10"/>
          <p:cNvSpPr txBox="1"/>
          <p:nvPr/>
        </p:nvSpPr>
        <p:spPr>
          <a:xfrm>
            <a:off x="674688" y="1165225"/>
            <a:ext cx="2884487" cy="1310640"/>
          </a:xfrm>
          <a:prstGeom prst="rect">
            <a:avLst/>
          </a:prstGeom>
          <a:noFill/>
          <a:ln w="9525">
            <a:noFill/>
          </a:ln>
        </p:spPr>
        <p:txBody>
          <a:bodyPr anchor="t">
            <a:spAutoFit/>
          </a:bodyPr>
          <a:p>
            <a:pPr lvl="0" indent="0"/>
            <a:r>
              <a:rPr lang="zh-CN" altLang="en-US" sz="2000" b="1" dirty="0">
                <a:latin typeface="黑体" panose="02010600030101010101" pitchFamily="49" charset="-122"/>
                <a:ea typeface="黑体" panose="02010600030101010101" pitchFamily="49" charset="-122"/>
              </a:rPr>
              <a:t>透过在网络上寻找、筛选、发现和利用优质教育资源的过程，你可以对比和借鉴他人的成果。</a:t>
            </a:r>
            <a:endParaRPr lang="zh-CN" altLang="en-US" sz="2000" b="1" dirty="0">
              <a:latin typeface="黑体" panose="02010600030101010101" pitchFamily="49" charset="-122"/>
              <a:ea typeface="黑体" panose="02010600030101010101" pitchFamily="49" charset="-122"/>
            </a:endParaRPr>
          </a:p>
        </p:txBody>
      </p:sp>
      <p:sp>
        <p:nvSpPr>
          <p:cNvPr id="24598" name="TextBox 10"/>
          <p:cNvSpPr txBox="1"/>
          <p:nvPr/>
        </p:nvSpPr>
        <p:spPr>
          <a:xfrm>
            <a:off x="674688" y="2773363"/>
            <a:ext cx="2884487" cy="1615440"/>
          </a:xfrm>
          <a:prstGeom prst="rect">
            <a:avLst/>
          </a:prstGeom>
          <a:noFill/>
          <a:ln w="9525">
            <a:noFill/>
          </a:ln>
        </p:spPr>
        <p:txBody>
          <a:bodyPr anchor="t">
            <a:spAutoFit/>
          </a:bodyPr>
          <a:p>
            <a:pPr lvl="0" indent="0"/>
            <a:r>
              <a:rPr lang="zh-CN" altLang="en-US" sz="2000" b="1" dirty="0">
                <a:solidFill>
                  <a:srgbClr val="FF0000"/>
                </a:solidFill>
                <a:latin typeface="黑体" panose="02010600030101010101" pitchFamily="49" charset="-122"/>
                <a:ea typeface="黑体" panose="02010600030101010101" pitchFamily="49" charset="-122"/>
              </a:rPr>
              <a:t>别人的资源好在哪里？我要怎样来用？我自身的立足点和生长点又在哪里？学生能否从中获益？</a:t>
            </a:r>
            <a:endParaRPr lang="zh-CN" altLang="en-US" sz="2000" b="1" dirty="0">
              <a:solidFill>
                <a:srgbClr val="FF0000"/>
              </a:solidFill>
              <a:latin typeface="黑体" panose="02010600030101010101" pitchFamily="49" charset="-122"/>
              <a:ea typeface="黑体" panose="02010600030101010101" pitchFamily="49" charset="-122"/>
            </a:endParaRPr>
          </a:p>
        </p:txBody>
      </p:sp>
      <p:sp>
        <p:nvSpPr>
          <p:cNvPr id="24599" name="TextBox 10"/>
          <p:cNvSpPr txBox="1"/>
          <p:nvPr/>
        </p:nvSpPr>
        <p:spPr>
          <a:xfrm>
            <a:off x="733425" y="4530725"/>
            <a:ext cx="2884488" cy="1310640"/>
          </a:xfrm>
          <a:prstGeom prst="rect">
            <a:avLst/>
          </a:prstGeom>
          <a:noFill/>
          <a:ln w="9525">
            <a:noFill/>
          </a:ln>
        </p:spPr>
        <p:txBody>
          <a:bodyPr anchor="t">
            <a:spAutoFit/>
          </a:bodyPr>
          <a:p>
            <a:pPr lvl="0" indent="0"/>
            <a:r>
              <a:rPr lang="zh-CN" altLang="en-US" sz="2000" b="1" dirty="0">
                <a:latin typeface="黑体" panose="02010600030101010101" pitchFamily="49" charset="-122"/>
                <a:ea typeface="黑体" panose="02010600030101010101" pitchFamily="49" charset="-122"/>
              </a:rPr>
              <a:t>在与网络优质资源的对话中怎样找到自己的方向感？别人可以做得那么好，我同样也可以！</a:t>
            </a:r>
            <a:endParaRPr lang="zh-CN" altLang="en-US" sz="2000" b="1" dirty="0">
              <a:latin typeface="黑体" panose="02010600030101010101" pitchFamily="49" charset="-122"/>
              <a:ea typeface="黑体" panose="02010600030101010101" pitchFamily="49" charset="-122"/>
            </a:endParaRPr>
          </a:p>
        </p:txBody>
      </p:sp>
      <p:sp>
        <p:nvSpPr>
          <p:cNvPr id="24600" name="TextBox 10"/>
          <p:cNvSpPr txBox="1"/>
          <p:nvPr/>
        </p:nvSpPr>
        <p:spPr>
          <a:xfrm>
            <a:off x="8510588" y="506413"/>
            <a:ext cx="2886075" cy="1920240"/>
          </a:xfrm>
          <a:prstGeom prst="rect">
            <a:avLst/>
          </a:prstGeom>
          <a:noFill/>
          <a:ln w="9525">
            <a:noFill/>
          </a:ln>
        </p:spPr>
        <p:txBody>
          <a:bodyPr anchor="t">
            <a:spAutoFit/>
          </a:bodyPr>
          <a:p>
            <a:pPr lvl="0" indent="0"/>
            <a:r>
              <a:rPr lang="zh-CN" altLang="en-US" sz="2000" b="1" dirty="0">
                <a:solidFill>
                  <a:srgbClr val="FF0000"/>
                </a:solidFill>
                <a:latin typeface="黑体" panose="02010600030101010101" pitchFamily="49" charset="-122"/>
                <a:ea typeface="黑体" panose="02010600030101010101" pitchFamily="49" charset="-122"/>
              </a:rPr>
              <a:t>你将自己原创的教学设计、课件、微课乃至教学录像等数字教育资源传至网络，会有更多的人能借助网络共享到你的资源并了解你的想法。</a:t>
            </a:r>
            <a:endParaRPr lang="zh-CN" altLang="en-US" sz="2000" b="1" dirty="0">
              <a:solidFill>
                <a:srgbClr val="FF0000"/>
              </a:solidFill>
              <a:latin typeface="黑体" panose="02010600030101010101" pitchFamily="49" charset="-122"/>
              <a:ea typeface="黑体" panose="02010600030101010101" pitchFamily="49" charset="-122"/>
            </a:endParaRPr>
          </a:p>
        </p:txBody>
      </p:sp>
      <p:sp>
        <p:nvSpPr>
          <p:cNvPr id="24601" name="TextBox 10"/>
          <p:cNvSpPr txBox="1"/>
          <p:nvPr/>
        </p:nvSpPr>
        <p:spPr>
          <a:xfrm>
            <a:off x="8510588" y="2736850"/>
            <a:ext cx="2886075" cy="1615440"/>
          </a:xfrm>
          <a:prstGeom prst="rect">
            <a:avLst/>
          </a:prstGeom>
          <a:noFill/>
          <a:ln w="9525">
            <a:noFill/>
          </a:ln>
        </p:spPr>
        <p:txBody>
          <a:bodyPr anchor="t">
            <a:spAutoFit/>
          </a:bodyPr>
          <a:p>
            <a:pPr lvl="0" indent="0"/>
            <a:r>
              <a:rPr lang="zh-CN" altLang="en-US" sz="2000" b="1" dirty="0">
                <a:latin typeface="黑体" panose="02010600030101010101" pitchFamily="49" charset="-122"/>
                <a:ea typeface="黑体" panose="02010600030101010101" pitchFamily="49" charset="-122"/>
              </a:rPr>
              <a:t>用他们的教学实践去进一步印证和检验这些想法后，或许又会形成属于他们自己的新的优质教育资源。</a:t>
            </a:r>
            <a:endParaRPr lang="zh-CN" altLang="en-US" sz="2000" b="1" dirty="0">
              <a:latin typeface="黑体" panose="02010600030101010101" pitchFamily="49" charset="-122"/>
              <a:ea typeface="黑体" panose="02010600030101010101" pitchFamily="49" charset="-122"/>
            </a:endParaRPr>
          </a:p>
        </p:txBody>
      </p:sp>
      <p:sp>
        <p:nvSpPr>
          <p:cNvPr id="24602" name="TextBox 10"/>
          <p:cNvSpPr txBox="1"/>
          <p:nvPr/>
        </p:nvSpPr>
        <p:spPr>
          <a:xfrm>
            <a:off x="8569325" y="4530725"/>
            <a:ext cx="2884488" cy="1615440"/>
          </a:xfrm>
          <a:prstGeom prst="rect">
            <a:avLst/>
          </a:prstGeom>
          <a:noFill/>
          <a:ln w="9525">
            <a:noFill/>
          </a:ln>
        </p:spPr>
        <p:txBody>
          <a:bodyPr anchor="t">
            <a:spAutoFit/>
          </a:bodyPr>
          <a:p>
            <a:pPr lvl="0" indent="0"/>
            <a:r>
              <a:rPr lang="zh-CN" altLang="en-US" sz="2000" b="1" dirty="0">
                <a:solidFill>
                  <a:srgbClr val="FF0000"/>
                </a:solidFill>
                <a:latin typeface="黑体" panose="02010600030101010101" pitchFamily="49" charset="-122"/>
                <a:ea typeface="黑体" panose="02010600030101010101" pitchFamily="49" charset="-122"/>
              </a:rPr>
              <a:t>在这样的网络分享过程中，你也可以找到自己的成就感——别人认同了我的资源，我还可以创造出更多的优质资源！</a:t>
            </a:r>
            <a:endParaRPr lang="zh-CN" altLang="en-US" sz="2000" b="1" dirty="0">
              <a:solidFill>
                <a:srgbClr val="FF0000"/>
              </a:solidFill>
              <a:latin typeface="黑体" panose="02010600030101010101" pitchFamily="49" charset="-122"/>
              <a:ea typeface="黑体" panose="02010600030101010101" pitchFamily="49" charset="-122"/>
            </a:endParaRPr>
          </a:p>
        </p:txBody>
      </p:sp>
      <p:grpSp>
        <p:nvGrpSpPr>
          <p:cNvPr id="24603" name="组合 30"/>
          <p:cNvGrpSpPr/>
          <p:nvPr/>
        </p:nvGrpSpPr>
        <p:grpSpPr>
          <a:xfrm>
            <a:off x="0" y="6634163"/>
            <a:ext cx="12192000" cy="223837"/>
            <a:chOff x="0" y="0"/>
            <a:chExt cx="12192000" cy="224288"/>
          </a:xfrm>
        </p:grpSpPr>
        <p:sp>
          <p:nvSpPr>
            <p:cNvPr id="24604" name="矩形 31"/>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4605" name="矩形 32"/>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4606" name="矩形 33"/>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2" name="矩形 1"/>
          <p:cNvSpPr/>
          <p:nvPr/>
        </p:nvSpPr>
        <p:spPr>
          <a:xfrm>
            <a:off x="3978910" y="1085850"/>
            <a:ext cx="4112260" cy="762000"/>
          </a:xfrm>
          <a:prstGeom prst="rect">
            <a:avLst/>
          </a:prstGeom>
          <a:noFill/>
          <a:ln>
            <a:solidFill>
              <a:schemeClr val="accent1"/>
            </a:solidFill>
          </a:ln>
          <a:effectLst/>
          <a:scene3d>
            <a:camera prst="orthographicFront"/>
            <a:lightRig rig="threePt" dir="t"/>
          </a:scene3d>
          <a:sp3d extrusionH="76200">
            <a:extrusionClr>
              <a:schemeClr val="tx1"/>
            </a:extrusionClr>
          </a:sp3d>
        </p:spPr>
        <p:txBody>
          <a:bodyPr wrap="none" rtlCol="0" anchor="t">
            <a:spAutoFit/>
          </a:bodyPr>
          <a:p>
            <a:pPr algn="ctr"/>
            <a:r>
              <a:rPr lang="zh-CN" altLang="en-US" sz="4400" b="1">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共建共享的理念</a:t>
            </a:r>
            <a:endParaRPr lang="zh-CN" altLang="en-US" sz="4400" b="1">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02"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25603" name="组合 10"/>
          <p:cNvGrpSpPr/>
          <p:nvPr/>
        </p:nvGrpSpPr>
        <p:grpSpPr>
          <a:xfrm>
            <a:off x="1052830" y="446405"/>
            <a:ext cx="6522720" cy="180975"/>
            <a:chOff x="0" y="0"/>
            <a:chExt cx="5029195" cy="180308"/>
          </a:xfrm>
        </p:grpSpPr>
        <p:cxnSp>
          <p:nvCxnSpPr>
            <p:cNvPr id="25604"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25605"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25606" name="文本框 11"/>
          <p:cNvSpPr txBox="1"/>
          <p:nvPr/>
        </p:nvSpPr>
        <p:spPr>
          <a:xfrm>
            <a:off x="1300480" y="210185"/>
            <a:ext cx="5881370"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怎样才能打造出属于自己的优质课呢？</a:t>
            </a:r>
            <a:endParaRPr lang="zh-CN" altLang="en-US" sz="2400" b="1" dirty="0">
              <a:latin typeface="微软雅黑" panose="020B0503020204020204" pitchFamily="34" charset="-122"/>
              <a:ea typeface="微软雅黑" panose="020B0503020204020204" pitchFamily="34" charset="-122"/>
            </a:endParaRPr>
          </a:p>
        </p:txBody>
      </p:sp>
      <p:cxnSp>
        <p:nvCxnSpPr>
          <p:cNvPr id="25607" name="直接连接符 13"/>
          <p:cNvCxnSpPr/>
          <p:nvPr/>
        </p:nvCxnSpPr>
        <p:spPr>
          <a:xfrm>
            <a:off x="4368800" y="1106488"/>
            <a:ext cx="0" cy="5157787"/>
          </a:xfrm>
          <a:prstGeom prst="line">
            <a:avLst/>
          </a:prstGeom>
          <a:ln w="6350" cap="flat" cmpd="sng">
            <a:solidFill>
              <a:schemeClr val="accent1"/>
            </a:solidFill>
            <a:prstDash val="solid"/>
            <a:round/>
            <a:headEnd type="none" w="med" len="med"/>
            <a:tailEnd type="none" w="med" len="med"/>
          </a:ln>
        </p:spPr>
      </p:cxnSp>
      <p:sp>
        <p:nvSpPr>
          <p:cNvPr id="25608" name="椭圆 14"/>
          <p:cNvSpPr/>
          <p:nvPr/>
        </p:nvSpPr>
        <p:spPr>
          <a:xfrm>
            <a:off x="4300538" y="1944688"/>
            <a:ext cx="128587" cy="128587"/>
          </a:xfrm>
          <a:prstGeom prst="ellipse">
            <a:avLst/>
          </a:prstGeom>
          <a:solidFill>
            <a:schemeClr val="accent1"/>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09" name="椭圆 15"/>
          <p:cNvSpPr/>
          <p:nvPr/>
        </p:nvSpPr>
        <p:spPr>
          <a:xfrm>
            <a:off x="4300538" y="3621088"/>
            <a:ext cx="128587" cy="128587"/>
          </a:xfrm>
          <a:prstGeom prst="ellipse">
            <a:avLst/>
          </a:prstGeom>
          <a:solidFill>
            <a:schemeClr val="accent1"/>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10" name="椭圆 16"/>
          <p:cNvSpPr/>
          <p:nvPr/>
        </p:nvSpPr>
        <p:spPr>
          <a:xfrm>
            <a:off x="4300538" y="5299075"/>
            <a:ext cx="128587" cy="128588"/>
          </a:xfrm>
          <a:prstGeom prst="ellipse">
            <a:avLst/>
          </a:prstGeom>
          <a:solidFill>
            <a:schemeClr val="accent1"/>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25611" name="组合 5"/>
          <p:cNvGrpSpPr/>
          <p:nvPr/>
        </p:nvGrpSpPr>
        <p:grpSpPr>
          <a:xfrm>
            <a:off x="2622550" y="1371600"/>
            <a:ext cx="1276350" cy="1274763"/>
            <a:chOff x="0" y="0"/>
            <a:chExt cx="1275488" cy="1275488"/>
          </a:xfrm>
        </p:grpSpPr>
        <p:sp>
          <p:nvSpPr>
            <p:cNvPr id="25612" name="泪滴形 7"/>
            <p:cNvSpPr/>
            <p:nvPr/>
          </p:nvSpPr>
          <p:spPr>
            <a:xfrm rot="2700000">
              <a:off x="0" y="0"/>
              <a:ext cx="1275488" cy="1275488"/>
            </a:xfrm>
            <a:custGeom>
              <a:avLst/>
              <a:gdLst/>
              <a:ahLst/>
              <a:cxnLst>
                <a:cxn ang="0">
                  <a:pos x="0" y="637744"/>
                </a:cxn>
                <a:cxn ang="0">
                  <a:pos x="637744" y="0"/>
                </a:cxn>
                <a:cxn ang="0">
                  <a:pos x="1275488" y="0"/>
                </a:cxn>
                <a:cxn ang="0">
                  <a:pos x="1275488" y="637744"/>
                </a:cxn>
                <a:cxn ang="0">
                  <a:pos x="637744" y="1275488"/>
                </a:cxn>
                <a:cxn ang="0">
                  <a:pos x="0" y="637744"/>
                </a:cxn>
              </a:cxnLst>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0094DA"/>
            </a:solidFill>
            <a:ln w="9525">
              <a:noFill/>
            </a:ln>
          </p:spPr>
          <p:txBody>
            <a:bodyPr/>
            <a:p>
              <a:endParaRPr lang="zh-CN" altLang="en-US"/>
            </a:p>
          </p:txBody>
        </p:sp>
        <p:sp>
          <p:nvSpPr>
            <p:cNvPr id="25613" name="文本框 17"/>
            <p:cNvSpPr txBox="1"/>
            <p:nvPr/>
          </p:nvSpPr>
          <p:spPr>
            <a:xfrm>
              <a:off x="331577" y="287108"/>
              <a:ext cx="875763" cy="701439"/>
            </a:xfrm>
            <a:prstGeom prst="rect">
              <a:avLst/>
            </a:prstGeom>
            <a:noFill/>
            <a:ln w="9525">
              <a:noFill/>
            </a:ln>
          </p:spPr>
          <p:txBody>
            <a:bodyPr anchor="t">
              <a:spAutoFit/>
            </a:bodyPr>
            <a:p>
              <a:pPr lvl="0" indent="0"/>
              <a:r>
                <a:rPr lang="zh-CN" altLang="en-US" sz="2000" b="1" dirty="0">
                  <a:solidFill>
                    <a:schemeClr val="bg1"/>
                  </a:solidFill>
                  <a:latin typeface="微软雅黑" panose="020B0503020204020204" pitchFamily="34" charset="-122"/>
                  <a:ea typeface="微软雅黑" panose="020B0503020204020204" pitchFamily="34" charset="-122"/>
                </a:rPr>
                <a:t>第一阶段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5614" name="组合 28"/>
          <p:cNvGrpSpPr/>
          <p:nvPr/>
        </p:nvGrpSpPr>
        <p:grpSpPr>
          <a:xfrm>
            <a:off x="2622550" y="3048000"/>
            <a:ext cx="1276350" cy="1276350"/>
            <a:chOff x="0" y="0"/>
            <a:chExt cx="1275488" cy="1275488"/>
          </a:xfrm>
        </p:grpSpPr>
        <p:sp>
          <p:nvSpPr>
            <p:cNvPr id="25615" name="泪滴形 9"/>
            <p:cNvSpPr/>
            <p:nvPr/>
          </p:nvSpPr>
          <p:spPr>
            <a:xfrm rot="2700000">
              <a:off x="0" y="0"/>
              <a:ext cx="1275488" cy="1275488"/>
            </a:xfrm>
            <a:custGeom>
              <a:avLst/>
              <a:gdLst/>
              <a:ahLst/>
              <a:cxnLst>
                <a:cxn ang="0">
                  <a:pos x="0" y="637744"/>
                </a:cxn>
                <a:cxn ang="0">
                  <a:pos x="637744" y="0"/>
                </a:cxn>
                <a:cxn ang="0">
                  <a:pos x="1275488" y="0"/>
                </a:cxn>
                <a:cxn ang="0">
                  <a:pos x="1275488" y="637744"/>
                </a:cxn>
                <a:cxn ang="0">
                  <a:pos x="637744" y="1275488"/>
                </a:cxn>
                <a:cxn ang="0">
                  <a:pos x="0" y="637744"/>
                </a:cxn>
              </a:cxnLst>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7F7F7F"/>
            </a:solidFill>
            <a:ln w="9525">
              <a:noFill/>
            </a:ln>
          </p:spPr>
          <p:txBody>
            <a:bodyPr/>
            <a:p>
              <a:endParaRPr lang="zh-CN" altLang="en-US"/>
            </a:p>
          </p:txBody>
        </p:sp>
        <p:sp>
          <p:nvSpPr>
            <p:cNvPr id="25616" name="文本框 18"/>
            <p:cNvSpPr txBox="1"/>
            <p:nvPr/>
          </p:nvSpPr>
          <p:spPr>
            <a:xfrm>
              <a:off x="331575" y="308867"/>
              <a:ext cx="875763" cy="700567"/>
            </a:xfrm>
            <a:prstGeom prst="rect">
              <a:avLst/>
            </a:prstGeom>
            <a:noFill/>
            <a:ln w="9525">
              <a:noFill/>
            </a:ln>
          </p:spPr>
          <p:txBody>
            <a:bodyPr anchor="t">
              <a:spAutoFit/>
            </a:bodyPr>
            <a:p>
              <a:pPr lvl="0" indent="0"/>
              <a:r>
                <a:rPr lang="zh-CN" altLang="en-US" sz="2000" b="1" dirty="0">
                  <a:solidFill>
                    <a:schemeClr val="bg1"/>
                  </a:solidFill>
                  <a:latin typeface="微软雅黑" panose="020B0503020204020204" pitchFamily="34" charset="-122"/>
                  <a:ea typeface="微软雅黑" panose="020B0503020204020204" pitchFamily="34" charset="-122"/>
                </a:rPr>
                <a:t>第二阶段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5617" name="组合 29"/>
          <p:cNvGrpSpPr/>
          <p:nvPr/>
        </p:nvGrpSpPr>
        <p:grpSpPr>
          <a:xfrm>
            <a:off x="2622550" y="4724400"/>
            <a:ext cx="1276350" cy="1276350"/>
            <a:chOff x="0" y="0"/>
            <a:chExt cx="1275488" cy="1275488"/>
          </a:xfrm>
        </p:grpSpPr>
        <p:sp>
          <p:nvSpPr>
            <p:cNvPr id="25618" name="泪滴形 12"/>
            <p:cNvSpPr/>
            <p:nvPr/>
          </p:nvSpPr>
          <p:spPr>
            <a:xfrm rot="2700000">
              <a:off x="0" y="0"/>
              <a:ext cx="1275488" cy="1275488"/>
            </a:xfrm>
            <a:custGeom>
              <a:avLst/>
              <a:gdLst/>
              <a:ahLst/>
              <a:cxnLst>
                <a:cxn ang="0">
                  <a:pos x="0" y="637744"/>
                </a:cxn>
                <a:cxn ang="0">
                  <a:pos x="637744" y="0"/>
                </a:cxn>
                <a:cxn ang="0">
                  <a:pos x="1275488" y="0"/>
                </a:cxn>
                <a:cxn ang="0">
                  <a:pos x="1275488" y="637744"/>
                </a:cxn>
                <a:cxn ang="0">
                  <a:pos x="637744" y="1275488"/>
                </a:cxn>
                <a:cxn ang="0">
                  <a:pos x="0" y="637744"/>
                </a:cxn>
              </a:cxnLst>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0094DA"/>
            </a:solidFill>
            <a:ln w="9525">
              <a:noFill/>
            </a:ln>
          </p:spPr>
          <p:txBody>
            <a:bodyPr/>
            <a:p>
              <a:endParaRPr lang="zh-CN" altLang="en-US"/>
            </a:p>
          </p:txBody>
        </p:sp>
        <p:sp>
          <p:nvSpPr>
            <p:cNvPr id="25619" name="文本框 19"/>
            <p:cNvSpPr txBox="1"/>
            <p:nvPr/>
          </p:nvSpPr>
          <p:spPr>
            <a:xfrm>
              <a:off x="331575" y="308867"/>
              <a:ext cx="875763" cy="700567"/>
            </a:xfrm>
            <a:prstGeom prst="rect">
              <a:avLst/>
            </a:prstGeom>
            <a:noFill/>
            <a:ln w="9525">
              <a:noFill/>
            </a:ln>
          </p:spPr>
          <p:txBody>
            <a:bodyPr anchor="t">
              <a:spAutoFit/>
            </a:bodyPr>
            <a:p>
              <a:pPr lvl="0" indent="0"/>
              <a:r>
                <a:rPr lang="zh-CN" altLang="en-US" sz="2000" b="1" dirty="0">
                  <a:solidFill>
                    <a:schemeClr val="bg1"/>
                  </a:solidFill>
                  <a:latin typeface="微软雅黑" panose="020B0503020204020204" pitchFamily="34" charset="-122"/>
                  <a:ea typeface="微软雅黑" panose="020B0503020204020204" pitchFamily="34" charset="-122"/>
                </a:rPr>
                <a:t>第三阶段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5620" name="矩形 20"/>
          <p:cNvSpPr/>
          <p:nvPr/>
        </p:nvSpPr>
        <p:spPr>
          <a:xfrm>
            <a:off x="4756150" y="1473200"/>
            <a:ext cx="5610225" cy="885825"/>
          </a:xfrm>
          <a:prstGeom prst="rect">
            <a:avLst/>
          </a:prstGeom>
          <a:solidFill>
            <a:srgbClr val="0094DA"/>
          </a:solidFill>
          <a:ln w="9525">
            <a:noFill/>
          </a:ln>
        </p:spPr>
        <p:txBody>
          <a:bodyPr anchor="ctr"/>
          <a:p>
            <a:pPr lvl="0" indent="0" algn="ctr"/>
            <a:r>
              <a:rPr lang="zh-CN" altLang="en-US" sz="2400" b="1" dirty="0">
                <a:solidFill>
                  <a:srgbClr val="FFFFFF"/>
                </a:solidFill>
                <a:latin typeface="微软雅黑" panose="020B0503020204020204" pitchFamily="34" charset="-122"/>
                <a:ea typeface="微软雅黑" panose="020B0503020204020204" pitchFamily="34" charset="-122"/>
              </a:rPr>
              <a:t>上什么？——优质课的选题阶段</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25621" name="矩形 22"/>
          <p:cNvSpPr/>
          <p:nvPr/>
        </p:nvSpPr>
        <p:spPr>
          <a:xfrm>
            <a:off x="4756150" y="3277235"/>
            <a:ext cx="5610225" cy="781050"/>
          </a:xfrm>
          <a:prstGeom prst="rect">
            <a:avLst/>
          </a:prstGeom>
          <a:solidFill>
            <a:srgbClr val="7F7F7F"/>
          </a:solidFill>
          <a:ln w="9525">
            <a:noFill/>
          </a:ln>
        </p:spPr>
        <p:txBody>
          <a:bodyPr anchor="ctr"/>
          <a:p>
            <a:pPr lvl="0" indent="0" algn="ctr"/>
            <a:r>
              <a:rPr lang="zh-CN" altLang="en-US" sz="2400" b="1" dirty="0">
                <a:solidFill>
                  <a:srgbClr val="FFFFFF"/>
                </a:solidFill>
                <a:latin typeface="微软雅黑" panose="020B0503020204020204" pitchFamily="34" charset="-122"/>
                <a:ea typeface="微软雅黑" panose="020B0503020204020204" pitchFamily="34" charset="-122"/>
              </a:rPr>
              <a:t>怎样上？——优质课的形成阶段</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25622" name="矩形 24"/>
          <p:cNvSpPr/>
          <p:nvPr/>
        </p:nvSpPr>
        <p:spPr>
          <a:xfrm>
            <a:off x="4756150" y="4973638"/>
            <a:ext cx="5610225" cy="760412"/>
          </a:xfrm>
          <a:prstGeom prst="rect">
            <a:avLst/>
          </a:prstGeom>
          <a:solidFill>
            <a:srgbClr val="0094DA"/>
          </a:solidFill>
          <a:ln w="9525">
            <a:noFill/>
          </a:ln>
        </p:spPr>
        <p:txBody>
          <a:bodyPr anchor="ctr"/>
          <a:p>
            <a:pPr lvl="0" indent="0" algn="ctr"/>
            <a:r>
              <a:rPr lang="zh-CN" altLang="en-US" sz="2400" b="1" dirty="0">
                <a:solidFill>
                  <a:srgbClr val="FFFFFF"/>
                </a:solidFill>
                <a:latin typeface="微软雅黑" panose="020B0503020204020204" pitchFamily="34" charset="-122"/>
                <a:ea typeface="微软雅黑" panose="020B0503020204020204" pitchFamily="34" charset="-122"/>
              </a:rPr>
              <a:t>更好些？——优质课的锤炼阶段</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nvGrpSpPr>
          <p:cNvPr id="25623" name="组合 2"/>
          <p:cNvGrpSpPr/>
          <p:nvPr/>
        </p:nvGrpSpPr>
        <p:grpSpPr>
          <a:xfrm>
            <a:off x="0" y="6634163"/>
            <a:ext cx="12192000" cy="223837"/>
            <a:chOff x="0" y="0"/>
            <a:chExt cx="12192000" cy="224288"/>
          </a:xfrm>
        </p:grpSpPr>
        <p:sp>
          <p:nvSpPr>
            <p:cNvPr id="25624" name="矩形 1"/>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25" name="矩形 26"/>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26" name="矩形 27"/>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5623" name="组合 2"/>
          <p:cNvGrpSpPr/>
          <p:nvPr/>
        </p:nvGrpSpPr>
        <p:grpSpPr>
          <a:xfrm>
            <a:off x="0" y="6634163"/>
            <a:ext cx="12192000" cy="223837"/>
            <a:chOff x="0" y="0"/>
            <a:chExt cx="12192000" cy="224288"/>
          </a:xfrm>
        </p:grpSpPr>
        <p:sp>
          <p:nvSpPr>
            <p:cNvPr id="25624" name="矩形 1"/>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25" name="矩形 26"/>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26" name="矩形 27"/>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7" name="Rectangle 3"/>
          <p:cNvSpPr txBox="1">
            <a:spLocks noChangeArrowheads="1"/>
          </p:cNvSpPr>
          <p:nvPr/>
        </p:nvSpPr>
        <p:spPr bwMode="auto">
          <a:xfrm>
            <a:off x="1130935" y="981710"/>
            <a:ext cx="101727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marL="396875" indent="-396875" algn="l" defTabSz="912495" rtl="0" eaLnBrk="0" fontAlgn="base" hangingPunct="0">
              <a:lnSpc>
                <a:spcPct val="90000"/>
              </a:lnSpc>
              <a:spcBef>
                <a:spcPct val="20000"/>
              </a:spcBef>
              <a:spcAft>
                <a:spcPct val="0"/>
              </a:spcAft>
              <a:buClr>
                <a:schemeClr val="bg2"/>
              </a:buClr>
              <a:buSzPct val="85000"/>
              <a:buFont typeface="Wingdings" panose="05000000000000000000" pitchFamily="2" charset="2"/>
              <a:buChar char="p"/>
              <a:defRPr sz="3200" kern="1200">
                <a:solidFill>
                  <a:schemeClr val="tx2"/>
                </a:solidFill>
                <a:latin typeface="微软雅黑" panose="020B0503020204020204" pitchFamily="34" charset="-122"/>
                <a:ea typeface="微软雅黑" panose="020B0503020204020204" pitchFamily="34" charset="-122"/>
                <a:cs typeface="+mn-cs"/>
              </a:defRPr>
            </a:lvl1pPr>
            <a:lvl2pPr marL="914400" indent="-396875" algn="l" defTabSz="912495" rtl="0" eaLnBrk="0" fontAlgn="base" hangingPunct="0">
              <a:lnSpc>
                <a:spcPct val="90000"/>
              </a:lnSpc>
              <a:spcBef>
                <a:spcPct val="20000"/>
              </a:spcBef>
              <a:spcAft>
                <a:spcPct val="0"/>
              </a:spcAft>
              <a:buClr>
                <a:schemeClr val="bg2"/>
              </a:buClr>
              <a:buSzPct val="85000"/>
              <a:buFont typeface="Wingdings" panose="05000000000000000000" pitchFamily="2" charset="2"/>
              <a:buChar char="p"/>
              <a:defRPr sz="2800" kern="1200">
                <a:solidFill>
                  <a:schemeClr val="tx2"/>
                </a:solidFill>
                <a:latin typeface="微软雅黑" panose="020B0503020204020204" pitchFamily="34" charset="-122"/>
                <a:ea typeface="微软雅黑" panose="020B0503020204020204" pitchFamily="34" charset="-122"/>
                <a:cs typeface="+mn-cs"/>
              </a:defRPr>
            </a:lvl2pPr>
            <a:lvl3pPr marL="1259205" indent="-344805" algn="l" defTabSz="912495" rtl="0" eaLnBrk="0" fontAlgn="base" hangingPunct="0">
              <a:lnSpc>
                <a:spcPct val="90000"/>
              </a:lnSpc>
              <a:spcBef>
                <a:spcPct val="20000"/>
              </a:spcBef>
              <a:spcAft>
                <a:spcPct val="0"/>
              </a:spcAft>
              <a:buClr>
                <a:schemeClr val="bg2"/>
              </a:buClr>
              <a:buSzPct val="85000"/>
              <a:buFont typeface="Wingdings" panose="05000000000000000000" pitchFamily="2" charset="2"/>
              <a:buChar char="p"/>
              <a:defRPr sz="2400" kern="1200">
                <a:solidFill>
                  <a:schemeClr val="tx2"/>
                </a:solidFill>
                <a:latin typeface="微软雅黑" panose="020B0503020204020204" pitchFamily="34" charset="-122"/>
                <a:ea typeface="微软雅黑" panose="020B0503020204020204" pitchFamily="34" charset="-122"/>
                <a:cs typeface="+mn-cs"/>
              </a:defRPr>
            </a:lvl3pPr>
            <a:lvl4pPr marL="1605280" indent="-346075" algn="l" defTabSz="912495" rtl="0" eaLnBrk="0" fontAlgn="base" hangingPunct="0">
              <a:lnSpc>
                <a:spcPct val="90000"/>
              </a:lnSpc>
              <a:spcBef>
                <a:spcPct val="20000"/>
              </a:spcBef>
              <a:spcAft>
                <a:spcPct val="0"/>
              </a:spcAft>
              <a:buClr>
                <a:schemeClr val="bg2"/>
              </a:buClr>
              <a:buSzPct val="85000"/>
              <a:buFont typeface="Wingdings" panose="05000000000000000000" pitchFamily="2" charset="2"/>
              <a:buChar char="p"/>
              <a:defRPr sz="2400" kern="1200">
                <a:solidFill>
                  <a:schemeClr val="tx2"/>
                </a:solidFill>
                <a:latin typeface="微软雅黑" panose="020B0503020204020204" pitchFamily="34" charset="-122"/>
                <a:ea typeface="微软雅黑" panose="020B0503020204020204" pitchFamily="34" charset="-122"/>
                <a:cs typeface="+mn-cs"/>
              </a:defRPr>
            </a:lvl4pPr>
            <a:lvl5pPr marL="1941830" indent="-336550" algn="l" defTabSz="912495" rtl="0" eaLnBrk="0" fontAlgn="base" hangingPunct="0">
              <a:lnSpc>
                <a:spcPct val="90000"/>
              </a:lnSpc>
              <a:spcBef>
                <a:spcPct val="20000"/>
              </a:spcBef>
              <a:spcAft>
                <a:spcPct val="0"/>
              </a:spcAft>
              <a:buClr>
                <a:schemeClr val="bg2"/>
              </a:buClr>
              <a:buSzPct val="85000"/>
              <a:buFont typeface="Wingdings" panose="05000000000000000000" pitchFamily="2" charset="2"/>
              <a:buChar char="p"/>
              <a:defRPr sz="2400" kern="1200">
                <a:solidFill>
                  <a:schemeClr val="tx2"/>
                </a:solidFill>
                <a:latin typeface="微软雅黑" panose="020B0503020204020204" pitchFamily="34" charset="-122"/>
                <a:ea typeface="微软雅黑" panose="020B0503020204020204" pitchFamily="34" charset="-122"/>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2495" rtl="0" eaLnBrk="0" fontAlgn="base" latinLnBrk="0" hangingPunct="0">
              <a:lnSpc>
                <a:spcPct val="125000"/>
              </a:lnSpc>
              <a:spcBef>
                <a:spcPts val="0"/>
              </a:spcBef>
              <a:spcAft>
                <a:spcPct val="0"/>
              </a:spcAft>
              <a:buClr>
                <a:schemeClr val="bg2">
                  <a:lumMod val="75000"/>
                </a:schemeClr>
              </a:buClr>
              <a:buSzPct val="80000"/>
              <a:buFont typeface="Wingdings" panose="05000000000000000000" pitchFamily="2" charset="2"/>
              <a:buNone/>
              <a:defRPr/>
            </a:pPr>
            <a:r>
              <a:rPr kumimoji="0" lang="zh-CN" altLang="en-US" sz="4000" b="1" i="0" u="none" strike="noStrike" kern="1200" cap="none" spc="0" normalizeH="0" baseline="0" noProof="0" dirty="0" smtClean="0">
                <a:ln>
                  <a:noFill/>
                </a:ln>
                <a:solidFill>
                  <a:schemeClr val="accent6">
                    <a:lumMod val="50000"/>
                  </a:schemeClr>
                </a:solidFill>
                <a:effectLst/>
                <a:uLnTx/>
                <a:uFillTx/>
                <a:latin typeface="黑体" panose="02010600030101010101" pitchFamily="49" charset="-122"/>
                <a:ea typeface="黑体" panose="02010600030101010101" pitchFamily="49" charset="-122"/>
                <a:cs typeface="+mn-cs"/>
              </a:rPr>
              <a:t>  </a:t>
            </a:r>
            <a:r>
              <a:rPr kumimoji="0" lang="zh-CN" altLang="en-US" sz="40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  优课的</a:t>
            </a:r>
            <a:r>
              <a:rPr kumimoji="0" lang="zh-CN" altLang="en-US" sz="40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选题可以是针对一堂课的，也可以是针对几堂课的</a:t>
            </a:r>
            <a:r>
              <a:rPr kumimoji="0" lang="zh-CN" altLang="en-US" sz="40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a:t>
            </a:r>
            <a:endParaRPr kumimoji="0" lang="zh-CN" altLang="en-US" sz="40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endParaRPr>
          </a:p>
        </p:txBody>
      </p:sp>
      <p:graphicFrame>
        <p:nvGraphicFramePr>
          <p:cNvPr id="4" name="图示 3"/>
          <p:cNvGraphicFramePr/>
          <p:nvPr/>
        </p:nvGraphicFramePr>
        <p:xfrm>
          <a:off x="2977176" y="2768229"/>
          <a:ext cx="6480720" cy="333458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5601"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25602"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25603" name="组合 10"/>
          <p:cNvGrpSpPr/>
          <p:nvPr/>
        </p:nvGrpSpPr>
        <p:grpSpPr>
          <a:xfrm>
            <a:off x="1052830" y="446405"/>
            <a:ext cx="6522720" cy="180975"/>
            <a:chOff x="0" y="0"/>
            <a:chExt cx="5029195" cy="180308"/>
          </a:xfrm>
        </p:grpSpPr>
        <p:cxnSp>
          <p:nvCxnSpPr>
            <p:cNvPr id="25604"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25605"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25606" name="文本框 11"/>
          <p:cNvSpPr txBox="1"/>
          <p:nvPr/>
        </p:nvSpPr>
        <p:spPr>
          <a:xfrm>
            <a:off x="1300480" y="210185"/>
            <a:ext cx="5881370" cy="457200"/>
          </a:xfrm>
          <a:prstGeom prst="rect">
            <a:avLst/>
          </a:prstGeom>
          <a:noFill/>
          <a:ln w="9525">
            <a:noFill/>
          </a:ln>
        </p:spPr>
        <p:txBody>
          <a:bodyPr wrap="square" anchor="t">
            <a:spAutoFit/>
          </a:bodyPr>
          <a:p>
            <a:pPr lvl="0" indent="0"/>
            <a:r>
              <a:rPr lang="zh-CN" altLang="en-US" sz="2400" b="1" dirty="0">
                <a:solidFill>
                  <a:srgbClr val="003300"/>
                </a:solidFill>
                <a:latin typeface="黑体" panose="02010600030101010101" pitchFamily="49" charset="-122"/>
                <a:ea typeface="黑体" panose="02010600030101010101" pitchFamily="49" charset="-122"/>
                <a:sym typeface="+mn-ea"/>
              </a:rPr>
              <a:t>一、上什么？——优质课的选题阶段</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2770"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32771" name="组合 10"/>
          <p:cNvGrpSpPr/>
          <p:nvPr/>
        </p:nvGrpSpPr>
        <p:grpSpPr>
          <a:xfrm>
            <a:off x="1052830" y="440055"/>
            <a:ext cx="2890520" cy="180975"/>
            <a:chOff x="0" y="0"/>
            <a:chExt cx="5029195" cy="180308"/>
          </a:xfrm>
        </p:grpSpPr>
        <p:cxnSp>
          <p:nvCxnSpPr>
            <p:cNvPr id="32772"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32773"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32774" name="文本框 11"/>
          <p:cNvSpPr txBox="1"/>
          <p:nvPr/>
        </p:nvSpPr>
        <p:spPr>
          <a:xfrm>
            <a:off x="1281430" y="135890"/>
            <a:ext cx="5654040" cy="518160"/>
          </a:xfrm>
          <a:prstGeom prst="rect">
            <a:avLst/>
          </a:prstGeom>
          <a:noFill/>
          <a:ln w="9525">
            <a:noFill/>
          </a:ln>
        </p:spPr>
        <p:txBody>
          <a:bodyPr wrap="square" anchor="t">
            <a:spAutoFit/>
          </a:bodyPr>
          <a:p>
            <a:pPr lvl="0" indent="0"/>
            <a:r>
              <a:rPr lang="zh-CN" altLang="en-US" sz="2800" b="1" dirty="0">
                <a:solidFill>
                  <a:schemeClr val="tx1"/>
                </a:solidFill>
                <a:latin typeface="微软雅黑" panose="020B0503020204020204" pitchFamily="34" charset="-122"/>
                <a:ea typeface="微软雅黑" panose="020B0503020204020204" pitchFamily="34" charset="-122"/>
                <a:sym typeface="+mn-ea"/>
              </a:rPr>
              <a:t>怎样上？——优质课的形成阶段</a:t>
            </a:r>
            <a:endParaRPr lang="zh-CN" altLang="en-US" sz="2800" b="1" dirty="0">
              <a:solidFill>
                <a:schemeClr val="tx1"/>
              </a:solidFill>
              <a:latin typeface="微软雅黑" panose="020B0503020204020204" pitchFamily="34" charset="-122"/>
              <a:ea typeface="微软雅黑" panose="020B0503020204020204" pitchFamily="34" charset="-122"/>
              <a:sym typeface="+mn-ea"/>
            </a:endParaRPr>
          </a:p>
        </p:txBody>
      </p:sp>
      <p:grpSp>
        <p:nvGrpSpPr>
          <p:cNvPr id="32775" name="组合 33"/>
          <p:cNvGrpSpPr/>
          <p:nvPr/>
        </p:nvGrpSpPr>
        <p:grpSpPr>
          <a:xfrm>
            <a:off x="0" y="6634163"/>
            <a:ext cx="12192000" cy="223837"/>
            <a:chOff x="0" y="0"/>
            <a:chExt cx="12192000" cy="224288"/>
          </a:xfrm>
        </p:grpSpPr>
        <p:sp>
          <p:nvSpPr>
            <p:cNvPr id="32776" name="矩形 34"/>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2777" name="矩形 35"/>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2778" name="矩形 36"/>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3" name="Rectangle 17"/>
          <p:cNvSpPr>
            <a:spLocks noChangeArrowheads="1"/>
          </p:cNvSpPr>
          <p:nvPr/>
        </p:nvSpPr>
        <p:spPr bwMode="gray">
          <a:xfrm>
            <a:off x="2416775" y="2798488"/>
            <a:ext cx="7560000" cy="2628000"/>
          </a:xfrm>
          <a:prstGeom prst="roundRect">
            <a:avLst>
              <a:gd name="adj" fmla="val 3080"/>
            </a:avLst>
          </a:prstGeom>
          <a:gradFill flip="none" rotWithShape="1">
            <a:gsLst>
              <a:gs pos="0">
                <a:schemeClr val="bg1">
                  <a:lumMod val="65000"/>
                  <a:alpha val="50000"/>
                </a:schemeClr>
              </a:gs>
              <a:gs pos="100000">
                <a:schemeClr val="bg1">
                  <a:lumMod val="85000"/>
                  <a:alpha val="50000"/>
                </a:schemeClr>
              </a:gs>
            </a:gsLst>
            <a:lin ang="5400000" scaled="1"/>
            <a:tileRect/>
          </a:gradFill>
          <a:ln w="25400">
            <a:noFill/>
          </a:ln>
          <a:effectLst>
            <a:outerShdw blurRad="225425" dist="38100" dir="5220000" algn="ctr">
              <a:srgbClr val="000000">
                <a:alpha val="33000"/>
              </a:srgbClr>
            </a:outerShdw>
          </a:effectLst>
          <a:scene3d>
            <a:camera prst="perspectiveRelaxed" fov="2700000">
              <a:rot lat="18000000"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en-US" sz="1600" b="1" dirty="0">
              <a:solidFill>
                <a:schemeClr val="tx1">
                  <a:lumMod val="95000"/>
                  <a:lumOff val="5000"/>
                </a:schemeClr>
              </a:solidFill>
              <a:latin typeface="黑体" panose="02010600030101010101" pitchFamily="49" charset="-122"/>
              <a:ea typeface="黑体" panose="02010600030101010101" pitchFamily="49" charset="-122"/>
            </a:endParaRPr>
          </a:p>
        </p:txBody>
      </p:sp>
      <p:sp>
        <p:nvSpPr>
          <p:cNvPr id="4" name="TextBox 19"/>
          <p:cNvSpPr txBox="1"/>
          <p:nvPr/>
        </p:nvSpPr>
        <p:spPr bwMode="auto">
          <a:xfrm>
            <a:off x="3041628" y="3777142"/>
            <a:ext cx="2102491" cy="457200"/>
          </a:xfrm>
          <a:prstGeom prst="rect">
            <a:avLst/>
          </a:prstGeom>
          <a:noFill/>
        </p:spPr>
        <p:txBody>
          <a:bodyPr wrap="square">
            <a:spAutoFit/>
          </a:bodyPr>
          <a:lstStyle/>
          <a:p>
            <a:pPr algn="ctr" fontAlgn="auto">
              <a:spcBef>
                <a:spcPts val="0"/>
              </a:spcBef>
              <a:spcAft>
                <a:spcPts val="0"/>
              </a:spcAft>
              <a:defRPr/>
            </a:pPr>
            <a:r>
              <a:rPr lang="zh-CN" altLang="en-US"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rPr>
              <a:t>谐动课堂</a:t>
            </a:r>
            <a:endParaRPr lang="zh-CN" altLang="en-US"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endParaRPr>
          </a:p>
        </p:txBody>
      </p:sp>
      <p:sp>
        <p:nvSpPr>
          <p:cNvPr id="5" name="左箭头 4"/>
          <p:cNvSpPr/>
          <p:nvPr/>
        </p:nvSpPr>
        <p:spPr>
          <a:xfrm flipH="1">
            <a:off x="5527675" y="3464560"/>
            <a:ext cx="1619885" cy="1082040"/>
          </a:xfrm>
          <a:prstGeom prst="leftArrow">
            <a:avLst>
              <a:gd name="adj1" fmla="val 63711"/>
              <a:gd name="adj2" fmla="val 34802"/>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973603" lon="0" rev="0"/>
            </a:camera>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en-US" sz="1600" b="1" dirty="0">
              <a:solidFill>
                <a:schemeClr val="tx1">
                  <a:lumMod val="95000"/>
                  <a:lumOff val="5000"/>
                </a:schemeClr>
              </a:solidFill>
              <a:latin typeface="黑体" panose="02010600030101010101" pitchFamily="49" charset="-122"/>
              <a:ea typeface="黑体" panose="02010600030101010101" pitchFamily="49" charset="-122"/>
            </a:endParaRPr>
          </a:p>
        </p:txBody>
      </p:sp>
      <p:sp>
        <p:nvSpPr>
          <p:cNvPr id="6" name="环形箭头 5"/>
          <p:cNvSpPr>
            <a:spLocks noChangeAspect="1"/>
          </p:cNvSpPr>
          <p:nvPr/>
        </p:nvSpPr>
        <p:spPr bwMode="auto">
          <a:xfrm>
            <a:off x="7117973" y="2654171"/>
            <a:ext cx="2592000" cy="2592000"/>
          </a:xfrm>
          <a:prstGeom prst="circularArrow">
            <a:avLst>
              <a:gd name="adj1" fmla="val 8252"/>
              <a:gd name="adj2" fmla="val 956003"/>
              <a:gd name="adj3" fmla="val 1309246"/>
              <a:gd name="adj4" fmla="val 3031870"/>
              <a:gd name="adj5" fmla="val 7445"/>
            </a:avLst>
          </a:prstGeom>
          <a:gradFill>
            <a:gsLst>
              <a:gs pos="0">
                <a:srgbClr val="FFC000"/>
              </a:gs>
              <a:gs pos="90000">
                <a:srgbClr val="F03530"/>
              </a:gs>
            </a:gsLst>
            <a:lin ang="2700000" scaled="1"/>
          </a:gradFill>
          <a:ln>
            <a:noFill/>
          </a:ln>
          <a:effectLst>
            <a:outerShdw blurRad="50800" dist="38100" rotWithShape="0">
              <a:srgbClr val="000000">
                <a:alpha val="40000"/>
              </a:srgbClr>
            </a:outerShdw>
          </a:effectLst>
          <a:scene3d>
            <a:camera prst="perspectiveRelaxed">
              <a:rot lat="17673596" lon="0" rev="0"/>
            </a:camera>
            <a:lightRig rig="balanced" dir="t">
              <a:rot lat="0" lon="0" rev="11400000"/>
            </a:lightRig>
          </a:scene3d>
          <a:sp3d extrusionH="158750" contourW="12700" prstMaterial="plastic">
            <a:bevelT w="101600" prst="artDeco"/>
            <a:bevelB w="0" h="25400"/>
            <a:contourClr>
              <a:srgbClr val="FFFF8B"/>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b="1" dirty="0">
              <a:solidFill>
                <a:schemeClr val="tx1">
                  <a:lumMod val="95000"/>
                  <a:lumOff val="5000"/>
                </a:schemeClr>
              </a:solidFill>
              <a:latin typeface="黑体" panose="02010600030101010101" pitchFamily="49" charset="-122"/>
              <a:ea typeface="黑体" panose="02010600030101010101" pitchFamily="49" charset="-122"/>
            </a:endParaRPr>
          </a:p>
        </p:txBody>
      </p:sp>
      <p:sp>
        <p:nvSpPr>
          <p:cNvPr id="7" name="环形箭头 6"/>
          <p:cNvSpPr>
            <a:spLocks noChangeAspect="1"/>
          </p:cNvSpPr>
          <p:nvPr/>
        </p:nvSpPr>
        <p:spPr bwMode="auto">
          <a:xfrm>
            <a:off x="2759666" y="2654171"/>
            <a:ext cx="2592000" cy="2592000"/>
          </a:xfrm>
          <a:prstGeom prst="circularArrow">
            <a:avLst>
              <a:gd name="adj1" fmla="val 7751"/>
              <a:gd name="adj2" fmla="val 910083"/>
              <a:gd name="adj3" fmla="val 1170549"/>
              <a:gd name="adj4" fmla="val 3031870"/>
              <a:gd name="adj5" fmla="val 7753"/>
            </a:avLst>
          </a:prstGeom>
          <a:gradFill>
            <a:gsLst>
              <a:gs pos="0">
                <a:srgbClr val="6EFF01"/>
              </a:gs>
              <a:gs pos="90000">
                <a:srgbClr val="0F5000"/>
              </a:gs>
            </a:gsLst>
            <a:lin ang="2700000" scaled="1"/>
          </a:gradFill>
          <a:ln>
            <a:noFill/>
          </a:ln>
          <a:effectLst>
            <a:outerShdw blurRad="50800" dist="38100" rotWithShape="0">
              <a:srgbClr val="000000">
                <a:alpha val="40000"/>
              </a:srgbClr>
            </a:outerShdw>
          </a:effectLst>
          <a:scene3d>
            <a:camera prst="perspectiveRelaxed">
              <a:rot lat="17673596" lon="0" rev="0"/>
            </a:camera>
            <a:lightRig rig="balanced" dir="t">
              <a:rot lat="0" lon="0" rev="11400000"/>
            </a:lightRig>
          </a:scene3d>
          <a:sp3d extrusionH="158750" contourW="12700" prstMaterial="plastic">
            <a:bevelT w="101600" prst="artDeco"/>
            <a:bevelB w="0" h="25400"/>
            <a:contourClr>
              <a:srgbClr val="89FF8C"/>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b="1" dirty="0">
              <a:solidFill>
                <a:schemeClr val="tx1">
                  <a:lumMod val="95000"/>
                  <a:lumOff val="5000"/>
                </a:schemeClr>
              </a:solidFill>
              <a:latin typeface="黑体" panose="02010600030101010101" pitchFamily="49" charset="-122"/>
              <a:ea typeface="黑体" panose="02010600030101010101" pitchFamily="49" charset="-122"/>
            </a:endParaRPr>
          </a:p>
        </p:txBody>
      </p:sp>
      <p:sp>
        <p:nvSpPr>
          <p:cNvPr id="8" name="TextBox 38"/>
          <p:cNvSpPr txBox="1"/>
          <p:nvPr/>
        </p:nvSpPr>
        <p:spPr bwMode="auto">
          <a:xfrm>
            <a:off x="7399346" y="3777142"/>
            <a:ext cx="2102491" cy="457200"/>
          </a:xfrm>
          <a:prstGeom prst="rect">
            <a:avLst/>
          </a:prstGeom>
          <a:noFill/>
        </p:spPr>
        <p:txBody>
          <a:bodyPr wrap="square">
            <a:spAutoFit/>
          </a:bodyPr>
          <a:lstStyle/>
          <a:p>
            <a:pPr algn="ctr" fontAlgn="auto">
              <a:spcBef>
                <a:spcPts val="0"/>
              </a:spcBef>
              <a:spcAft>
                <a:spcPts val="0"/>
              </a:spcAft>
              <a:defRPr/>
            </a:pPr>
            <a:r>
              <a:rPr lang="zh-CN" altLang="en-US"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rPr>
              <a:t>智慧</a:t>
            </a:r>
            <a:r>
              <a:rPr lang="en-US" altLang="zh-CN"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rPr>
              <a:t>Hi</a:t>
            </a:r>
            <a:r>
              <a:rPr lang="zh-CN" altLang="en-US"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rPr>
              <a:t>课堂</a:t>
            </a:r>
            <a:endParaRPr lang="zh-CN" altLang="en-US" sz="2400" b="1" spc="300" dirty="0" smtClean="0">
              <a:ln w="12700" cmpd="sng">
                <a:solidFill>
                  <a:schemeClr val="accent1">
                    <a:tint val="10000"/>
                  </a:schemeClr>
                </a:solidFill>
                <a:prstDash val="solid"/>
                <a:miter lim="800000"/>
              </a:ln>
              <a:solidFill>
                <a:schemeClr val="tx1">
                  <a:lumMod val="95000"/>
                  <a:lumOff val="5000"/>
                </a:schemeClr>
              </a:solidFill>
              <a:effectLst>
                <a:glow rad="45500">
                  <a:srgbClr val="00B0F0">
                    <a:alpha val="35000"/>
                  </a:srgbClr>
                </a:glow>
              </a:effectLst>
              <a:latin typeface="黑体" panose="02010600030101010101" pitchFamily="49" charset="-122"/>
              <a:ea typeface="黑体" panose="02010600030101010101" pitchFamily="49" charset="-122"/>
            </a:endParaRPr>
          </a:p>
        </p:txBody>
      </p:sp>
      <p:sp>
        <p:nvSpPr>
          <p:cNvPr id="9" name="TextBox 39"/>
          <p:cNvSpPr txBox="1"/>
          <p:nvPr/>
        </p:nvSpPr>
        <p:spPr>
          <a:xfrm>
            <a:off x="1635414" y="5346395"/>
            <a:ext cx="3624580" cy="457200"/>
          </a:xfrm>
          <a:prstGeom prst="rect">
            <a:avLst/>
          </a:prstGeom>
          <a:noFill/>
        </p:spPr>
        <p:txBody>
          <a:bodyPr wrap="none" rtlCol="0">
            <a:spAutoFit/>
            <a:scene3d>
              <a:camera prst="orthographicFront"/>
              <a:lightRig rig="threePt" dir="t"/>
            </a:scene3d>
          </a:bodyPr>
          <a:lstStyle/>
          <a:p>
            <a:r>
              <a:rPr lang="zh-CN" altLang="en-US" sz="2400" b="1" spc="300" dirty="0" smtClean="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以学科知识为主的课堂</a:t>
            </a:r>
            <a:endParaRPr lang="zh-CN" altLang="en-US" sz="2400" b="1" spc="300" dirty="0" smtClean="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endParaRPr>
          </a:p>
        </p:txBody>
      </p:sp>
      <p:sp>
        <p:nvSpPr>
          <p:cNvPr id="10" name="TextBox 40"/>
          <p:cNvSpPr txBox="1"/>
          <p:nvPr/>
        </p:nvSpPr>
        <p:spPr>
          <a:xfrm>
            <a:off x="5527582" y="5346395"/>
            <a:ext cx="5345430" cy="457200"/>
          </a:xfrm>
          <a:prstGeom prst="rect">
            <a:avLst/>
          </a:prstGeom>
          <a:noFill/>
        </p:spPr>
        <p:txBody>
          <a:bodyPr wrap="none" rtlCol="0">
            <a:spAutoFit/>
            <a:scene3d>
              <a:camera prst="orthographicFront"/>
              <a:lightRig rig="threePt" dir="t"/>
            </a:scene3d>
          </a:bodyPr>
          <a:lstStyle/>
          <a:p>
            <a:r>
              <a:rPr lang="zh-CN" altLang="en-US" sz="2400" b="1" spc="300" dirty="0" smtClean="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学科教学与信息技术相融合的课堂</a:t>
            </a:r>
            <a:endParaRPr lang="zh-CN" altLang="en-US" sz="2400" b="1" spc="300" dirty="0" smtClean="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endParaRPr>
          </a:p>
        </p:txBody>
      </p:sp>
      <p:sp>
        <p:nvSpPr>
          <p:cNvPr id="12" name="矩形 11"/>
          <p:cNvSpPr/>
          <p:nvPr/>
        </p:nvSpPr>
        <p:spPr>
          <a:xfrm>
            <a:off x="1790065" y="1285240"/>
            <a:ext cx="9347835" cy="1554480"/>
          </a:xfrm>
          <a:prstGeom prst="rect">
            <a:avLst/>
          </a:prstGeom>
        </p:spPr>
        <p:txBody>
          <a:bodyPr wrap="square">
            <a:spAutoFit/>
          </a:bodyPr>
          <a:lstStyle/>
          <a:p>
            <a:pPr algn="ctr"/>
            <a:r>
              <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rPr>
              <a:t>教师主动适应孩子的变化</a:t>
            </a:r>
            <a:endPar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endParaRPr>
          </a:p>
          <a:p>
            <a:pPr algn="ctr"/>
            <a:r>
              <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rPr>
              <a:t>积累孩子过程化行为数据</a:t>
            </a:r>
            <a:endPar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endParaRPr>
          </a:p>
          <a:p>
            <a:pPr algn="ctr"/>
            <a:r>
              <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rPr>
              <a:t>生成孩子个别化学习报告</a:t>
            </a:r>
            <a:endParaRPr lang="zh-CN" altLang="en-US" sz="3200" b="1" dirty="0" smtClean="0">
              <a:solidFill>
                <a:schemeClr val="tx1">
                  <a:lumMod val="95000"/>
                  <a:lumOff val="5000"/>
                </a:schemeClr>
              </a:solidFill>
              <a:latin typeface="黑体" panose="02010600030101010101" pitchFamily="49" charset="-122"/>
              <a:ea typeface="黑体" panose="0201060003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6866"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36867" name="组合 10"/>
          <p:cNvGrpSpPr/>
          <p:nvPr/>
        </p:nvGrpSpPr>
        <p:grpSpPr>
          <a:xfrm>
            <a:off x="773430" y="446405"/>
            <a:ext cx="4247515" cy="180975"/>
            <a:chOff x="0" y="0"/>
            <a:chExt cx="5029195" cy="180308"/>
          </a:xfrm>
        </p:grpSpPr>
        <p:cxnSp>
          <p:nvCxnSpPr>
            <p:cNvPr id="36868"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36869"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36870" name="文本框 11"/>
          <p:cNvSpPr txBox="1"/>
          <p:nvPr/>
        </p:nvSpPr>
        <p:spPr>
          <a:xfrm>
            <a:off x="1309370" y="158115"/>
            <a:ext cx="534987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优质课的课堂实录</a:t>
            </a:r>
            <a:endParaRPr lang="zh-CN" altLang="en-US" sz="2400" b="1" dirty="0">
              <a:latin typeface="微软雅黑" panose="020B0503020204020204" pitchFamily="34" charset="-122"/>
              <a:ea typeface="微软雅黑" panose="020B0503020204020204" pitchFamily="34" charset="-122"/>
            </a:endParaRPr>
          </a:p>
        </p:txBody>
      </p:sp>
      <p:grpSp>
        <p:nvGrpSpPr>
          <p:cNvPr id="36884" name="组合 27"/>
          <p:cNvGrpSpPr/>
          <p:nvPr/>
        </p:nvGrpSpPr>
        <p:grpSpPr>
          <a:xfrm>
            <a:off x="0" y="6634163"/>
            <a:ext cx="12192000" cy="223837"/>
            <a:chOff x="0" y="0"/>
            <a:chExt cx="12192000" cy="224288"/>
          </a:xfrm>
        </p:grpSpPr>
        <p:sp>
          <p:nvSpPr>
            <p:cNvPr id="36885" name="矩形 28"/>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6886" name="矩形 29"/>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36887" name="矩形 30"/>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graphicFrame>
        <p:nvGraphicFramePr>
          <p:cNvPr id="4" name="图示 3"/>
          <p:cNvGraphicFramePr/>
          <p:nvPr/>
        </p:nvGraphicFramePr>
        <p:xfrm>
          <a:off x="2465220" y="1217320"/>
          <a:ext cx="7673506" cy="504055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54"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49155" name="组合 10"/>
          <p:cNvGrpSpPr/>
          <p:nvPr/>
        </p:nvGrpSpPr>
        <p:grpSpPr>
          <a:xfrm>
            <a:off x="1052830" y="447040"/>
            <a:ext cx="3352165" cy="180975"/>
            <a:chOff x="0" y="0"/>
            <a:chExt cx="5029195" cy="180308"/>
          </a:xfrm>
        </p:grpSpPr>
        <p:cxnSp>
          <p:nvCxnSpPr>
            <p:cNvPr id="49156"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49157"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49158" name="文本框 11"/>
          <p:cNvSpPr txBox="1"/>
          <p:nvPr/>
        </p:nvSpPr>
        <p:spPr>
          <a:xfrm>
            <a:off x="1281113" y="153988"/>
            <a:ext cx="521017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优质课反思阶段</a:t>
            </a:r>
            <a:endParaRPr lang="zh-CN" altLang="en-US" sz="2400" b="1" dirty="0">
              <a:latin typeface="微软雅黑" panose="020B0503020204020204" pitchFamily="34" charset="-122"/>
              <a:ea typeface="微软雅黑" panose="020B0503020204020204" pitchFamily="34" charset="-122"/>
            </a:endParaRPr>
          </a:p>
        </p:txBody>
      </p:sp>
      <p:sp>
        <p:nvSpPr>
          <p:cNvPr id="49159" name="椭圆 7"/>
          <p:cNvSpPr/>
          <p:nvPr/>
        </p:nvSpPr>
        <p:spPr>
          <a:xfrm>
            <a:off x="2182813" y="1709738"/>
            <a:ext cx="1266825" cy="1265237"/>
          </a:xfrm>
          <a:prstGeom prst="ellipse">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60" name="椭圆 9"/>
          <p:cNvSpPr/>
          <p:nvPr/>
        </p:nvSpPr>
        <p:spPr>
          <a:xfrm>
            <a:off x="1249363" y="2974975"/>
            <a:ext cx="1265237" cy="1266825"/>
          </a:xfrm>
          <a:prstGeom prst="ellipse">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61" name="椭圆 12"/>
          <p:cNvSpPr/>
          <p:nvPr/>
        </p:nvSpPr>
        <p:spPr>
          <a:xfrm>
            <a:off x="2182813" y="4273550"/>
            <a:ext cx="1266825" cy="1265238"/>
          </a:xfrm>
          <a:prstGeom prst="ellipse">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pic>
        <p:nvPicPr>
          <p:cNvPr id="49162" name="组合 14"/>
          <p:cNvPicPr/>
          <p:nvPr/>
        </p:nvPicPr>
        <p:blipFill>
          <a:blip r:embed="rId1"/>
          <a:stretch>
            <a:fillRect/>
          </a:stretch>
        </p:blipFill>
        <p:spPr>
          <a:xfrm>
            <a:off x="3308350" y="2362200"/>
            <a:ext cx="4302125" cy="2517775"/>
          </a:xfrm>
          <a:prstGeom prst="rect">
            <a:avLst/>
          </a:prstGeom>
          <a:noFill/>
          <a:ln w="9525">
            <a:noFill/>
          </a:ln>
        </p:spPr>
      </p:pic>
      <p:sp>
        <p:nvSpPr>
          <p:cNvPr id="49163" name="文本框 21"/>
          <p:cNvSpPr txBox="1"/>
          <p:nvPr/>
        </p:nvSpPr>
        <p:spPr>
          <a:xfrm>
            <a:off x="8255000" y="3287713"/>
            <a:ext cx="2862263" cy="639762"/>
          </a:xfrm>
          <a:prstGeom prst="rect">
            <a:avLst/>
          </a:prstGeom>
          <a:noFill/>
          <a:ln w="9525">
            <a:noFill/>
          </a:ln>
        </p:spPr>
        <p:txBody>
          <a:bodyPr wrap="square" anchor="t">
            <a:spAutoFit/>
          </a:bodyPr>
          <a:p>
            <a:pPr lvl="0" indent="0"/>
            <a:r>
              <a:rPr lang="zh-CN" altLang="en-US" sz="3600" b="1" dirty="0">
                <a:latin typeface="微软雅黑" panose="020B0503020204020204" pitchFamily="34" charset="-122"/>
                <a:ea typeface="微软雅黑" panose="020B0503020204020204" pitchFamily="34" charset="-122"/>
              </a:rPr>
              <a:t>三课两反思</a:t>
            </a:r>
            <a:endParaRPr lang="zh-CN" altLang="en-US" sz="3600" b="1" dirty="0">
              <a:latin typeface="微软雅黑" panose="020B0503020204020204" pitchFamily="34" charset="-122"/>
              <a:ea typeface="微软雅黑" panose="020B0503020204020204" pitchFamily="34" charset="-122"/>
            </a:endParaRPr>
          </a:p>
        </p:txBody>
      </p:sp>
      <p:sp>
        <p:nvSpPr>
          <p:cNvPr id="49164" name="文本框 23"/>
          <p:cNvSpPr txBox="1"/>
          <p:nvPr/>
        </p:nvSpPr>
        <p:spPr>
          <a:xfrm>
            <a:off x="4124325" y="3409950"/>
            <a:ext cx="1746250" cy="396875"/>
          </a:xfrm>
          <a:prstGeom prst="rect">
            <a:avLst/>
          </a:prstGeom>
          <a:noFill/>
          <a:ln w="9525">
            <a:noFill/>
          </a:ln>
        </p:spPr>
        <p:txBody>
          <a:bodyPr wrap="square" anchor="t">
            <a:spAutoFit/>
          </a:bodyPr>
          <a:p>
            <a:pPr lvl="0" indent="0"/>
            <a:r>
              <a:rPr lang="zh-CN" altLang="en-US" sz="2000" b="1" dirty="0">
                <a:latin typeface="微软雅黑" panose="020B0503020204020204" pitchFamily="34" charset="-122"/>
                <a:ea typeface="微软雅黑" panose="020B0503020204020204" pitchFamily="34" charset="-122"/>
              </a:rPr>
              <a:t>集中评议</a:t>
            </a:r>
            <a:endParaRPr lang="zh-CN" altLang="en-US" sz="2000" b="1" dirty="0">
              <a:latin typeface="微软雅黑" panose="020B0503020204020204" pitchFamily="34" charset="-122"/>
              <a:ea typeface="微软雅黑" panose="020B0503020204020204" pitchFamily="34" charset="-122"/>
            </a:endParaRPr>
          </a:p>
        </p:txBody>
      </p:sp>
      <p:sp>
        <p:nvSpPr>
          <p:cNvPr id="49165" name="文本框 27"/>
          <p:cNvSpPr txBox="1"/>
          <p:nvPr/>
        </p:nvSpPr>
        <p:spPr>
          <a:xfrm>
            <a:off x="2293938" y="1920875"/>
            <a:ext cx="1266825" cy="822325"/>
          </a:xfrm>
          <a:prstGeom prst="rect">
            <a:avLst/>
          </a:prstGeom>
          <a:noFill/>
          <a:ln w="9525">
            <a:noFill/>
          </a:ln>
        </p:spPr>
        <p:txBody>
          <a:bodyPr wrap="square" anchor="t">
            <a:spAutoFit/>
          </a:bodyPr>
          <a:p>
            <a:pPr lvl="0" indent="0"/>
            <a:r>
              <a:rPr lang="zh-CN" altLang="en-US" sz="2400" b="1" dirty="0">
                <a:solidFill>
                  <a:schemeClr val="bg1"/>
                </a:solidFill>
                <a:latin typeface="微软雅黑" panose="020B0503020204020204" pitchFamily="34" charset="-122"/>
                <a:ea typeface="微软雅黑" panose="020B0503020204020204" pitchFamily="34" charset="-122"/>
              </a:rPr>
              <a:t>第一次         上课</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49166" name="组合 32"/>
          <p:cNvGrpSpPr/>
          <p:nvPr/>
        </p:nvGrpSpPr>
        <p:grpSpPr>
          <a:xfrm>
            <a:off x="0" y="6634163"/>
            <a:ext cx="12192000" cy="223837"/>
            <a:chOff x="0" y="0"/>
            <a:chExt cx="12192000" cy="224288"/>
          </a:xfrm>
        </p:grpSpPr>
        <p:sp>
          <p:nvSpPr>
            <p:cNvPr id="49167" name="矩形 33"/>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68" name="矩形 34"/>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69" name="矩形 35"/>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grpSp>
        <p:nvGrpSpPr>
          <p:cNvPr id="49170" name="组合 36"/>
          <p:cNvGrpSpPr/>
          <p:nvPr/>
        </p:nvGrpSpPr>
        <p:grpSpPr>
          <a:xfrm>
            <a:off x="152400" y="6786563"/>
            <a:ext cx="12192000" cy="223837"/>
            <a:chOff x="0" y="0"/>
            <a:chExt cx="12192000" cy="224288"/>
          </a:xfrm>
        </p:grpSpPr>
        <p:sp>
          <p:nvSpPr>
            <p:cNvPr id="49171" name="矩形 37"/>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72" name="矩形 38"/>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9173" name="矩形 39"/>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49174" name="文本框 27"/>
          <p:cNvSpPr txBox="1"/>
          <p:nvPr/>
        </p:nvSpPr>
        <p:spPr>
          <a:xfrm>
            <a:off x="1358900" y="3197225"/>
            <a:ext cx="1266825" cy="822325"/>
          </a:xfrm>
          <a:prstGeom prst="rect">
            <a:avLst/>
          </a:prstGeom>
          <a:noFill/>
          <a:ln w="9525">
            <a:noFill/>
          </a:ln>
        </p:spPr>
        <p:txBody>
          <a:bodyPr wrap="square" anchor="t">
            <a:spAutoFit/>
          </a:bodyPr>
          <a:p>
            <a:pPr lvl="0" indent="0"/>
            <a:r>
              <a:rPr lang="zh-CN" altLang="en-US" sz="2400" b="1" dirty="0">
                <a:solidFill>
                  <a:schemeClr val="bg1"/>
                </a:solidFill>
                <a:latin typeface="微软雅黑" panose="020B0503020204020204" pitchFamily="34" charset="-122"/>
                <a:ea typeface="微软雅黑" panose="020B0503020204020204" pitchFamily="34" charset="-122"/>
              </a:rPr>
              <a:t>第二次         上课</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9175" name="文本框 27"/>
          <p:cNvSpPr txBox="1"/>
          <p:nvPr/>
        </p:nvSpPr>
        <p:spPr>
          <a:xfrm>
            <a:off x="2293938" y="4495800"/>
            <a:ext cx="1266825" cy="822325"/>
          </a:xfrm>
          <a:prstGeom prst="rect">
            <a:avLst/>
          </a:prstGeom>
          <a:noFill/>
          <a:ln w="9525">
            <a:noFill/>
          </a:ln>
        </p:spPr>
        <p:txBody>
          <a:bodyPr wrap="square" anchor="t">
            <a:spAutoFit/>
          </a:bodyPr>
          <a:p>
            <a:pPr lvl="0" indent="0"/>
            <a:r>
              <a:rPr lang="zh-CN" altLang="en-US" sz="2400" b="1" dirty="0">
                <a:solidFill>
                  <a:schemeClr val="bg1"/>
                </a:solidFill>
                <a:latin typeface="微软雅黑" panose="020B0503020204020204" pitchFamily="34" charset="-122"/>
                <a:ea typeface="微软雅黑" panose="020B0503020204020204" pitchFamily="34" charset="-122"/>
              </a:rPr>
              <a:t>第三次         上课</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9177" name="文本框 23"/>
          <p:cNvSpPr txBox="1"/>
          <p:nvPr/>
        </p:nvSpPr>
        <p:spPr>
          <a:xfrm rot="1860000">
            <a:off x="5826125" y="3243263"/>
            <a:ext cx="2051050" cy="396875"/>
          </a:xfrm>
          <a:prstGeom prst="rect">
            <a:avLst/>
          </a:prstGeom>
          <a:noFill/>
          <a:ln w="9525">
            <a:noFill/>
          </a:ln>
        </p:spPr>
        <p:txBody>
          <a:bodyPr wrap="square" anchor="t">
            <a:spAutoFit/>
          </a:bodyPr>
          <a:p>
            <a:pPr lvl="0" indent="0"/>
            <a:r>
              <a:rPr lang="zh-CN" altLang="en-US" sz="2000" b="1" dirty="0">
                <a:latin typeface="微软雅黑" panose="020B0503020204020204" pitchFamily="34" charset="-122"/>
                <a:ea typeface="微软雅黑" panose="020B0503020204020204" pitchFamily="34" charset="-122"/>
              </a:rPr>
              <a:t>网上观课</a:t>
            </a:r>
            <a:endParaRPr lang="zh-CN" altLang="en-US" sz="2000" b="1" dirty="0">
              <a:latin typeface="微软雅黑" panose="020B0503020204020204" pitchFamily="34" charset="-122"/>
              <a:ea typeface="微软雅黑" panose="020B0503020204020204" pitchFamily="34" charset="-122"/>
            </a:endParaRPr>
          </a:p>
        </p:txBody>
      </p:sp>
      <p:sp>
        <p:nvSpPr>
          <p:cNvPr id="49178" name="文本框 23"/>
          <p:cNvSpPr txBox="1"/>
          <p:nvPr/>
        </p:nvSpPr>
        <p:spPr>
          <a:xfrm rot="-1860000">
            <a:off x="5819775" y="3835400"/>
            <a:ext cx="1347788" cy="396875"/>
          </a:xfrm>
          <a:prstGeom prst="rect">
            <a:avLst/>
          </a:prstGeom>
          <a:noFill/>
          <a:ln w="9525">
            <a:noFill/>
          </a:ln>
        </p:spPr>
        <p:txBody>
          <a:bodyPr wrap="square" anchor="t">
            <a:spAutoFit/>
          </a:bodyPr>
          <a:p>
            <a:pPr lvl="0" indent="0"/>
            <a:r>
              <a:rPr lang="zh-CN" altLang="en-US" sz="2000" b="1" dirty="0">
                <a:latin typeface="微软雅黑" panose="020B0503020204020204" pitchFamily="34" charset="-122"/>
                <a:ea typeface="微软雅黑" panose="020B0503020204020204" pitchFamily="34" charset="-122"/>
              </a:rPr>
              <a:t>自我反思</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02"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51203" name="组合 10"/>
          <p:cNvGrpSpPr/>
          <p:nvPr/>
        </p:nvGrpSpPr>
        <p:grpSpPr>
          <a:xfrm>
            <a:off x="1095693" y="448310"/>
            <a:ext cx="5967412" cy="180975"/>
            <a:chOff x="0" y="0"/>
            <a:chExt cx="5029195" cy="180308"/>
          </a:xfrm>
        </p:grpSpPr>
        <p:cxnSp>
          <p:nvCxnSpPr>
            <p:cNvPr id="51204"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51205"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51206" name="文本框 11"/>
          <p:cNvSpPr txBox="1"/>
          <p:nvPr/>
        </p:nvSpPr>
        <p:spPr>
          <a:xfrm>
            <a:off x="1240155" y="148908"/>
            <a:ext cx="5284788"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三、更好些？——优质课的锤炼阶段</a:t>
            </a:r>
            <a:endParaRPr lang="zh-CN" altLang="en-US" sz="2400" b="1" dirty="0">
              <a:latin typeface="微软雅黑" panose="020B0503020204020204" pitchFamily="34" charset="-122"/>
              <a:ea typeface="微软雅黑" panose="020B0503020204020204" pitchFamily="34" charset="-122"/>
            </a:endParaRPr>
          </a:p>
        </p:txBody>
      </p:sp>
      <p:grpSp>
        <p:nvGrpSpPr>
          <p:cNvPr id="51210" name="组合 13"/>
          <p:cNvGrpSpPr/>
          <p:nvPr/>
        </p:nvGrpSpPr>
        <p:grpSpPr>
          <a:xfrm>
            <a:off x="5572125" y="2806700"/>
            <a:ext cx="5254625" cy="204788"/>
            <a:chOff x="0" y="0"/>
            <a:chExt cx="5254581" cy="206062"/>
          </a:xfrm>
        </p:grpSpPr>
        <p:sp>
          <p:nvSpPr>
            <p:cNvPr id="51211" name="矩形 14"/>
            <p:cNvSpPr/>
            <p:nvPr/>
          </p:nvSpPr>
          <p:spPr>
            <a:xfrm>
              <a:off x="0" y="0"/>
              <a:ext cx="5254581" cy="206062"/>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12" name="矩形 15"/>
            <p:cNvSpPr/>
            <p:nvPr/>
          </p:nvSpPr>
          <p:spPr>
            <a:xfrm>
              <a:off x="0" y="0"/>
              <a:ext cx="4185634" cy="206062"/>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grpSp>
        <p:nvGrpSpPr>
          <p:cNvPr id="51213" name="组合 16"/>
          <p:cNvGrpSpPr/>
          <p:nvPr/>
        </p:nvGrpSpPr>
        <p:grpSpPr>
          <a:xfrm>
            <a:off x="5559425" y="3717925"/>
            <a:ext cx="5254625" cy="390525"/>
            <a:chOff x="0" y="-183870"/>
            <a:chExt cx="5254581" cy="389932"/>
          </a:xfrm>
        </p:grpSpPr>
        <p:sp>
          <p:nvSpPr>
            <p:cNvPr id="51214" name="矩形 17"/>
            <p:cNvSpPr/>
            <p:nvPr/>
          </p:nvSpPr>
          <p:spPr>
            <a:xfrm>
              <a:off x="0" y="-183870"/>
              <a:ext cx="5254581" cy="206062"/>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15" name="矩形 18"/>
            <p:cNvSpPr/>
            <p:nvPr/>
          </p:nvSpPr>
          <p:spPr>
            <a:xfrm>
              <a:off x="0" y="0"/>
              <a:ext cx="3374265" cy="206062"/>
            </a:xfrm>
            <a:prstGeom prst="rect">
              <a:avLst/>
            </a:prstGeom>
            <a:solidFill>
              <a:srgbClr val="262626"/>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grpSp>
        <p:nvGrpSpPr>
          <p:cNvPr id="51216" name="组合 19"/>
          <p:cNvGrpSpPr/>
          <p:nvPr/>
        </p:nvGrpSpPr>
        <p:grpSpPr>
          <a:xfrm>
            <a:off x="5572125" y="4657725"/>
            <a:ext cx="5254625" cy="206375"/>
            <a:chOff x="0" y="0"/>
            <a:chExt cx="5254582" cy="206062"/>
          </a:xfrm>
        </p:grpSpPr>
        <p:sp>
          <p:nvSpPr>
            <p:cNvPr id="51217" name="矩形 20"/>
            <p:cNvSpPr/>
            <p:nvPr/>
          </p:nvSpPr>
          <p:spPr>
            <a:xfrm>
              <a:off x="1" y="0"/>
              <a:ext cx="5254581" cy="206062"/>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18" name="矩形 21"/>
            <p:cNvSpPr/>
            <p:nvPr/>
          </p:nvSpPr>
          <p:spPr>
            <a:xfrm>
              <a:off x="0" y="0"/>
              <a:ext cx="4803821" cy="206062"/>
            </a:xfrm>
            <a:prstGeom prst="rect">
              <a:avLst/>
            </a:prstGeom>
            <a:solidFill>
              <a:srgbClr val="00B0F0"/>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51222" name="文本框 26"/>
          <p:cNvSpPr txBox="1"/>
          <p:nvPr/>
        </p:nvSpPr>
        <p:spPr>
          <a:xfrm>
            <a:off x="6573838" y="1215073"/>
            <a:ext cx="3417887" cy="700087"/>
          </a:xfrm>
          <a:prstGeom prst="rect">
            <a:avLst/>
          </a:prstGeom>
          <a:noFill/>
          <a:ln w="9525">
            <a:solidFill>
              <a:schemeClr val="accent1"/>
            </a:solidFill>
          </a:ln>
        </p:spPr>
        <p:txBody>
          <a:bodyPr wrap="square" anchor="t">
            <a:spAutoFit/>
          </a:bodyPr>
          <a:p>
            <a:pPr lvl="0" indent="0"/>
            <a:r>
              <a:rPr lang="zh-CN" altLang="en-US" sz="4000" b="1" dirty="0">
                <a:latin typeface="微软雅黑" panose="020B0503020204020204" pitchFamily="34" charset="-122"/>
                <a:ea typeface="微软雅黑" panose="020B0503020204020204" pitchFamily="34" charset="-122"/>
              </a:rPr>
              <a:t>学会多方借力</a:t>
            </a:r>
            <a:endParaRPr lang="zh-CN" altLang="en-US" sz="4000" b="1" dirty="0">
              <a:latin typeface="微软雅黑" panose="020B0503020204020204" pitchFamily="34" charset="-122"/>
              <a:ea typeface="微软雅黑" panose="020B0503020204020204" pitchFamily="34" charset="-122"/>
            </a:endParaRPr>
          </a:p>
        </p:txBody>
      </p:sp>
      <p:sp>
        <p:nvSpPr>
          <p:cNvPr id="51223" name="文本框 27"/>
          <p:cNvSpPr txBox="1"/>
          <p:nvPr/>
        </p:nvSpPr>
        <p:spPr>
          <a:xfrm>
            <a:off x="5572125" y="2252980"/>
            <a:ext cx="2123440"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搁置一段时间</a:t>
            </a:r>
            <a:endParaRPr lang="zh-CN" altLang="en-US" sz="2400" b="1" dirty="0">
              <a:latin typeface="微软雅黑" panose="020B0503020204020204" pitchFamily="34" charset="-122"/>
              <a:ea typeface="微软雅黑" panose="020B0503020204020204" pitchFamily="34" charset="-122"/>
            </a:endParaRPr>
          </a:p>
        </p:txBody>
      </p:sp>
      <p:sp>
        <p:nvSpPr>
          <p:cNvPr id="51227" name="文本框 36"/>
          <p:cNvSpPr txBox="1"/>
          <p:nvPr/>
        </p:nvSpPr>
        <p:spPr>
          <a:xfrm>
            <a:off x="6574790" y="5129530"/>
            <a:ext cx="3417570" cy="678815"/>
          </a:xfrm>
          <a:prstGeom prst="rect">
            <a:avLst/>
          </a:prstGeom>
          <a:noFill/>
          <a:ln w="9525">
            <a:solidFill>
              <a:schemeClr val="accent1"/>
            </a:solidFill>
          </a:ln>
        </p:spPr>
        <p:txBody>
          <a:bodyPr wrap="square" anchor="t">
            <a:spAutoFit/>
          </a:bodyPr>
          <a:p>
            <a:pPr lvl="0" indent="0" algn="ctr"/>
            <a:r>
              <a:rPr lang="zh-CN" altLang="en-US" sz="3600" b="1" dirty="0">
                <a:solidFill>
                  <a:schemeClr val="tx1"/>
                </a:solidFill>
                <a:latin typeface="微软雅黑" panose="020B0503020204020204" pitchFamily="34" charset="-122"/>
                <a:ea typeface="微软雅黑" panose="020B0503020204020204" pitchFamily="34" charset="-122"/>
              </a:rPr>
              <a:t>提高</a:t>
            </a:r>
            <a:r>
              <a:rPr lang="zh-CN" altLang="en-US" sz="3600" b="1" dirty="0">
                <a:solidFill>
                  <a:srgbClr val="FF0000"/>
                </a:solidFill>
                <a:latin typeface="微软雅黑" panose="020B0503020204020204" pitchFamily="34" charset="-122"/>
                <a:ea typeface="微软雅黑" panose="020B0503020204020204" pitchFamily="34" charset="-122"/>
              </a:rPr>
              <a:t>自己</a:t>
            </a:r>
            <a:endParaRPr lang="zh-CN" altLang="en-US" sz="3600" b="1" dirty="0">
              <a:latin typeface="微软雅黑" panose="020B0503020204020204" pitchFamily="34" charset="-122"/>
              <a:ea typeface="微软雅黑" panose="020B0503020204020204" pitchFamily="34" charset="-122"/>
            </a:endParaRPr>
          </a:p>
        </p:txBody>
      </p:sp>
      <p:grpSp>
        <p:nvGrpSpPr>
          <p:cNvPr id="51228" name="组合 32"/>
          <p:cNvGrpSpPr/>
          <p:nvPr/>
        </p:nvGrpSpPr>
        <p:grpSpPr>
          <a:xfrm>
            <a:off x="0" y="6634163"/>
            <a:ext cx="12192000" cy="223837"/>
            <a:chOff x="0" y="0"/>
            <a:chExt cx="12192000" cy="224288"/>
          </a:xfrm>
        </p:grpSpPr>
        <p:sp>
          <p:nvSpPr>
            <p:cNvPr id="51229" name="矩形 37"/>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30" name="矩形 38"/>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1231" name="矩形 39"/>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51232" name="文本框 27"/>
          <p:cNvSpPr txBox="1"/>
          <p:nvPr/>
        </p:nvSpPr>
        <p:spPr>
          <a:xfrm>
            <a:off x="7033260" y="3190875"/>
            <a:ext cx="204914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回头理性审视</a:t>
            </a:r>
            <a:endParaRPr lang="zh-CN" altLang="en-US" sz="2400" b="1" dirty="0">
              <a:latin typeface="微软雅黑" panose="020B0503020204020204" pitchFamily="34" charset="-122"/>
              <a:ea typeface="微软雅黑" panose="020B0503020204020204" pitchFamily="34" charset="-122"/>
            </a:endParaRPr>
          </a:p>
        </p:txBody>
      </p:sp>
      <p:sp>
        <p:nvSpPr>
          <p:cNvPr id="51233" name="文本框 27"/>
          <p:cNvSpPr txBox="1"/>
          <p:nvPr/>
        </p:nvSpPr>
        <p:spPr>
          <a:xfrm>
            <a:off x="8515350" y="4200525"/>
            <a:ext cx="2993390" cy="457200"/>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珍视每份成果</a:t>
            </a:r>
            <a:endParaRPr lang="zh-CN" altLang="en-US" sz="2400" b="1" dirty="0">
              <a:latin typeface="微软雅黑" panose="020B0503020204020204" pitchFamily="34" charset="-122"/>
              <a:ea typeface="微软雅黑" panose="020B0503020204020204" pitchFamily="34" charset="-122"/>
            </a:endParaRPr>
          </a:p>
        </p:txBody>
      </p:sp>
      <p:pic>
        <p:nvPicPr>
          <p:cNvPr id="4" name="图片 3" descr="_$YKUW80CE7BRE_58Z62OL7"/>
          <p:cNvPicPr>
            <a:picLocks noChangeAspect="1"/>
          </p:cNvPicPr>
          <p:nvPr/>
        </p:nvPicPr>
        <p:blipFill>
          <a:blip r:embed="rId1">
            <a:clrChange>
              <a:clrFrom>
                <a:srgbClr val="FFFFFF">
                  <a:alpha val="100000"/>
                </a:srgbClr>
              </a:clrFrom>
              <a:clrTo>
                <a:srgbClr val="FFFFFF">
                  <a:alpha val="100000"/>
                  <a:alpha val="0"/>
                </a:srgbClr>
              </a:clrTo>
            </a:clrChange>
            <a:lum bright="-18000" contrast="30000"/>
          </a:blip>
          <a:stretch>
            <a:fillRect/>
          </a:stretch>
        </p:blipFill>
        <p:spPr>
          <a:xfrm>
            <a:off x="773430" y="1212215"/>
            <a:ext cx="4483735" cy="45021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52226"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52227" name="组合 10"/>
          <p:cNvGrpSpPr/>
          <p:nvPr/>
        </p:nvGrpSpPr>
        <p:grpSpPr>
          <a:xfrm>
            <a:off x="1084580" y="450533"/>
            <a:ext cx="6469063" cy="180975"/>
            <a:chOff x="0" y="0"/>
            <a:chExt cx="5029195" cy="180308"/>
          </a:xfrm>
        </p:grpSpPr>
        <p:cxnSp>
          <p:nvCxnSpPr>
            <p:cNvPr id="52228"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52229"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52230" name="文本框 11"/>
          <p:cNvSpPr txBox="1"/>
          <p:nvPr/>
        </p:nvSpPr>
        <p:spPr>
          <a:xfrm>
            <a:off x="1252220" y="161290"/>
            <a:ext cx="515302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三、更好些？——优质课的锤炼阶段</a:t>
            </a:r>
            <a:endParaRPr lang="zh-CN" altLang="en-US" sz="2400" b="1" dirty="0">
              <a:latin typeface="微软雅黑" panose="020B0503020204020204" pitchFamily="34" charset="-122"/>
              <a:ea typeface="微软雅黑" panose="020B0503020204020204" pitchFamily="34" charset="-122"/>
            </a:endParaRPr>
          </a:p>
        </p:txBody>
      </p:sp>
      <p:sp>
        <p:nvSpPr>
          <p:cNvPr id="52231" name="同心圆 7"/>
          <p:cNvSpPr/>
          <p:nvPr/>
        </p:nvSpPr>
        <p:spPr>
          <a:xfrm>
            <a:off x="5000625" y="2136775"/>
            <a:ext cx="2524125" cy="2524125"/>
          </a:xfrm>
          <a:custGeom>
            <a:avLst/>
            <a:gdLst/>
            <a:ahLst/>
            <a:cxnLst>
              <a:cxn ang="0">
                <a:pos x="0" y="1262130"/>
              </a:cxn>
              <a:cxn ang="0">
                <a:pos x="1262130" y="0"/>
              </a:cxn>
              <a:cxn ang="0">
                <a:pos x="2524260" y="1262130"/>
              </a:cxn>
              <a:cxn ang="0">
                <a:pos x="1262130" y="2524260"/>
              </a:cxn>
              <a:cxn ang="0">
                <a:pos x="0" y="1262130"/>
              </a:cxn>
              <a:cxn ang="0">
                <a:pos x="294833" y="1262130"/>
              </a:cxn>
              <a:cxn ang="0">
                <a:pos x="1262129" y="2229426"/>
              </a:cxn>
              <a:cxn ang="0">
                <a:pos x="2229425" y="1262130"/>
              </a:cxn>
              <a:cxn ang="0">
                <a:pos x="1262129" y="294834"/>
              </a:cxn>
              <a:cxn ang="0">
                <a:pos x="294833" y="1262130"/>
              </a:cxn>
            </a:cxnLst>
            <a:pathLst>
              <a:path w="2524259" h="2524259">
                <a:moveTo>
                  <a:pt x="0" y="1262130"/>
                </a:moveTo>
                <a:cubicBezTo>
                  <a:pt x="0" y="565075"/>
                  <a:pt x="565075" y="0"/>
                  <a:pt x="1262130" y="0"/>
                </a:cubicBezTo>
                <a:cubicBezTo>
                  <a:pt x="1959185" y="0"/>
                  <a:pt x="2524260" y="565075"/>
                  <a:pt x="2524260" y="1262130"/>
                </a:cubicBezTo>
                <a:cubicBezTo>
                  <a:pt x="2524260" y="1959185"/>
                  <a:pt x="1959185" y="2524260"/>
                  <a:pt x="1262130" y="2524260"/>
                </a:cubicBezTo>
                <a:cubicBezTo>
                  <a:pt x="565075" y="2524260"/>
                  <a:pt x="0" y="1959185"/>
                  <a:pt x="0" y="1262130"/>
                </a:cubicBezTo>
                <a:close/>
                <a:moveTo>
                  <a:pt x="294833" y="1262130"/>
                </a:moveTo>
                <a:cubicBezTo>
                  <a:pt x="294833" y="1796353"/>
                  <a:pt x="727906" y="2229426"/>
                  <a:pt x="1262129" y="2229426"/>
                </a:cubicBezTo>
                <a:cubicBezTo>
                  <a:pt x="1796352" y="2229426"/>
                  <a:pt x="2229425" y="1796353"/>
                  <a:pt x="2229425" y="1262130"/>
                </a:cubicBezTo>
                <a:cubicBezTo>
                  <a:pt x="2229425" y="727907"/>
                  <a:pt x="1796352" y="294834"/>
                  <a:pt x="1262129" y="294834"/>
                </a:cubicBezTo>
                <a:cubicBezTo>
                  <a:pt x="727906" y="294834"/>
                  <a:pt x="294833" y="727907"/>
                  <a:pt x="294833" y="1262130"/>
                </a:cubicBezTo>
                <a:close/>
              </a:path>
            </a:pathLst>
          </a:custGeom>
          <a:gradFill rotWithShape="0">
            <a:gsLst>
              <a:gs pos="0">
                <a:srgbClr val="0082B0"/>
              </a:gs>
              <a:gs pos="50000">
                <a:srgbClr val="00B0F0"/>
              </a:gs>
              <a:gs pos="100000">
                <a:srgbClr val="0082B0"/>
              </a:gs>
            </a:gsLst>
            <a:lin ang="18900000"/>
            <a:tileRect/>
          </a:gradFill>
          <a:ln w="9525">
            <a:noFill/>
          </a:ln>
        </p:spPr>
        <p:txBody>
          <a:bodyPr/>
          <a:p>
            <a:endParaRPr lang="zh-CN" altLang="en-US" b="1">
              <a:latin typeface="黑体" panose="02010600030101010101" pitchFamily="49" charset="-122"/>
              <a:ea typeface="黑体" panose="02010600030101010101" pitchFamily="49" charset="-122"/>
            </a:endParaRPr>
          </a:p>
        </p:txBody>
      </p:sp>
      <p:sp>
        <p:nvSpPr>
          <p:cNvPr id="52232" name="任意多边形 9"/>
          <p:cNvSpPr/>
          <p:nvPr/>
        </p:nvSpPr>
        <p:spPr>
          <a:xfrm>
            <a:off x="6421438" y="2009775"/>
            <a:ext cx="3686175" cy="523875"/>
          </a:xfrm>
          <a:custGeom>
            <a:avLst/>
            <a:gdLst/>
            <a:ahLst/>
            <a:cxnLst>
              <a:cxn ang="0">
                <a:pos x="37916" y="0"/>
              </a:cxn>
              <a:cxn ang="0">
                <a:pos x="3425258" y="0"/>
              </a:cxn>
              <a:cxn ang="0">
                <a:pos x="3686997" y="261739"/>
              </a:cxn>
              <a:cxn ang="0">
                <a:pos x="3686996" y="261739"/>
              </a:cxn>
              <a:cxn ang="0">
                <a:pos x="3425257" y="523478"/>
              </a:cxn>
              <a:cxn ang="0">
                <a:pos x="946197" y="523477"/>
              </a:cxn>
              <a:cxn ang="0">
                <a:pos x="898204" y="459297"/>
              </a:cxn>
              <a:cxn ang="0">
                <a:pos x="53329" y="6515"/>
              </a:cxn>
              <a:cxn ang="0">
                <a:pos x="0" y="3823"/>
              </a:cxn>
            </a:cxnLst>
            <a:pathLst>
              <a:path w="3686997" h="523478">
                <a:moveTo>
                  <a:pt x="37916" y="0"/>
                </a:moveTo>
                <a:lnTo>
                  <a:pt x="3425258" y="0"/>
                </a:lnTo>
                <a:cubicBezTo>
                  <a:pt x="3569812" y="0"/>
                  <a:pt x="3686997" y="117185"/>
                  <a:pt x="3686997" y="261739"/>
                </a:cubicBezTo>
                <a:lnTo>
                  <a:pt x="3686996" y="261739"/>
                </a:lnTo>
                <a:cubicBezTo>
                  <a:pt x="3686996" y="406293"/>
                  <a:pt x="3569811" y="523478"/>
                  <a:pt x="3425257" y="523478"/>
                </a:cubicBezTo>
                <a:lnTo>
                  <a:pt x="946197" y="523477"/>
                </a:lnTo>
                <a:lnTo>
                  <a:pt x="898204" y="459297"/>
                </a:lnTo>
                <a:cubicBezTo>
                  <a:pt x="692432" y="209960"/>
                  <a:pt x="392762" y="40987"/>
                  <a:pt x="53329" y="6515"/>
                </a:cubicBezTo>
                <a:lnTo>
                  <a:pt x="0" y="3823"/>
                </a:lnTo>
                <a:lnTo>
                  <a:pt x="37916" y="0"/>
                </a:lnTo>
                <a:close/>
              </a:path>
            </a:pathLst>
          </a:custGeom>
          <a:gradFill rotWithShape="0">
            <a:gsLst>
              <a:gs pos="0">
                <a:srgbClr val="0082B0"/>
              </a:gs>
              <a:gs pos="50000">
                <a:srgbClr val="00B0F0"/>
              </a:gs>
              <a:gs pos="100000">
                <a:srgbClr val="0082B0"/>
              </a:gs>
            </a:gsLst>
            <a:lin ang="18900000"/>
            <a:tileRect/>
          </a:gradFill>
          <a:ln w="9525">
            <a:noFill/>
          </a:ln>
        </p:spPr>
        <p:txBody>
          <a:bodyPr/>
          <a:p>
            <a:endParaRPr lang="zh-CN" altLang="en-US" b="1">
              <a:latin typeface="黑体" panose="02010600030101010101" pitchFamily="49" charset="-122"/>
              <a:ea typeface="黑体" panose="02010600030101010101" pitchFamily="49" charset="-122"/>
            </a:endParaRPr>
          </a:p>
        </p:txBody>
      </p:sp>
      <p:sp>
        <p:nvSpPr>
          <p:cNvPr id="52233" name="任意多边形 12"/>
          <p:cNvSpPr/>
          <p:nvPr/>
        </p:nvSpPr>
        <p:spPr>
          <a:xfrm rot="10800000">
            <a:off x="2416175" y="4264025"/>
            <a:ext cx="3686175" cy="523875"/>
          </a:xfrm>
          <a:custGeom>
            <a:avLst/>
            <a:gdLst/>
            <a:ahLst/>
            <a:cxnLst>
              <a:cxn ang="0">
                <a:pos x="37916" y="0"/>
              </a:cxn>
              <a:cxn ang="0">
                <a:pos x="3425258" y="0"/>
              </a:cxn>
              <a:cxn ang="0">
                <a:pos x="3686997" y="261739"/>
              </a:cxn>
              <a:cxn ang="0">
                <a:pos x="3686996" y="261739"/>
              </a:cxn>
              <a:cxn ang="0">
                <a:pos x="3425257" y="523478"/>
              </a:cxn>
              <a:cxn ang="0">
                <a:pos x="946197" y="523477"/>
              </a:cxn>
              <a:cxn ang="0">
                <a:pos x="898204" y="459297"/>
              </a:cxn>
              <a:cxn ang="0">
                <a:pos x="53329" y="6515"/>
              </a:cxn>
              <a:cxn ang="0">
                <a:pos x="0" y="3823"/>
              </a:cxn>
            </a:cxnLst>
            <a:pathLst>
              <a:path w="3686997" h="523478">
                <a:moveTo>
                  <a:pt x="37916" y="0"/>
                </a:moveTo>
                <a:lnTo>
                  <a:pt x="3425258" y="0"/>
                </a:lnTo>
                <a:cubicBezTo>
                  <a:pt x="3569812" y="0"/>
                  <a:pt x="3686997" y="117185"/>
                  <a:pt x="3686997" y="261739"/>
                </a:cubicBezTo>
                <a:lnTo>
                  <a:pt x="3686996" y="261739"/>
                </a:lnTo>
                <a:cubicBezTo>
                  <a:pt x="3686996" y="406293"/>
                  <a:pt x="3569811" y="523478"/>
                  <a:pt x="3425257" y="523478"/>
                </a:cubicBezTo>
                <a:lnTo>
                  <a:pt x="946197" y="523477"/>
                </a:lnTo>
                <a:lnTo>
                  <a:pt x="898204" y="459297"/>
                </a:lnTo>
                <a:cubicBezTo>
                  <a:pt x="692432" y="209960"/>
                  <a:pt x="392762" y="40987"/>
                  <a:pt x="53329" y="6515"/>
                </a:cubicBezTo>
                <a:lnTo>
                  <a:pt x="0" y="3823"/>
                </a:lnTo>
                <a:lnTo>
                  <a:pt x="37916" y="0"/>
                </a:lnTo>
                <a:close/>
              </a:path>
            </a:pathLst>
          </a:custGeom>
          <a:gradFill rotWithShape="0">
            <a:gsLst>
              <a:gs pos="0">
                <a:srgbClr val="0082B0"/>
              </a:gs>
              <a:gs pos="50000">
                <a:srgbClr val="00B0F0"/>
              </a:gs>
              <a:gs pos="100000">
                <a:srgbClr val="0082B0"/>
              </a:gs>
            </a:gsLst>
            <a:lin ang="18900000"/>
            <a:tileRect/>
          </a:gradFill>
          <a:ln w="9525">
            <a:noFill/>
          </a:ln>
        </p:spPr>
        <p:txBody>
          <a:bodyPr/>
          <a:p>
            <a:endParaRPr lang="zh-CN" altLang="en-US" b="1">
              <a:latin typeface="黑体" panose="02010600030101010101" pitchFamily="49" charset="-122"/>
              <a:ea typeface="黑体" panose="02010600030101010101" pitchFamily="49" charset="-122"/>
            </a:endParaRPr>
          </a:p>
        </p:txBody>
      </p:sp>
      <p:sp>
        <p:nvSpPr>
          <p:cNvPr id="52234" name="文本框 14"/>
          <p:cNvSpPr txBox="1"/>
          <p:nvPr/>
        </p:nvSpPr>
        <p:spPr>
          <a:xfrm>
            <a:off x="2786063" y="4294188"/>
            <a:ext cx="2270125" cy="457200"/>
          </a:xfrm>
          <a:prstGeom prst="rect">
            <a:avLst/>
          </a:prstGeom>
          <a:noFill/>
          <a:ln w="9525">
            <a:noFill/>
          </a:ln>
        </p:spPr>
        <p:txBody>
          <a:bodyPr wrap="square" anchor="t">
            <a:spAutoFit/>
          </a:bodyPr>
          <a:p>
            <a:pPr lvl="0" indent="0"/>
            <a:r>
              <a:rPr lang="zh-CN" altLang="en-US" sz="2400" b="1" dirty="0">
                <a:solidFill>
                  <a:schemeClr val="bg1"/>
                </a:solidFill>
                <a:latin typeface="黑体" panose="02010600030101010101" pitchFamily="49" charset="-122"/>
                <a:ea typeface="黑体" panose="02010600030101010101" pitchFamily="49" charset="-122"/>
              </a:rPr>
              <a:t>同行的力</a:t>
            </a:r>
            <a:endParaRPr lang="zh-CN" altLang="en-US" sz="2400" b="1" dirty="0">
              <a:solidFill>
                <a:schemeClr val="bg1"/>
              </a:solidFill>
              <a:latin typeface="黑体" panose="02010600030101010101" pitchFamily="49" charset="-122"/>
              <a:ea typeface="黑体" panose="02010600030101010101" pitchFamily="49" charset="-122"/>
            </a:endParaRPr>
          </a:p>
        </p:txBody>
      </p:sp>
      <p:sp>
        <p:nvSpPr>
          <p:cNvPr id="52235" name="TextBox 10"/>
          <p:cNvSpPr txBox="1"/>
          <p:nvPr/>
        </p:nvSpPr>
        <p:spPr>
          <a:xfrm>
            <a:off x="2127250" y="2533650"/>
            <a:ext cx="2336800" cy="1310640"/>
          </a:xfrm>
          <a:prstGeom prst="rect">
            <a:avLst/>
          </a:prstGeom>
          <a:noFill/>
          <a:ln w="9525">
            <a:noFill/>
          </a:ln>
        </p:spPr>
        <p:txBody>
          <a:bodyPr wrap="square" anchor="t">
            <a:spAutoFit/>
          </a:bodyPr>
          <a:p>
            <a:pPr lvl="0" indent="0" algn="just"/>
            <a:r>
              <a:rPr lang="en-US" altLang="zh-CN" sz="2000" b="1" dirty="0">
                <a:latin typeface="黑体" panose="02010600030101010101" pitchFamily="49" charset="-122"/>
                <a:ea typeface="黑体" panose="02010600030101010101" pitchFamily="49" charset="-122"/>
              </a:rPr>
              <a:t>    </a:t>
            </a:r>
            <a:r>
              <a:rPr lang="zh-CN" altLang="en-US" sz="2000" b="1" dirty="0">
                <a:latin typeface="黑体" panose="02010600030101010101" pitchFamily="49" charset="-122"/>
                <a:ea typeface="黑体" panose="02010600030101010101" pitchFamily="49" charset="-122"/>
              </a:rPr>
              <a:t>通过网络发布，请同行、同事为自己的课提出建议和意见</a:t>
            </a:r>
            <a:endParaRPr lang="zh-CN" altLang="en-US" sz="2000" b="1" dirty="0">
              <a:latin typeface="黑体" panose="02010600030101010101" pitchFamily="49" charset="-122"/>
              <a:ea typeface="黑体" panose="02010600030101010101" pitchFamily="49" charset="-122"/>
            </a:endParaRPr>
          </a:p>
        </p:txBody>
      </p:sp>
      <p:sp>
        <p:nvSpPr>
          <p:cNvPr id="52236" name="TextBox 10"/>
          <p:cNvSpPr txBox="1"/>
          <p:nvPr/>
        </p:nvSpPr>
        <p:spPr>
          <a:xfrm>
            <a:off x="7720013" y="2841625"/>
            <a:ext cx="2565400" cy="1310640"/>
          </a:xfrm>
          <a:prstGeom prst="rect">
            <a:avLst/>
          </a:prstGeom>
          <a:noFill/>
          <a:ln w="9525">
            <a:noFill/>
          </a:ln>
        </p:spPr>
        <p:txBody>
          <a:bodyPr wrap="square" anchor="t">
            <a:spAutoFit/>
          </a:bodyPr>
          <a:p>
            <a:pPr lvl="0" indent="0" algn="just"/>
            <a:r>
              <a:rPr lang="zh-CN" altLang="en-US" sz="2000" b="1" dirty="0">
                <a:latin typeface="黑体" panose="02010600030101010101" pitchFamily="49" charset="-122"/>
                <a:ea typeface="黑体" panose="02010600030101010101" pitchFamily="49" charset="-122"/>
              </a:rPr>
              <a:t>积极参加各种比赛，以评审意见和结果来反观自己的课堂教学质量。</a:t>
            </a:r>
            <a:endParaRPr lang="zh-CN" altLang="en-US" sz="2000" b="1" dirty="0">
              <a:latin typeface="黑体" panose="02010600030101010101" pitchFamily="49" charset="-122"/>
              <a:ea typeface="黑体" panose="02010600030101010101" pitchFamily="49" charset="-122"/>
            </a:endParaRPr>
          </a:p>
        </p:txBody>
      </p:sp>
      <p:sp>
        <p:nvSpPr>
          <p:cNvPr id="52237" name="文本框 1"/>
          <p:cNvSpPr txBox="1"/>
          <p:nvPr/>
        </p:nvSpPr>
        <p:spPr>
          <a:xfrm>
            <a:off x="5588000" y="2667000"/>
            <a:ext cx="1306513" cy="1432560"/>
          </a:xfrm>
          <a:prstGeom prst="rect">
            <a:avLst/>
          </a:prstGeom>
          <a:noFill/>
          <a:ln w="9525">
            <a:noFill/>
          </a:ln>
        </p:spPr>
        <p:txBody>
          <a:bodyPr wrap="square" anchor="t">
            <a:spAutoFit/>
          </a:bodyPr>
          <a:p>
            <a:pPr lvl="0" indent="0"/>
            <a:r>
              <a:rPr lang="zh-CN" altLang="en-US" sz="4400" b="1">
                <a:latin typeface="黑体" panose="02010600030101010101" pitchFamily="49" charset="-122"/>
                <a:ea typeface="黑体" panose="02010600030101010101" pitchFamily="49" charset="-122"/>
              </a:rPr>
              <a:t>不断锤炼</a:t>
            </a:r>
            <a:endParaRPr lang="zh-CN" altLang="en-US" sz="4400" b="1">
              <a:latin typeface="黑体" panose="02010600030101010101" pitchFamily="49" charset="-122"/>
              <a:ea typeface="黑体" panose="02010600030101010101" pitchFamily="49" charset="-122"/>
            </a:endParaRPr>
          </a:p>
        </p:txBody>
      </p:sp>
      <p:sp>
        <p:nvSpPr>
          <p:cNvPr id="52238" name="文本框 14"/>
          <p:cNvSpPr txBox="1"/>
          <p:nvPr/>
        </p:nvSpPr>
        <p:spPr>
          <a:xfrm>
            <a:off x="8015288" y="2020888"/>
            <a:ext cx="2270125" cy="457200"/>
          </a:xfrm>
          <a:prstGeom prst="rect">
            <a:avLst/>
          </a:prstGeom>
          <a:noFill/>
          <a:ln w="9525">
            <a:noFill/>
          </a:ln>
        </p:spPr>
        <p:txBody>
          <a:bodyPr wrap="square" anchor="t">
            <a:spAutoFit/>
          </a:bodyPr>
          <a:p>
            <a:pPr lvl="0" indent="0"/>
            <a:r>
              <a:rPr lang="zh-CN" altLang="en-US" sz="2400" b="1" dirty="0">
                <a:solidFill>
                  <a:schemeClr val="bg1"/>
                </a:solidFill>
                <a:latin typeface="黑体" panose="02010600030101010101" pitchFamily="49" charset="-122"/>
                <a:ea typeface="黑体" panose="02010600030101010101" pitchFamily="49" charset="-122"/>
              </a:rPr>
              <a:t>专家的力</a:t>
            </a:r>
            <a:endParaRPr lang="zh-CN" altLang="en-US" sz="2400" b="1" dirty="0">
              <a:solidFill>
                <a:schemeClr val="bg1"/>
              </a:solidFill>
              <a:latin typeface="黑体" panose="02010600030101010101" pitchFamily="49" charset="-122"/>
              <a:ea typeface="黑体" panose="02010600030101010101" pitchFamily="49" charset="-122"/>
            </a:endParaRPr>
          </a:p>
        </p:txBody>
      </p:sp>
      <p:sp>
        <p:nvSpPr>
          <p:cNvPr id="52239" name="文本框 3"/>
          <p:cNvSpPr txBox="1"/>
          <p:nvPr/>
        </p:nvSpPr>
        <p:spPr>
          <a:xfrm>
            <a:off x="2573338" y="5353050"/>
            <a:ext cx="7712075" cy="457200"/>
          </a:xfrm>
          <a:prstGeom prst="rect">
            <a:avLst/>
          </a:prstGeom>
          <a:noFill/>
          <a:ln w="9525">
            <a:noFill/>
          </a:ln>
        </p:spPr>
        <p:txBody>
          <a:bodyPr wrap="square" anchor="t">
            <a:spAutoFit/>
          </a:bodyPr>
          <a:p>
            <a:pPr lvl="0" indent="0"/>
            <a:r>
              <a:rPr lang="zh-CN" altLang="en-US" sz="2400" b="1">
                <a:solidFill>
                  <a:srgbClr val="FF0000"/>
                </a:solidFill>
                <a:latin typeface="黑体" panose="02010600030101010101" pitchFamily="49" charset="-122"/>
                <a:ea typeface="黑体" panose="02010600030101010101" pitchFamily="49" charset="-122"/>
              </a:rPr>
              <a:t>“一师一优课”活动就是非常好的展示与交流的平台</a:t>
            </a:r>
            <a:endParaRPr lang="zh-CN" altLang="en-US" sz="2400" b="1">
              <a:solidFill>
                <a:srgbClr val="FF0000"/>
              </a:solidFill>
              <a:latin typeface="黑体" panose="02010600030101010101" pitchFamily="49" charset="-122"/>
              <a:ea typeface="黑体" panose="0201060003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平行四边形 3"/>
          <p:cNvSpPr/>
          <p:nvPr/>
        </p:nvSpPr>
        <p:spPr>
          <a:xfrm>
            <a:off x="347663" y="231775"/>
            <a:ext cx="476250" cy="412750"/>
          </a:xfrm>
          <a:prstGeom prst="parallelogram">
            <a:avLst>
              <a:gd name="adj" fmla="val 3742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0962" name="平行四边形 4"/>
          <p:cNvSpPr/>
          <p:nvPr/>
        </p:nvSpPr>
        <p:spPr>
          <a:xfrm>
            <a:off x="773113" y="231775"/>
            <a:ext cx="476250" cy="412750"/>
          </a:xfrm>
          <a:prstGeom prst="parallelogram">
            <a:avLst>
              <a:gd name="adj" fmla="val 37420"/>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nvGrpSpPr>
          <p:cNvPr id="40963" name="组合 10"/>
          <p:cNvGrpSpPr/>
          <p:nvPr/>
        </p:nvGrpSpPr>
        <p:grpSpPr>
          <a:xfrm>
            <a:off x="773430" y="458470"/>
            <a:ext cx="5819775" cy="180975"/>
            <a:chOff x="0" y="0"/>
            <a:chExt cx="5029195" cy="180308"/>
          </a:xfrm>
        </p:grpSpPr>
        <p:cxnSp>
          <p:nvCxnSpPr>
            <p:cNvPr id="40964" name="直接连接符 6"/>
            <p:cNvCxnSpPr/>
            <p:nvPr/>
          </p:nvCxnSpPr>
          <p:spPr>
            <a:xfrm flipV="1">
              <a:off x="0" y="180307"/>
              <a:ext cx="5003441" cy="1"/>
            </a:xfrm>
            <a:prstGeom prst="line">
              <a:avLst/>
            </a:prstGeom>
            <a:ln w="6350" cap="flat" cmpd="sng">
              <a:solidFill>
                <a:srgbClr val="0094DA"/>
              </a:solidFill>
              <a:prstDash val="solid"/>
              <a:round/>
              <a:headEnd type="none" w="med" len="med"/>
              <a:tailEnd type="none" w="med" len="med"/>
            </a:ln>
          </p:spPr>
        </p:cxnSp>
        <p:sp>
          <p:nvSpPr>
            <p:cNvPr id="40965" name="等腰三角形 8"/>
            <p:cNvSpPr/>
            <p:nvPr/>
          </p:nvSpPr>
          <p:spPr>
            <a:xfrm>
              <a:off x="4617071" y="0"/>
              <a:ext cx="412124" cy="180306"/>
            </a:xfrm>
            <a:prstGeom prst="triangle">
              <a:avLst>
                <a:gd name="adj" fmla="val 0"/>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40966" name="文本框 11"/>
          <p:cNvSpPr txBox="1"/>
          <p:nvPr/>
        </p:nvSpPr>
        <p:spPr>
          <a:xfrm>
            <a:off x="1285240" y="170180"/>
            <a:ext cx="5681345" cy="483235"/>
          </a:xfrm>
          <a:prstGeom prst="rect">
            <a:avLst/>
          </a:prstGeom>
          <a:noFill/>
          <a:ln w="9525">
            <a:noFill/>
          </a:ln>
        </p:spPr>
        <p:txBody>
          <a:bodyPr wrap="square" anchor="t">
            <a:spAutoFit/>
          </a:bodyPr>
          <a:p>
            <a:pPr lvl="0" indent="0"/>
            <a:r>
              <a:rPr lang="zh-CN" altLang="en-US" sz="2400" b="1" dirty="0">
                <a:latin typeface="微软雅黑" panose="020B0503020204020204" pitchFamily="34" charset="-122"/>
                <a:ea typeface="微软雅黑" panose="020B0503020204020204" pitchFamily="34" charset="-122"/>
              </a:rPr>
              <a:t>优课的共享、交流、应用和再生</a:t>
            </a:r>
            <a:endParaRPr lang="zh-CN" altLang="en-US" sz="2400" b="1" dirty="0">
              <a:latin typeface="微软雅黑" panose="020B0503020204020204" pitchFamily="34" charset="-122"/>
              <a:ea typeface="微软雅黑" panose="020B0503020204020204" pitchFamily="34" charset="-122"/>
            </a:endParaRPr>
          </a:p>
        </p:txBody>
      </p:sp>
      <p:grpSp>
        <p:nvGrpSpPr>
          <p:cNvPr id="40968" name="组合 27"/>
          <p:cNvGrpSpPr/>
          <p:nvPr/>
        </p:nvGrpSpPr>
        <p:grpSpPr>
          <a:xfrm>
            <a:off x="0" y="6634163"/>
            <a:ext cx="12192000" cy="223837"/>
            <a:chOff x="0" y="0"/>
            <a:chExt cx="12192000" cy="224288"/>
          </a:xfrm>
        </p:grpSpPr>
        <p:sp>
          <p:nvSpPr>
            <p:cNvPr id="40969" name="矩形 28"/>
            <p:cNvSpPr/>
            <p:nvPr/>
          </p:nvSpPr>
          <p:spPr>
            <a:xfrm>
              <a:off x="0" y="1"/>
              <a:ext cx="3916392" cy="224287"/>
            </a:xfrm>
            <a:prstGeom prst="rect">
              <a:avLst/>
            </a:prstGeom>
            <a:solidFill>
              <a:srgbClr val="0094DA"/>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0970" name="矩形 29"/>
            <p:cNvSpPr/>
            <p:nvPr/>
          </p:nvSpPr>
          <p:spPr>
            <a:xfrm>
              <a:off x="3916392" y="1"/>
              <a:ext cx="3916392" cy="224287"/>
            </a:xfrm>
            <a:prstGeom prst="rect">
              <a:avLst/>
            </a:prstGeom>
            <a:solidFill>
              <a:srgbClr val="05B2F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sp>
          <p:nvSpPr>
            <p:cNvPr id="40971" name="矩形 30"/>
            <p:cNvSpPr/>
            <p:nvPr/>
          </p:nvSpPr>
          <p:spPr>
            <a:xfrm>
              <a:off x="7832784" y="0"/>
              <a:ext cx="4359216" cy="224288"/>
            </a:xfrm>
            <a:prstGeom prst="rect">
              <a:avLst/>
            </a:prstGeom>
            <a:solidFill>
              <a:srgbClr val="7F7F7F"/>
            </a:solidFill>
            <a:ln w="9525">
              <a:noFill/>
            </a:ln>
          </p:spPr>
          <p:txBody>
            <a:bodyPr anchor="ctr"/>
            <a:p>
              <a:pPr lvl="0" indent="0" algn="ctr"/>
              <a:endParaRPr lang="zh-CN" altLang="en-US" dirty="0">
                <a:solidFill>
                  <a:srgbClr val="FFFFFF"/>
                </a:solidFill>
                <a:latin typeface="Calibri" charset="0"/>
                <a:ea typeface="宋体" panose="02010600030101010101" pitchFamily="2" charset="-122"/>
              </a:endParaRPr>
            </a:p>
          </p:txBody>
        </p:sp>
      </p:grpSp>
      <p:sp>
        <p:nvSpPr>
          <p:cNvPr id="4" name="Rectangle 2"/>
          <p:cNvSpPr>
            <a:spLocks noChangeArrowheads="1"/>
          </p:cNvSpPr>
          <p:nvPr/>
        </p:nvSpPr>
        <p:spPr bwMode="auto">
          <a:xfrm>
            <a:off x="575945" y="1158875"/>
            <a:ext cx="11039475" cy="497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R="0" lvl="0" algn="just" defTabSz="912495" rtl="0" eaLnBrk="0" fontAlgn="base" latinLnBrk="0" hangingPunct="0">
              <a:lnSpc>
                <a:spcPct val="125000"/>
              </a:lnSpc>
              <a:spcBef>
                <a:spcPct val="20000"/>
              </a:spcBef>
              <a:spcAft>
                <a:spcPct val="0"/>
              </a:spcAft>
              <a:buClr>
                <a:schemeClr val="bg2"/>
              </a:buClr>
              <a:buSzPct val="85000"/>
              <a:buFont typeface="Wingdings" panose="05000000000000000000" pitchFamily="2" charset="2"/>
              <a:defRPr/>
            </a:pPr>
            <a:r>
              <a:rPr kumimoji="0" lang="zh-CN" altLang="en-US" sz="2800" b="0" i="0" u="none" strike="noStrike" kern="1200" cap="none" spc="0" normalizeH="0" baseline="0" noProof="0" dirty="0">
                <a:ln>
                  <a:noFill/>
                </a:ln>
                <a:solidFill>
                  <a:srgbClr val="052540"/>
                </a:solidFill>
                <a:effectLst/>
                <a:uLnTx/>
                <a:uFillTx/>
                <a:latin typeface="微软雅黑" panose="020B0503020204020204" pitchFamily="34" charset="-122"/>
                <a:ea typeface="微软雅黑" panose="020B0503020204020204" pitchFamily="34" charset="-122"/>
                <a:cs typeface="+mn-cs"/>
              </a:rPr>
              <a:t>      </a:t>
            </a:r>
            <a:r>
              <a:rPr kumimoji="0" lang="zh-CN" altLang="en-US" sz="3200" b="1" i="0" u="none" strike="noStrike" kern="1200" cap="none" spc="0" normalizeH="0" baseline="0" noProof="0" dirty="0" smtClean="0">
                <a:ln>
                  <a:noFill/>
                </a:ln>
                <a:solidFill>
                  <a:srgbClr val="052540"/>
                </a:solidFill>
                <a:effectLst/>
                <a:uLnTx/>
                <a:uFillTx/>
                <a:latin typeface="黑体" panose="02010600030101010101" pitchFamily="49" charset="-122"/>
                <a:ea typeface="黑体" panose="02010600030101010101" pitchFamily="49" charset="-122"/>
                <a:cs typeface="+mn-cs"/>
              </a:rPr>
              <a:t>“</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交流和应用”是</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优课建设的目的</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，教师将开发的课例，通过国家教育资源公共服务平台等，分享自己的作品。地方</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各级教育行政</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部门统筹</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协调电教、教研等相关</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部门，</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组织看课评课，开展网络教研，分享典型经验，推广优秀案例，鼓励基层教师探索利用信息技术和教育教学融合的不同方法</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和模式。</a:t>
            </a:r>
            <a:endPar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endParaRPr>
          </a:p>
          <a:p>
            <a:pPr marL="0" marR="0" lvl="0" indent="0" algn="just" defTabSz="912495" rtl="0" eaLnBrk="0" fontAlgn="base" latinLnBrk="0" hangingPunct="0">
              <a:lnSpc>
                <a:spcPct val="125000"/>
              </a:lnSpc>
              <a:spcBef>
                <a:spcPct val="20000"/>
              </a:spcBef>
              <a:spcAft>
                <a:spcPct val="0"/>
              </a:spcAft>
              <a:buClr>
                <a:schemeClr val="bg2"/>
              </a:buClr>
              <a:buSzPct val="85000"/>
              <a:buFontTx/>
              <a:buNone/>
              <a:defRPr/>
            </a:pPr>
            <a:r>
              <a:rPr kumimoji="0" lang="en-US" altLang="zh-CN"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 </a:t>
            </a:r>
            <a:r>
              <a:rPr kumimoji="0" lang="en-US" altLang="zh-CN"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   </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通过交流研讨，鼓励教师踊跃展示自己的优课</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，促进</a:t>
            </a:r>
            <a:r>
              <a:rPr kumimoji="0" lang="zh-CN" altLang="en-US" sz="3200" b="1" i="0" u="none" strike="noStrike" kern="1200" cap="none" spc="0" normalizeH="0" baseline="0" noProof="0" dirty="0">
                <a:ln>
                  <a:noFill/>
                </a:ln>
                <a:solidFill>
                  <a:schemeClr val="tx1"/>
                </a:solidFill>
                <a:effectLst/>
                <a:uLnTx/>
                <a:uFillTx/>
                <a:latin typeface="黑体" panose="02010600030101010101" pitchFamily="49" charset="-122"/>
                <a:ea typeface="黑体" panose="02010600030101010101" pitchFamily="49" charset="-122"/>
                <a:cs typeface="+mn-cs"/>
              </a:rPr>
              <a:t>生成性资源不断推陈出新</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，最终形成示范性的优课资源体系。这正是</a:t>
            </a:r>
            <a:r>
              <a:rPr kumimoji="0" lang="en-US" altLang="zh-CN"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一师一优课 一课一名师</a:t>
            </a:r>
            <a:r>
              <a:rPr kumimoji="0" lang="en-US" altLang="zh-CN"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a:t>
            </a:r>
            <a:r>
              <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rPr>
              <a:t>活动的意义所在！</a:t>
            </a:r>
            <a:endParaRPr kumimoji="0" lang="zh-CN" altLang="en-US" sz="3200" b="1" i="0" u="none" strike="noStrike" kern="1200" cap="none" spc="0" normalizeH="0" baseline="0" noProof="0" dirty="0" smtClean="0">
              <a:ln>
                <a:noFill/>
              </a:ln>
              <a:solidFill>
                <a:schemeClr val="tx1"/>
              </a:solidFill>
              <a:effectLst/>
              <a:uLnTx/>
              <a:uFillTx/>
              <a:latin typeface="黑体" panose="02010600030101010101" pitchFamily="49" charset="-122"/>
              <a:ea typeface="黑体" panose="02010600030101010101" pitchFamily="49"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1"/>
          <p:cNvSpPr>
            <a:spLocks noGrp="1"/>
          </p:cNvSpPr>
          <p:nvPr>
            <p:ph type="subTitle" idx="1"/>
          </p:nvPr>
        </p:nvSpPr>
        <p:spPr>
          <a:xfrm>
            <a:off x="419100" y="2724150"/>
            <a:ext cx="7018020" cy="3030220"/>
          </a:xfrm>
        </p:spPr>
        <p:txBody>
          <a:bodyPr>
            <a:normAutofit/>
          </a:bodyPr>
          <a:lstStyle/>
          <a:p>
            <a:pPr algn="ctr"/>
            <a:r>
              <a:rPr lang="zh-CN" altLang="en-US" sz="5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二、案例分析：</a:t>
            </a:r>
            <a:endParaRPr lang="zh-CN" altLang="en-US" sz="5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5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优课的课堂呈现技巧</a:t>
            </a:r>
            <a:endParaRPr lang="zh-CN" altLang="en-US" sz="5400" b="1" spc="-125" noProof="0" dirty="0" smtClean="0">
              <a:ln w="3175">
                <a:noFill/>
              </a:ln>
              <a:solidFill>
                <a:srgbClr val="C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endParaRPr lang="zh-CN" altLang="en-US" dirty="0"/>
          </a:p>
        </p:txBody>
      </p:sp>
      <p:pic>
        <p:nvPicPr>
          <p:cNvPr id="3" name="图片 2" descr="VVUU9~FF(}1_DO4MCX}%G$T"/>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7108190" y="2214880"/>
            <a:ext cx="4744085" cy="353949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24000" contrast="66000"/>
          </a:blip>
          <a:stretch>
            <a:fillRect/>
          </a:stretch>
        </p:blipFill>
        <p:spPr>
          <a:xfrm>
            <a:off x="701040" y="788670"/>
            <a:ext cx="10303510" cy="56121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833120" y="501015"/>
            <a:ext cx="9909810" cy="60426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865505" y="429895"/>
            <a:ext cx="10128885" cy="60737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1306195" y="380365"/>
            <a:ext cx="9696450" cy="61715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1312545" y="455930"/>
            <a:ext cx="9496425" cy="59461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1312545" y="638810"/>
            <a:ext cx="9425940" cy="60185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lum bright="-12000"/>
          </a:blip>
          <a:stretch>
            <a:fillRect/>
          </a:stretch>
        </p:blipFill>
        <p:spPr>
          <a:xfrm>
            <a:off x="1264285" y="525780"/>
            <a:ext cx="9566910" cy="580644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内容占位符 3"/>
          <p:cNvPicPr>
            <a:picLocks noChangeAspect="1"/>
          </p:cNvPicPr>
          <p:nvPr>
            <p:ph idx="10"/>
          </p:nvPr>
        </p:nvPicPr>
        <p:blipFill>
          <a:blip r:embed="rId1">
            <a:clrChange>
              <a:clrFrom>
                <a:srgbClr val="FFFFFF">
                  <a:alpha val="100000"/>
                </a:srgbClr>
              </a:clrFrom>
              <a:clrTo>
                <a:srgbClr val="FFFFFF">
                  <a:alpha val="100000"/>
                  <a:alpha val="0"/>
                </a:srgbClr>
              </a:clrTo>
            </a:clrChange>
            <a:lum bright="-18000"/>
          </a:blip>
          <a:stretch>
            <a:fillRect/>
          </a:stretch>
        </p:blipFill>
        <p:spPr>
          <a:xfrm>
            <a:off x="1146175" y="723265"/>
            <a:ext cx="9470390" cy="57435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内容占位符 3"/>
          <p:cNvPicPr>
            <a:picLocks noChangeAspect="1"/>
          </p:cNvPicPr>
          <p:nvPr>
            <p:ph idx="10"/>
          </p:nvPr>
        </p:nvPicPr>
        <p:blipFill>
          <a:blip r:embed="rId1">
            <a:clrChange>
              <a:clrFrom>
                <a:srgbClr val="FFFFFF">
                  <a:alpha val="100000"/>
                </a:srgbClr>
              </a:clrFrom>
              <a:clrTo>
                <a:srgbClr val="FFFFFF">
                  <a:alpha val="100000"/>
                  <a:alpha val="0"/>
                </a:srgbClr>
              </a:clrTo>
            </a:clrChange>
            <a:lum bright="-18000"/>
          </a:blip>
          <a:stretch>
            <a:fillRect/>
          </a:stretch>
        </p:blipFill>
        <p:spPr>
          <a:xfrm>
            <a:off x="1134110" y="596265"/>
            <a:ext cx="9829165" cy="59969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内容占位符 3"/>
          <p:cNvPicPr>
            <a:picLocks noChangeAspect="1"/>
          </p:cNvPicPr>
          <p:nvPr>
            <p:ph idx="10"/>
          </p:nvPr>
        </p:nvPicPr>
        <p:blipFill>
          <a:blip r:embed="rId1">
            <a:clrChange>
              <a:clrFrom>
                <a:srgbClr val="FFFFFF">
                  <a:alpha val="100000"/>
                </a:srgbClr>
              </a:clrFrom>
              <a:clrTo>
                <a:srgbClr val="FFFFFF">
                  <a:alpha val="100000"/>
                  <a:alpha val="0"/>
                </a:srgbClr>
              </a:clrTo>
            </a:clrChange>
            <a:lum bright="-12000"/>
          </a:blip>
          <a:stretch>
            <a:fillRect/>
          </a:stretch>
        </p:blipFill>
        <p:spPr>
          <a:xfrm>
            <a:off x="1115060" y="608965"/>
            <a:ext cx="10271125" cy="60185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内容占位符 3"/>
          <p:cNvPicPr>
            <a:picLocks noChangeAspect="1"/>
          </p:cNvPicPr>
          <p:nvPr>
            <p:ph idx="10"/>
          </p:nvPr>
        </p:nvPicPr>
        <p:blipFill>
          <a:blip r:embed="rId1">
            <a:clrChange>
              <a:clrFrom>
                <a:srgbClr val="FFFFFF">
                  <a:alpha val="100000"/>
                </a:srgbClr>
              </a:clrFrom>
              <a:clrTo>
                <a:srgbClr val="FFFFFF">
                  <a:alpha val="100000"/>
                  <a:alpha val="0"/>
                </a:srgbClr>
              </a:clrTo>
            </a:clrChange>
            <a:lum bright="-18000"/>
          </a:blip>
          <a:stretch>
            <a:fillRect/>
          </a:stretch>
        </p:blipFill>
        <p:spPr>
          <a:xfrm>
            <a:off x="651510" y="476250"/>
            <a:ext cx="10419080" cy="606615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
          </p:nvPr>
        </p:nvSpPr>
        <p:spPr/>
        <p:txBody>
          <a:bodyPr/>
          <a:p>
            <a:endParaRPr lang="zh-CN" altLang="en-US"/>
          </a:p>
        </p:txBody>
      </p:sp>
      <p:pic>
        <p:nvPicPr>
          <p:cNvPr id="4" name="内容占位符 3"/>
          <p:cNvPicPr>
            <a:picLocks noChangeAspect="1"/>
          </p:cNvPicPr>
          <p:nvPr>
            <p:ph idx="10"/>
          </p:nvPr>
        </p:nvPicPr>
        <p:blipFill>
          <a:blip r:embed="rId1">
            <a:clrChange>
              <a:clrFrom>
                <a:srgbClr val="FFFFFF">
                  <a:alpha val="100000"/>
                </a:srgbClr>
              </a:clrFrom>
              <a:clrTo>
                <a:srgbClr val="FFFFFF">
                  <a:alpha val="100000"/>
                  <a:alpha val="0"/>
                </a:srgbClr>
              </a:clrTo>
            </a:clrChange>
            <a:lum bright="-12000"/>
          </a:blip>
          <a:stretch>
            <a:fillRect/>
          </a:stretch>
        </p:blipFill>
        <p:spPr>
          <a:xfrm>
            <a:off x="451485" y="452120"/>
            <a:ext cx="10958195" cy="625665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2423592" y="1916832"/>
            <a:ext cx="6936940" cy="1569660"/>
          </a:xfrm>
          <a:prstGeom prst="rect">
            <a:avLst/>
          </a:prstGeom>
          <a:noFill/>
        </p:spPr>
        <p:txBody>
          <a:bodyPr wrap="square" lIns="91440" tIns="45720" rIns="91440" bIns="45720">
            <a:spAutoFit/>
          </a:bodyPr>
          <a:lstStyle/>
          <a:p>
            <a:pPr algn="ctr"/>
            <a:r>
              <a:rPr lang="zh-CN" altLang="en-US" sz="9600" b="1" cap="none" spc="0" dirty="0" smtClean="0">
                <a:ln w="12700" cmpd="sng">
                  <a:solidFill>
                    <a:schemeClr val="accent4"/>
                  </a:solidFill>
                  <a:prstDash val="solid"/>
                </a:ln>
                <a:solidFill>
                  <a:srgbClr val="C00000"/>
                </a:solidFill>
                <a:effectLst/>
                <a:latin typeface="微软雅黑" panose="020B0503020204020204" pitchFamily="34" charset="-122"/>
                <a:ea typeface="微软雅黑" panose="020B0503020204020204" pitchFamily="34" charset="-122"/>
              </a:rPr>
              <a:t>谢谢大家！</a:t>
            </a:r>
            <a:endParaRPr lang="zh-CN" altLang="en-US" sz="9600" b="1" cap="none" spc="0" dirty="0">
              <a:ln w="12700" cmpd="sng">
                <a:solidFill>
                  <a:schemeClr val="accent4"/>
                </a:solidFill>
                <a:prstDash val="solid"/>
              </a:ln>
              <a:solidFill>
                <a:srgbClr val="C00000"/>
              </a:solidFill>
              <a:effectLst/>
              <a:latin typeface="微软雅黑" panose="020B0503020204020204" pitchFamily="34" charset="-122"/>
              <a:ea typeface="微软雅黑" panose="020B0503020204020204" pitchFamily="34" charset="-122"/>
            </a:endParaRPr>
          </a:p>
        </p:txBody>
      </p:sp>
      <p:sp>
        <p:nvSpPr>
          <p:cNvPr id="5" name="矩形 4"/>
          <p:cNvSpPr/>
          <p:nvPr/>
        </p:nvSpPr>
        <p:spPr>
          <a:xfrm>
            <a:off x="1594485" y="3860800"/>
            <a:ext cx="7597775" cy="822960"/>
          </a:xfrm>
          <a:prstGeom prst="rect">
            <a:avLst/>
          </a:prstGeom>
          <a:noFill/>
        </p:spPr>
        <p:txBody>
          <a:bodyPr wrap="square" lIns="91440" tIns="45720" rIns="91440" bIns="45720">
            <a:spAutoFit/>
          </a:bodyPr>
          <a:lstStyle/>
          <a:p>
            <a:pPr algn="ctr"/>
            <a:r>
              <a:rPr lang="zh-CN" altLang="en-US" sz="4800" b="1" cap="none" spc="0" dirty="0" smtClean="0">
                <a:ln w="12700" cmpd="sng">
                  <a:solidFill>
                    <a:schemeClr val="accent4"/>
                  </a:solidFill>
                  <a:prstDash val="solid"/>
                </a:ln>
                <a:solidFill>
                  <a:schemeClr val="tx2"/>
                </a:solidFill>
                <a:effectLst/>
                <a:latin typeface="微软雅黑" panose="020B0503020204020204" pitchFamily="34" charset="-122"/>
                <a:ea typeface="微软雅黑" panose="020B0503020204020204" pitchFamily="34" charset="-122"/>
              </a:rPr>
              <a:t>祝 你 们 学 习 愉 快！</a:t>
            </a:r>
            <a:endParaRPr lang="zh-CN" altLang="en-US" sz="4800" b="1" cap="none" spc="0" dirty="0">
              <a:ln w="12700" cmpd="sng">
                <a:solidFill>
                  <a:schemeClr val="accent4"/>
                </a:solidFill>
                <a:prstDash val="solid"/>
              </a:ln>
              <a:solidFill>
                <a:schemeClr val="tx2"/>
              </a:solidFill>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txDef>
      <a:spPr>
        <a:noFill/>
      </a:spPr>
      <a:bodyPr wrap="square" rtlCol="0">
        <a:spAutoFit/>
      </a:bodyPr>
      <a:lstStyle>
        <a:defPPr>
          <a:defRPr lang="zh-CN" altLang="en-US" sz="20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dy TTT">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微软雅黑"/>
        <a:ea typeface="微软雅黑"/>
        <a:cs typeface=""/>
      </a:majorFont>
      <a:minorFont>
        <a:latin typeface="微软雅黑"/>
        <a:ea typeface="微软雅黑"/>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peixun</Template>
  <TotalTime>0</TotalTime>
  <Words>1089</Words>
  <Application>WPS 演示</Application>
  <PresentationFormat>宽屏</PresentationFormat>
  <Paragraphs>146</Paragraphs>
  <Slides>27</Slides>
  <Notes>26</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27</vt:i4>
      </vt:variant>
    </vt:vector>
  </HeadingPairs>
  <TitlesOfParts>
    <vt:vector size="53" baseType="lpstr">
      <vt:lpstr>Arial</vt:lpstr>
      <vt:lpstr>宋体</vt:lpstr>
      <vt:lpstr>Wingdings</vt:lpstr>
      <vt:lpstr>黑体</vt:lpstr>
      <vt:lpstr>华文新魏</vt:lpstr>
      <vt:lpstr>Candara</vt:lpstr>
      <vt:lpstr>Symbol</vt:lpstr>
      <vt:lpstr>华文楷体</vt:lpstr>
      <vt:lpstr>微软雅黑</vt:lpstr>
      <vt:lpstr>Arial Black</vt:lpstr>
      <vt:lpstr>Trebuchet MS</vt:lpstr>
      <vt:lpstr>Tahoma</vt:lpstr>
      <vt:lpstr>Courier New</vt:lpstr>
      <vt:lpstr>Calibri</vt:lpstr>
      <vt:lpstr>Lucida Sans Unicode</vt:lpstr>
      <vt:lpstr>楷体_GB2312</vt:lpstr>
      <vt:lpstr>华文楷体</vt:lpstr>
      <vt:lpstr>华文楷体</vt:lpstr>
      <vt:lpstr>Times New Roman</vt:lpstr>
      <vt:lpstr>League Gothic</vt:lpstr>
      <vt:lpstr>MS PGothic</vt:lpstr>
      <vt:lpstr>Arial</vt:lpstr>
      <vt:lpstr>微软雅黑</vt:lpstr>
      <vt:lpstr>华文新魏</vt:lpstr>
      <vt:lpstr>波形</vt:lpstr>
      <vt:lpstr>Andy TTT</vt:lpstr>
      <vt:lpstr>优课的相关理念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信息化在教学中的重要作用</dc:title>
  <dc:creator>mtali</dc:creator>
  <cp:lastModifiedBy>Administrator</cp:lastModifiedBy>
  <cp:revision>152</cp:revision>
  <dcterms:created xsi:type="dcterms:W3CDTF">2016-01-23T05:33:00Z</dcterms:created>
  <dcterms:modified xsi:type="dcterms:W3CDTF">2017-01-22T08:19:14Z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