
<file path=[Content_Types].xml><?xml version="1.0" encoding="utf-8"?>
<Types xmlns="http://schemas.openxmlformats.org/package/2006/content-types">
  <Default Extension="jpeg" ContentType="image/jpeg"/>
  <Default Extension="vml" ContentType="application/vnd.openxmlformats-officedocument.vmlDrawin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10.bin" ContentType="application/vnd.ms-office.activeX"/>
  <Override PartName="/ppt/activeX/activeX10.xml" ContentType="application/vnd.ms-office.activeX+xml"/>
  <Override PartName="/ppt/activeX/activeX11.bin" ContentType="application/vnd.ms-office.activeX"/>
  <Override PartName="/ppt/activeX/activeX11.xml" ContentType="application/vnd.ms-office.activeX+xml"/>
  <Override PartName="/ppt/activeX/activeX12.bin" ContentType="application/vnd.ms-office.activeX"/>
  <Override PartName="/ppt/activeX/activeX12.xml" ContentType="application/vnd.ms-office.activeX+xml"/>
  <Override PartName="/ppt/activeX/activeX13.bin" ContentType="application/vnd.ms-office.activeX"/>
  <Override PartName="/ppt/activeX/activeX13.xml" ContentType="application/vnd.ms-office.activeX+xml"/>
  <Override PartName="/ppt/activeX/activeX14.bin" ContentType="application/vnd.ms-office.activeX"/>
  <Override PartName="/ppt/activeX/activeX14.xml" ContentType="application/vnd.ms-office.activeX+xml"/>
  <Override PartName="/ppt/activeX/activeX15.bin" ContentType="application/vnd.ms-office.activeX"/>
  <Override PartName="/ppt/activeX/activeX15.xml" ContentType="application/vnd.ms-office.activeX+xml"/>
  <Override PartName="/ppt/activeX/activeX16.bin" ContentType="application/vnd.ms-office.activeX"/>
  <Override PartName="/ppt/activeX/activeX16.xml" ContentType="application/vnd.ms-office.activeX+xml"/>
  <Override PartName="/ppt/activeX/activeX17.bin" ContentType="application/vnd.ms-office.activeX"/>
  <Override PartName="/ppt/activeX/activeX17.xml" ContentType="application/vnd.ms-office.activeX+xml"/>
  <Override PartName="/ppt/activeX/activeX18.bin" ContentType="application/vnd.ms-office.activeX"/>
  <Override PartName="/ppt/activeX/activeX18.xml" ContentType="application/vnd.ms-office.activeX+xml"/>
  <Override PartName="/ppt/activeX/activeX19.bin" ContentType="application/vnd.ms-office.activeX"/>
  <Override PartName="/ppt/activeX/activeX19.xml" ContentType="application/vnd.ms-office.activeX+xml"/>
  <Override PartName="/ppt/activeX/activeX2.bin" ContentType="application/vnd.ms-office.activeX"/>
  <Override PartName="/ppt/activeX/activeX2.xml" ContentType="application/vnd.ms-office.activeX+xml"/>
  <Override PartName="/ppt/activeX/activeX20.bin" ContentType="application/vnd.ms-office.activeX"/>
  <Override PartName="/ppt/activeX/activeX20.xml" ContentType="application/vnd.ms-office.activeX+xml"/>
  <Override PartName="/ppt/activeX/activeX21.bin" ContentType="application/vnd.ms-office.activeX"/>
  <Override PartName="/ppt/activeX/activeX21.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activeX/activeX5.bin" ContentType="application/vnd.ms-office.activeX"/>
  <Override PartName="/ppt/activeX/activeX5.xml" ContentType="application/vnd.ms-office.activeX+xml"/>
  <Override PartName="/ppt/activeX/activeX6.bin" ContentType="application/vnd.ms-office.activeX"/>
  <Override PartName="/ppt/activeX/activeX6.xml" ContentType="application/vnd.ms-office.activeX+xml"/>
  <Override PartName="/ppt/activeX/activeX7.bin" ContentType="application/vnd.ms-office.activeX"/>
  <Override PartName="/ppt/activeX/activeX7.xml" ContentType="application/vnd.ms-office.activeX+xml"/>
  <Override PartName="/ppt/activeX/activeX8.bin" ContentType="application/vnd.ms-office.activeX"/>
  <Override PartName="/ppt/activeX/activeX8.xml" ContentType="application/vnd.ms-office.activeX+xml"/>
  <Override PartName="/ppt/activeX/activeX9.bin" ContentType="application/vnd.ms-office.activeX"/>
  <Override PartName="/ppt/activeX/activeX9.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72" r:id="rId4"/>
    <p:sldId id="262" r:id="rId5"/>
    <p:sldId id="273" r:id="rId6"/>
    <p:sldId id="274" r:id="rId7"/>
    <p:sldId id="276" r:id="rId8"/>
    <p:sldId id="275" r:id="rId9"/>
    <p:sldId id="277" r:id="rId10"/>
    <p:sldId id="278" r:id="rId11"/>
    <p:sldId id="279" r:id="rId12"/>
    <p:sldId id="280" r:id="rId13"/>
    <p:sldId id="281" r:id="rId14"/>
    <p:sldId id="283" r:id="rId1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0401"/>
    <a:srgbClr val="0000FF"/>
    <a:srgbClr val="FFFFFF"/>
    <a:srgbClr val="FF6600"/>
    <a:srgbClr val="3399FF"/>
    <a:srgbClr val="FF00FF"/>
    <a:srgbClr val="FF9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1"/>
    <p:restoredTop sz="94006"/>
  </p:normalViewPr>
  <p:slideViewPr>
    <p:cSldViewPr showGuides="1">
      <p:cViewPr varScale="1">
        <p:scale>
          <a:sx n="72" d="100"/>
          <a:sy n="72" d="100"/>
        </p:scale>
        <p:origin x="-462" y="-8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1DC3219A-5AA7-4CF2-91B3-3A5DAD74F6F2}" ax:persistence="persistStorage" r:id="rId1"/>
</file>

<file path=ppt/activeX/activeX10.xml><?xml version="1.0" encoding="utf-8"?>
<ax:ocx xmlns:ax="http://schemas.microsoft.com/office/2006/activeX" xmlns:r="http://schemas.openxmlformats.org/officeDocument/2006/relationships" ax:classid="{1DC3219A-5AA7-4CF2-91B3-3A5DAD74F6F2}" ax:persistence="persistStorage" r:id="rId1"/>
</file>

<file path=ppt/activeX/activeX11.xml><?xml version="1.0" encoding="utf-8"?>
<ax:ocx xmlns:ax="http://schemas.microsoft.com/office/2006/activeX" xmlns:r="http://schemas.openxmlformats.org/officeDocument/2006/relationships" ax:classid="{1DC3219A-5AA7-4CF2-91B3-3A5DAD74F6F2}" ax:persistence="persistStorage" r:id="rId1"/>
</file>

<file path=ppt/activeX/activeX12.xml><?xml version="1.0" encoding="utf-8"?>
<ax:ocx xmlns:ax="http://schemas.microsoft.com/office/2006/activeX" xmlns:r="http://schemas.openxmlformats.org/officeDocument/2006/relationships" ax:classid="{1DC3219A-5AA7-4CF2-91B3-3A5DAD74F6F2}" ax:persistence="persistStorage" r:id="rId1"/>
</file>

<file path=ppt/activeX/activeX13.xml><?xml version="1.0" encoding="utf-8"?>
<ax:ocx xmlns:ax="http://schemas.microsoft.com/office/2006/activeX" xmlns:r="http://schemas.openxmlformats.org/officeDocument/2006/relationships" ax:classid="{1DC3219A-5AA7-4CF2-91B3-3A5DAD74F6F2}" ax:persistence="persistStorage" r:id="rId1"/>
</file>

<file path=ppt/activeX/activeX14.xml><?xml version="1.0" encoding="utf-8"?>
<ax:ocx xmlns:ax="http://schemas.microsoft.com/office/2006/activeX" xmlns:r="http://schemas.openxmlformats.org/officeDocument/2006/relationships" ax:classid="{1DC3219A-5AA7-4CF2-91B3-3A5DAD74F6F2}" ax:persistence="persistStorage" r:id="rId1"/>
</file>

<file path=ppt/activeX/activeX15.xml><?xml version="1.0" encoding="utf-8"?>
<ax:ocx xmlns:ax="http://schemas.microsoft.com/office/2006/activeX" xmlns:r="http://schemas.openxmlformats.org/officeDocument/2006/relationships" ax:classid="{1DC3219A-5AA7-4CF2-91B3-3A5DAD74F6F2}" ax:persistence="persistStorage" r:id="rId1"/>
</file>

<file path=ppt/activeX/activeX16.xml><?xml version="1.0" encoding="utf-8"?>
<ax:ocx xmlns:ax="http://schemas.microsoft.com/office/2006/activeX" xmlns:r="http://schemas.openxmlformats.org/officeDocument/2006/relationships" ax:classid="{1DC3219A-5AA7-4CF2-91B3-3A5DAD74F6F2}" ax:persistence="persistStorage" r:id="rId1"/>
</file>

<file path=ppt/activeX/activeX17.xml><?xml version="1.0" encoding="utf-8"?>
<ax:ocx xmlns:ax="http://schemas.microsoft.com/office/2006/activeX" xmlns:r="http://schemas.openxmlformats.org/officeDocument/2006/relationships" ax:classid="{1DC3219A-5AA7-4CF2-91B3-3A5DAD74F6F2}" ax:persistence="persistStorage" r:id="rId1"/>
</file>

<file path=ppt/activeX/activeX18.xml><?xml version="1.0" encoding="utf-8"?>
<ax:ocx xmlns:ax="http://schemas.microsoft.com/office/2006/activeX" xmlns:r="http://schemas.openxmlformats.org/officeDocument/2006/relationships" ax:classid="{1DC3219A-5AA7-4CF2-91B3-3A5DAD74F6F2}" ax:persistence="persistStorage" r:id="rId1"/>
</file>

<file path=ppt/activeX/activeX19.xml><?xml version="1.0" encoding="utf-8"?>
<ax:ocx xmlns:ax="http://schemas.microsoft.com/office/2006/activeX" xmlns:r="http://schemas.openxmlformats.org/officeDocument/2006/relationships" ax:classid="{1DC3219A-5AA7-4CF2-91B3-3A5DAD74F6F2}" ax:persistence="persistStorage" r:id="rId1"/>
</file>

<file path=ppt/activeX/activeX2.xml><?xml version="1.0" encoding="utf-8"?>
<ax:ocx xmlns:ax="http://schemas.microsoft.com/office/2006/activeX" xmlns:r="http://schemas.openxmlformats.org/officeDocument/2006/relationships" ax:classid="{1DC3219A-5AA7-4CF2-91B3-3A5DAD74F6F2}" ax:persistence="persistStorage" r:id="rId1"/>
</file>

<file path=ppt/activeX/activeX20.xml><?xml version="1.0" encoding="utf-8"?>
<ax:ocx xmlns:ax="http://schemas.microsoft.com/office/2006/activeX" xmlns:r="http://schemas.openxmlformats.org/officeDocument/2006/relationships" ax:classid="{1DC3219A-5AA7-4CF2-91B3-3A5DAD74F6F2}" ax:persistence="persistStorage" r:id="rId1"/>
</file>

<file path=ppt/activeX/activeX21.xml><?xml version="1.0" encoding="utf-8"?>
<ax:ocx xmlns:ax="http://schemas.microsoft.com/office/2006/activeX" xmlns:r="http://schemas.openxmlformats.org/officeDocument/2006/relationships" ax:classid="{1DC3219A-5AA7-4CF2-91B3-3A5DAD74F6F2}" ax:persistence="persistStorage" r:id="rId1"/>
</file>

<file path=ppt/activeX/activeX3.xml><?xml version="1.0" encoding="utf-8"?>
<ax:ocx xmlns:ax="http://schemas.microsoft.com/office/2006/activeX" xmlns:r="http://schemas.openxmlformats.org/officeDocument/2006/relationships" ax:classid="{1DC3219A-5AA7-4CF2-91B3-3A5DAD74F6F2}" ax:persistence="persistStorage" r:id="rId1"/>
</file>

<file path=ppt/activeX/activeX4.xml><?xml version="1.0" encoding="utf-8"?>
<ax:ocx xmlns:ax="http://schemas.microsoft.com/office/2006/activeX" xmlns:r="http://schemas.openxmlformats.org/officeDocument/2006/relationships" ax:classid="{1DC3219A-5AA7-4CF2-91B3-3A5DAD74F6F2}" ax:persistence="persistStorage" r:id="rId1"/>
</file>

<file path=ppt/activeX/activeX5.xml><?xml version="1.0" encoding="utf-8"?>
<ax:ocx xmlns:ax="http://schemas.microsoft.com/office/2006/activeX" xmlns:r="http://schemas.openxmlformats.org/officeDocument/2006/relationships" ax:classid="{1DC3219A-5AA7-4CF2-91B3-3A5DAD74F6F2}" ax:persistence="persistStorage" r:id="rId1"/>
</file>

<file path=ppt/activeX/activeX6.xml><?xml version="1.0" encoding="utf-8"?>
<ax:ocx xmlns:ax="http://schemas.microsoft.com/office/2006/activeX" xmlns:r="http://schemas.openxmlformats.org/officeDocument/2006/relationships" ax:classid="{1DC3219A-5AA7-4CF2-91B3-3A5DAD74F6F2}" ax:persistence="persistStorage" r:id="rId1"/>
</file>

<file path=ppt/activeX/activeX7.xml><?xml version="1.0" encoding="utf-8"?>
<ax:ocx xmlns:ax="http://schemas.microsoft.com/office/2006/activeX" xmlns:r="http://schemas.openxmlformats.org/officeDocument/2006/relationships" ax:classid="{1DC3219A-5AA7-4CF2-91B3-3A5DAD74F6F2}" ax:persistence="persistStorage" r:id="rId1"/>
</file>

<file path=ppt/activeX/activeX8.xml><?xml version="1.0" encoding="utf-8"?>
<ax:ocx xmlns:ax="http://schemas.microsoft.com/office/2006/activeX" xmlns:r="http://schemas.openxmlformats.org/officeDocument/2006/relationships" ax:classid="{1DC3219A-5AA7-4CF2-91B3-3A5DAD74F6F2}" ax:persistence="persistStorage" r:id="rId1"/>
</file>

<file path=ppt/activeX/activeX9.xml><?xml version="1.0" encoding="utf-8"?>
<ax:ocx xmlns:ax="http://schemas.microsoft.com/office/2006/activeX" xmlns:r="http://schemas.openxmlformats.org/officeDocument/2006/relationships" ax:classid="{1DC3219A-5AA7-4CF2-91B3-3A5DAD74F6F2}"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5" Type="http://schemas.openxmlformats.org/officeDocument/2006/relationships/image" Target="../media/image25.wmf"/><Relationship Id="rId14" Type="http://schemas.openxmlformats.org/officeDocument/2006/relationships/image" Target="../media/image24.wmf"/><Relationship Id="rId13" Type="http://schemas.openxmlformats.org/officeDocument/2006/relationships/image" Target="../media/image23.wmf"/><Relationship Id="rId12" Type="http://schemas.openxmlformats.org/officeDocument/2006/relationships/image" Target="../media/image22.wmf"/><Relationship Id="rId11" Type="http://schemas.openxmlformats.org/officeDocument/2006/relationships/image" Target="../media/image21.wmf"/><Relationship Id="rId10" Type="http://schemas.openxmlformats.org/officeDocument/2006/relationships/image" Target="../media/image20.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69634" name="标题 69633"/>
          <p:cNvSpPr>
            <a:spLocks noGrp="1" noRot="1"/>
          </p:cNvSpPr>
          <p:nvPr>
            <p:ph type="ctrTitle"/>
          </p:nvPr>
        </p:nvSpPr>
        <p:spPr>
          <a:xfrm>
            <a:off x="685800" y="2286000"/>
            <a:ext cx="7772400" cy="114300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69635" name="副标题 69634"/>
          <p:cNvSpPr>
            <a:spLocks noGrp="1" noRot="1"/>
          </p:cNvSpPr>
          <p:nvPr>
            <p:ph type="subTitle" idx="1"/>
          </p:nvPr>
        </p:nvSpPr>
        <p:spPr>
          <a:xfrm>
            <a:off x="1371600" y="3886200"/>
            <a:ext cx="6400800" cy="17526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69636" name="日期占位符 69635"/>
          <p:cNvSpPr>
            <a:spLocks noGrp="1"/>
          </p:cNvSpPr>
          <p:nvPr>
            <p:ph type="dt" sz="half" idx="2"/>
          </p:nvPr>
        </p:nvSpPr>
        <p:spPr>
          <a:xfrm>
            <a:off x="301625" y="6245225"/>
            <a:ext cx="2289175" cy="476250"/>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69637" name="页脚占位符 69636"/>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69638" name="灯片编号占位符 69637"/>
          <p:cNvSpPr>
            <a:spLocks noGrp="1"/>
          </p:cNvSpPr>
          <p:nvPr>
            <p:ph type="sldNum" sz="quarter" idx="4"/>
          </p:nvPr>
        </p:nvSpPr>
        <p:spPr>
          <a:xfrm>
            <a:off x="6553200" y="6245225"/>
            <a:ext cx="2289175" cy="476250"/>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8"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
            <a:ext cx="6281784"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228600"/>
            <a:ext cx="8540750" cy="5870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600200"/>
            <a:ext cx="418496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600200"/>
            <a:ext cx="4184968"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68610" name="标题 68609"/>
          <p:cNvSpPr>
            <a:spLocks noGrp="1" noRot="1"/>
          </p:cNvSpPr>
          <p:nvPr>
            <p:ph type="title"/>
          </p:nvPr>
        </p:nvSpPr>
        <p:spPr>
          <a:xfrm>
            <a:off x="301625" y="228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8611" name="文本占位符 68610"/>
          <p:cNvSpPr>
            <a:spLocks noGrp="1" noRot="1"/>
          </p:cNvSpPr>
          <p:nvPr>
            <p:ph type="body" idx="1"/>
          </p:nvPr>
        </p:nvSpPr>
        <p:spPr>
          <a:xfrm>
            <a:off x="301625" y="1600200"/>
            <a:ext cx="854075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8612" name="日期占位符 68611"/>
          <p:cNvSpPr>
            <a:spLocks noGrp="1"/>
          </p:cNvSpPr>
          <p:nvPr>
            <p:ph type="dt" sz="half" idx="2"/>
          </p:nvPr>
        </p:nvSpPr>
        <p:spPr>
          <a:xfrm>
            <a:off x="301625" y="6245225"/>
            <a:ext cx="2289175"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68613" name="页脚占位符 68612"/>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68614" name="灯片编号占位符 68613"/>
          <p:cNvSpPr>
            <a:spLocks noGrp="1"/>
          </p:cNvSpPr>
          <p:nvPr>
            <p:ph type="sldNum" sz="quarter" idx="4"/>
          </p:nvPr>
        </p:nvSpPr>
        <p:spPr>
          <a:xfrm>
            <a:off x="6553200" y="6245225"/>
            <a:ext cx="2289175"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3.xml"/><Relationship Id="rId3" Type="http://schemas.openxmlformats.org/officeDocument/2006/relationships/image" Target="../media/image10.wmf"/><Relationship Id="rId2" Type="http://schemas.openxmlformats.org/officeDocument/2006/relationships/tags" Target="../tags/tag4.xml"/><Relationship Id="rId1" Type="http://schemas.openxmlformats.org/officeDocument/2006/relationships/control" Target="../activeX/activeX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microsoft.com/office/2007/relationships/media" Target="file:///D:\&#26700;&#38754;\&#20219;&#29840;&#35780;&#36873;&#20840;&#21439;&#25945;&#22363;&#26032;&#26143;&#26448;&#26009;\&#20219;&#29840;&#35838;&#20214;&#8212;&#8212;&#39640;&#20130;&#30340;&#35199;&#21271;&#33108;\&#20449;&#22825;&#28216;.mp3" TargetMode="External"/><Relationship Id="rId87" Type="http://schemas.openxmlformats.org/officeDocument/2006/relationships/notesSlide" Target="../notesSlides/notesSlide1.xml"/><Relationship Id="rId86" Type="http://schemas.openxmlformats.org/officeDocument/2006/relationships/vmlDrawing" Target="../drawings/vmlDrawing5.vml"/><Relationship Id="rId85" Type="http://schemas.openxmlformats.org/officeDocument/2006/relationships/slideLayout" Target="../slideLayouts/slideLayout14.xml"/><Relationship Id="rId84" Type="http://schemas.openxmlformats.org/officeDocument/2006/relationships/image" Target="../media/image25.wmf"/><Relationship Id="rId83" Type="http://schemas.openxmlformats.org/officeDocument/2006/relationships/tags" Target="../tags/tag21.xml"/><Relationship Id="rId82" Type="http://schemas.openxmlformats.org/officeDocument/2006/relationships/control" Target="../activeX/activeX21.xml"/><Relationship Id="rId81" Type="http://schemas.openxmlformats.org/officeDocument/2006/relationships/image" Target="../media/image24.wmf"/><Relationship Id="rId80" Type="http://schemas.openxmlformats.org/officeDocument/2006/relationships/tags" Target="../tags/tag20.xml"/><Relationship Id="rId8" Type="http://schemas.openxmlformats.org/officeDocument/2006/relationships/audio" Target="file:///D:\&#26700;&#38754;\&#20219;&#29840;&#35780;&#36873;&#20840;&#21439;&#25945;&#22363;&#26032;&#26143;&#26448;&#26009;\&#20219;&#29840;&#35838;&#20214;&#8212;&#8212;&#39640;&#20130;&#30340;&#35199;&#21271;&#33108;\&#20449;&#22825;&#28216;.mp3" TargetMode="External"/><Relationship Id="rId79" Type="http://schemas.openxmlformats.org/officeDocument/2006/relationships/control" Target="../activeX/activeX20.xml"/><Relationship Id="rId78" Type="http://schemas.openxmlformats.org/officeDocument/2006/relationships/image" Target="../media/image23.wmf"/><Relationship Id="rId77" Type="http://schemas.openxmlformats.org/officeDocument/2006/relationships/tags" Target="../tags/tag19.xml"/><Relationship Id="rId76" Type="http://schemas.openxmlformats.org/officeDocument/2006/relationships/control" Target="../activeX/activeX19.xml"/><Relationship Id="rId75" Type="http://schemas.openxmlformats.org/officeDocument/2006/relationships/image" Target="../media/image22.wmf"/><Relationship Id="rId74" Type="http://schemas.openxmlformats.org/officeDocument/2006/relationships/tags" Target="../tags/tag18.xml"/><Relationship Id="rId73" Type="http://schemas.openxmlformats.org/officeDocument/2006/relationships/control" Target="../activeX/activeX18.xml"/><Relationship Id="rId72" Type="http://schemas.openxmlformats.org/officeDocument/2006/relationships/tags" Target="../tags/tag17.xml"/><Relationship Id="rId71" Type="http://schemas.openxmlformats.org/officeDocument/2006/relationships/control" Target="../activeX/activeX17.xml"/><Relationship Id="rId70" Type="http://schemas.openxmlformats.org/officeDocument/2006/relationships/image" Target="../media/image21.wmf"/><Relationship Id="rId7" Type="http://schemas.microsoft.com/office/2007/relationships/media" Target="file:///D:\&#26700;&#38754;\&#20219;&#29840;&#35780;&#36873;&#20840;&#21439;&#25945;&#22363;&#26032;&#26143;&#26448;&#26009;\&#20219;&#29840;&#35838;&#20214;&#8212;&#8212;&#39640;&#20130;&#30340;&#35199;&#21271;&#33108;\&#24515;&#24895;.mp3" TargetMode="External"/><Relationship Id="rId69" Type="http://schemas.openxmlformats.org/officeDocument/2006/relationships/tags" Target="../tags/tag16.xml"/><Relationship Id="rId68" Type="http://schemas.openxmlformats.org/officeDocument/2006/relationships/control" Target="../activeX/activeX16.xml"/><Relationship Id="rId67" Type="http://schemas.openxmlformats.org/officeDocument/2006/relationships/image" Target="../media/image20.wmf"/><Relationship Id="rId66" Type="http://schemas.openxmlformats.org/officeDocument/2006/relationships/tags" Target="../tags/tag15.xml"/><Relationship Id="rId65" Type="http://schemas.openxmlformats.org/officeDocument/2006/relationships/control" Target="../activeX/activeX15.xml"/><Relationship Id="rId64" Type="http://schemas.openxmlformats.org/officeDocument/2006/relationships/tags" Target="../tags/tag14.xml"/><Relationship Id="rId63" Type="http://schemas.openxmlformats.org/officeDocument/2006/relationships/control" Target="../activeX/activeX14.xml"/><Relationship Id="rId62" Type="http://schemas.openxmlformats.org/officeDocument/2006/relationships/image" Target="../media/image19.wmf"/><Relationship Id="rId61" Type="http://schemas.openxmlformats.org/officeDocument/2006/relationships/tags" Target="../tags/tag13.xml"/><Relationship Id="rId60" Type="http://schemas.openxmlformats.org/officeDocument/2006/relationships/control" Target="../activeX/activeX13.xml"/><Relationship Id="rId6" Type="http://schemas.openxmlformats.org/officeDocument/2006/relationships/audio" Target="file:///D:\&#26700;&#38754;\&#20219;&#29840;&#35780;&#36873;&#20840;&#21439;&#25945;&#22363;&#26032;&#26143;&#26448;&#26009;\&#20219;&#29840;&#35838;&#20214;&#8212;&#8212;&#39640;&#20130;&#30340;&#35199;&#21271;&#33108;\&#24515;&#24895;.mp3" TargetMode="External"/><Relationship Id="rId59" Type="http://schemas.openxmlformats.org/officeDocument/2006/relationships/image" Target="../media/image18.wmf"/><Relationship Id="rId58" Type="http://schemas.openxmlformats.org/officeDocument/2006/relationships/tags" Target="../tags/tag12.xml"/><Relationship Id="rId57" Type="http://schemas.openxmlformats.org/officeDocument/2006/relationships/control" Target="../activeX/activeX12.xml"/><Relationship Id="rId56" Type="http://schemas.openxmlformats.org/officeDocument/2006/relationships/image" Target="../media/image17.wmf"/><Relationship Id="rId55" Type="http://schemas.openxmlformats.org/officeDocument/2006/relationships/tags" Target="../tags/tag11.xml"/><Relationship Id="rId54" Type="http://schemas.openxmlformats.org/officeDocument/2006/relationships/control" Target="../activeX/activeX11.xml"/><Relationship Id="rId53" Type="http://schemas.openxmlformats.org/officeDocument/2006/relationships/image" Target="../media/image16.wmf"/><Relationship Id="rId52" Type="http://schemas.openxmlformats.org/officeDocument/2006/relationships/tags" Target="../tags/tag10.xml"/><Relationship Id="rId51" Type="http://schemas.openxmlformats.org/officeDocument/2006/relationships/control" Target="../activeX/activeX10.xml"/><Relationship Id="rId50" Type="http://schemas.openxmlformats.org/officeDocument/2006/relationships/image" Target="../media/image15.wmf"/><Relationship Id="rId5" Type="http://schemas.microsoft.com/office/2007/relationships/media" Target="file:///D:\&#26700;&#38754;\&#20219;&#29840;&#35780;&#36873;&#20840;&#21439;&#25945;&#22363;&#26032;&#26143;&#26448;&#26009;\&#20219;&#29840;&#35838;&#20214;&#8212;&#8212;&#39640;&#20130;&#30340;&#35199;&#21271;&#33108;\&#36208;&#32475;&#24030;.mp3" TargetMode="External"/><Relationship Id="rId49" Type="http://schemas.openxmlformats.org/officeDocument/2006/relationships/tags" Target="../tags/tag9.xml"/><Relationship Id="rId48" Type="http://schemas.openxmlformats.org/officeDocument/2006/relationships/control" Target="../activeX/activeX9.xml"/><Relationship Id="rId47" Type="http://schemas.openxmlformats.org/officeDocument/2006/relationships/image" Target="../media/image14.wmf"/><Relationship Id="rId46" Type="http://schemas.openxmlformats.org/officeDocument/2006/relationships/tags" Target="../tags/tag8.xml"/><Relationship Id="rId45" Type="http://schemas.openxmlformats.org/officeDocument/2006/relationships/control" Target="../activeX/activeX8.xml"/><Relationship Id="rId44" Type="http://schemas.openxmlformats.org/officeDocument/2006/relationships/image" Target="../media/image13.wmf"/><Relationship Id="rId43" Type="http://schemas.openxmlformats.org/officeDocument/2006/relationships/tags" Target="../tags/tag7.xml"/><Relationship Id="rId42" Type="http://schemas.openxmlformats.org/officeDocument/2006/relationships/control" Target="../activeX/activeX7.xml"/><Relationship Id="rId41" Type="http://schemas.openxmlformats.org/officeDocument/2006/relationships/image" Target="../media/image12.wmf"/><Relationship Id="rId40" Type="http://schemas.openxmlformats.org/officeDocument/2006/relationships/tags" Target="../tags/tag6.xml"/><Relationship Id="rId4" Type="http://schemas.openxmlformats.org/officeDocument/2006/relationships/audio" Target="file:///D:\&#26700;&#38754;\&#20219;&#29840;&#35780;&#36873;&#20840;&#21439;&#25945;&#22363;&#26032;&#26143;&#26448;&#26009;\&#20219;&#29840;&#35838;&#20214;&#8212;&#8212;&#39640;&#20130;&#30340;&#35199;&#21271;&#33108;\&#36208;&#32475;&#24030;.mp3" TargetMode="External"/><Relationship Id="rId39" Type="http://schemas.openxmlformats.org/officeDocument/2006/relationships/control" Target="../activeX/activeX6.xml"/><Relationship Id="rId38" Type="http://schemas.openxmlformats.org/officeDocument/2006/relationships/image" Target="../media/image11.wmf"/><Relationship Id="rId37" Type="http://schemas.openxmlformats.org/officeDocument/2006/relationships/tags" Target="../tags/tag5.xml"/><Relationship Id="rId36" Type="http://schemas.openxmlformats.org/officeDocument/2006/relationships/control" Target="../activeX/activeX5.xml"/><Relationship Id="rId35" Type="http://schemas.microsoft.com/office/2007/relationships/media" Target="file:///D:\&#26700;&#38754;\&#20219;&#29840;&#35780;&#36873;&#20840;&#21439;&#25945;&#22363;&#26032;&#26143;&#26448;&#26009;\&#20219;&#29840;&#35838;&#20214;&#8212;&#8212;&#39640;&#20130;&#30340;&#35199;&#21271;&#33108;\&#20132;&#22478;&#23665;.mp3" TargetMode="External"/><Relationship Id="rId34" Type="http://schemas.openxmlformats.org/officeDocument/2006/relationships/audio" Target="file:///D:\&#26700;&#38754;\&#20219;&#29840;&#35780;&#36873;&#20840;&#21439;&#25945;&#22363;&#26032;&#26143;&#26448;&#26009;\&#20219;&#29840;&#35838;&#20214;&#8212;&#8212;&#39640;&#20130;&#30340;&#35199;&#21271;&#33108;\&#20132;&#22478;&#23665;.mp3" TargetMode="External"/><Relationship Id="rId33" Type="http://schemas.microsoft.com/office/2007/relationships/media" Target="file:///D:\&#26700;&#38754;\&#20219;&#29840;&#35780;&#36873;&#20840;&#21439;&#25945;&#22363;&#26032;&#26143;&#26448;&#26009;\&#20219;&#29840;&#35838;&#20214;&#8212;&#8212;&#39640;&#20130;&#30340;&#35199;&#21271;&#33108;\&#21106;&#33692;&#40614;.mp3" TargetMode="External"/><Relationship Id="rId32" Type="http://schemas.openxmlformats.org/officeDocument/2006/relationships/audio" Target="file:///D:\&#26700;&#38754;\&#20219;&#29840;&#35780;&#36873;&#20840;&#21439;&#25945;&#22363;&#26032;&#26143;&#26448;&#26009;\&#20219;&#29840;&#35838;&#20214;&#8212;&#8212;&#39640;&#20130;&#30340;&#35199;&#21271;&#33108;\&#21106;&#33692;&#40614;.mp3" TargetMode="External"/><Relationship Id="rId31" Type="http://schemas.microsoft.com/office/2007/relationships/media" Target="file:///D:\&#26700;&#38754;\&#20219;&#29840;&#35780;&#36873;&#20840;&#21439;&#25945;&#22363;&#26032;&#26143;&#26448;&#26009;\&#20219;&#29840;&#35838;&#20214;&#8212;&#8212;&#39640;&#20130;&#30340;&#35199;&#21271;&#33108;\&#19977;&#21313;&#37324;&#38138;.mp3" TargetMode="External"/><Relationship Id="rId30" Type="http://schemas.openxmlformats.org/officeDocument/2006/relationships/audio" Target="file:///D:\&#26700;&#38754;\&#20219;&#29840;&#35780;&#36873;&#20840;&#21439;&#25945;&#22363;&#26032;&#26143;&#26448;&#26009;\&#20219;&#29840;&#35838;&#20214;&#8212;&#8212;&#39640;&#20130;&#30340;&#35199;&#21271;&#33108;\&#19977;&#21313;&#37324;&#38138;.mp3" TargetMode="External"/><Relationship Id="rId3" Type="http://schemas.openxmlformats.org/officeDocument/2006/relationships/image" Target="../media/image4.png"/><Relationship Id="rId29" Type="http://schemas.microsoft.com/office/2007/relationships/media" Target="file:///D:\&#26700;&#38754;\&#20219;&#29840;&#35780;&#36873;&#20840;&#21439;&#25945;&#22363;&#26032;&#26143;&#26448;&#26009;\&#20219;&#29840;&#35838;&#20214;&#8212;&#8212;&#39640;&#20130;&#30340;&#35199;&#21271;&#33108;\&#36214;&#29298;&#28789;.mp3" TargetMode="External"/><Relationship Id="rId28" Type="http://schemas.openxmlformats.org/officeDocument/2006/relationships/audio" Target="file:///D:\&#26700;&#38754;\&#20219;&#29840;&#35780;&#36873;&#20840;&#21439;&#25945;&#22363;&#26032;&#26143;&#26448;&#26009;\&#20219;&#29840;&#35838;&#20214;&#8212;&#8212;&#39640;&#20130;&#30340;&#35199;&#21271;&#33108;\&#36214;&#29298;&#28789;.mp3" TargetMode="External"/><Relationship Id="rId27" Type="http://schemas.microsoft.com/office/2007/relationships/media" Target="file:///D:\&#26700;&#38754;\&#20219;&#29840;&#35780;&#36873;&#20840;&#21439;&#25945;&#22363;&#26032;&#26143;&#26448;&#26009;\&#20219;&#29840;&#35838;&#20214;&#8212;&#8212;&#39640;&#20130;&#30340;&#35199;&#21271;&#33108;\&#32483;&#33655;&#21253;.mp3" TargetMode="External"/><Relationship Id="rId26" Type="http://schemas.openxmlformats.org/officeDocument/2006/relationships/audio" Target="file:///D:\&#26700;&#38754;\&#20219;&#29840;&#35780;&#36873;&#20840;&#21439;&#25945;&#22363;&#26032;&#26143;&#26448;&#26009;\&#20219;&#29840;&#35838;&#20214;&#8212;&#8212;&#39640;&#20130;&#30340;&#35199;&#21271;&#33108;\&#32483;&#33655;&#21253;.mp3" TargetMode="External"/><Relationship Id="rId25" Type="http://schemas.microsoft.com/office/2007/relationships/media" Target="file:///D:\&#26700;&#38754;\&#20219;&#29840;&#35780;&#36873;&#20840;&#21439;&#25945;&#22363;&#26032;&#26143;&#26448;&#26009;\&#20219;&#29840;&#35838;&#20214;&#8212;&#8212;&#39640;&#20130;&#30340;&#35199;&#21271;&#33108;\&#23569;&#24180;&#22766;&#24535;&#19981;&#35328;&#24833;.mp3" TargetMode="External"/><Relationship Id="rId24" Type="http://schemas.openxmlformats.org/officeDocument/2006/relationships/audio" Target="file:///D:\&#26700;&#38754;\&#20219;&#29840;&#35780;&#36873;&#20840;&#21439;&#25945;&#22363;&#26032;&#26143;&#26448;&#26009;\&#20219;&#29840;&#35838;&#20214;&#8212;&#8212;&#39640;&#20130;&#30340;&#35199;&#21271;&#33108;\&#23569;&#24180;&#22766;&#24535;&#19981;&#35328;&#24833;.mp3" TargetMode="External"/><Relationship Id="rId23" Type="http://schemas.microsoft.com/office/2007/relationships/media" Target="file:///D:\&#26700;&#38754;\&#20219;&#29840;&#35780;&#36873;&#20840;&#21439;&#25945;&#22363;&#26032;&#26143;&#26448;&#26009;\&#20219;&#29840;&#35838;&#20214;&#8212;&#8212;&#39640;&#20130;&#30340;&#35199;&#21271;&#33108;\&#20848;&#33457;&#33457;.mp3" TargetMode="External"/><Relationship Id="rId22" Type="http://schemas.openxmlformats.org/officeDocument/2006/relationships/audio" Target="file:///D:\&#26700;&#38754;\&#20219;&#29840;&#35780;&#36873;&#20840;&#21439;&#25945;&#22363;&#26032;&#26143;&#26448;&#26009;\&#20219;&#29840;&#35838;&#20214;&#8212;&#8212;&#39640;&#20130;&#30340;&#35199;&#21271;&#33108;\&#20848;&#33457;&#33457;.mp3" TargetMode="External"/><Relationship Id="rId21" Type="http://schemas.microsoft.com/office/2007/relationships/media" Target="file:///D:\&#26700;&#38754;\&#20219;&#29840;&#35780;&#36873;&#20840;&#21439;&#25945;&#22363;&#26032;&#26143;&#26448;&#26009;\&#20219;&#29840;&#35838;&#20214;&#8212;&#8212;&#39640;&#20130;&#30340;&#35199;&#21271;&#33108;\&#40644;&#22303;&#39640;&#22369;.mp3" TargetMode="External"/><Relationship Id="rId20" Type="http://schemas.openxmlformats.org/officeDocument/2006/relationships/audio" Target="file:///D:\&#26700;&#38754;\&#20219;&#29840;&#35780;&#36873;&#20840;&#21439;&#25945;&#22363;&#26032;&#26143;&#26448;&#26009;\&#20219;&#29840;&#35838;&#20214;&#8212;&#8212;&#39640;&#20130;&#30340;&#35199;&#21271;&#33108;\&#40644;&#22303;&#39640;&#22369;.mp3" TargetMode="External"/><Relationship Id="rId2" Type="http://schemas.microsoft.com/office/2007/relationships/media" Target="file:///D:\&#26700;&#38754;\&#20219;&#29840;&#35780;&#36873;&#20840;&#21439;&#25945;&#22363;&#26032;&#26143;&#26448;&#26009;\&#20219;&#29840;&#35838;&#20214;&#8212;&#8212;&#39640;&#20130;&#30340;&#35199;&#21271;&#33108;\&#36208;&#35199;&#21475;.mp3" TargetMode="External"/><Relationship Id="rId19" Type="http://schemas.microsoft.com/office/2007/relationships/media" Target="file:///D:\&#26700;&#38754;\&#20219;&#29840;&#35780;&#36873;&#20840;&#21439;&#25945;&#22363;&#26032;&#26143;&#26448;&#26009;\&#20219;&#29840;&#35838;&#20214;&#8212;&#8212;&#39640;&#20130;&#30340;&#35199;&#21271;&#33108;\&#19968;&#26080;&#25152;&#26377;.mp3" TargetMode="External"/><Relationship Id="rId18" Type="http://schemas.openxmlformats.org/officeDocument/2006/relationships/audio" Target="file:///D:\&#26700;&#38754;\&#20219;&#29840;&#35780;&#36873;&#20840;&#21439;&#25945;&#22363;&#26032;&#26143;&#26448;&#26009;\&#20219;&#29840;&#35838;&#20214;&#8212;&#8212;&#39640;&#20130;&#30340;&#35199;&#21271;&#33108;\&#19968;&#26080;&#25152;&#26377;.mp3" TargetMode="External"/><Relationship Id="rId17" Type="http://schemas.microsoft.com/office/2007/relationships/media" Target="file:///D:\&#26700;&#38754;\&#20219;&#29840;&#35780;&#36873;&#20840;&#21439;&#25945;&#22363;&#26032;&#26143;&#26448;&#26009;\&#20219;&#29840;&#35838;&#20214;&#8212;&#8212;&#39640;&#20130;&#30340;&#35199;&#21271;&#33108;\&#20116;&#21733;&#25918;&#32650;.mp3" TargetMode="External"/><Relationship Id="rId16" Type="http://schemas.openxmlformats.org/officeDocument/2006/relationships/audio" Target="file:///D:\&#26700;&#38754;\&#20219;&#29840;&#35780;&#36873;&#20840;&#21439;&#25945;&#22363;&#26032;&#26143;&#26448;&#26009;\&#20219;&#29840;&#35838;&#20214;&#8212;&#8212;&#39640;&#20130;&#30340;&#35199;&#21271;&#33108;\&#20116;&#21733;&#25918;&#32650;.mp3" TargetMode="External"/><Relationship Id="rId15" Type="http://schemas.microsoft.com/office/2007/relationships/media" Target="file:///D:\&#26700;&#38754;\&#20219;&#29840;&#35780;&#36873;&#20840;&#21439;&#25945;&#22363;&#26032;&#26143;&#26448;&#26009;\&#20219;&#29840;&#35838;&#20214;&#8212;&#8212;&#39640;&#20130;&#30340;&#35199;&#21271;&#33108;\&#25105;&#28909;&#24651;&#30340;&#25925;&#20065;.mp3" TargetMode="External"/><Relationship Id="rId14" Type="http://schemas.openxmlformats.org/officeDocument/2006/relationships/audio" Target="file:///D:\&#26700;&#38754;\&#20219;&#29840;&#35780;&#36873;&#20840;&#21439;&#25945;&#22363;&#26032;&#26143;&#26448;&#26009;\&#20219;&#29840;&#35838;&#20214;&#8212;&#8212;&#39640;&#20130;&#30340;&#35199;&#21271;&#33108;\&#25105;&#28909;&#24651;&#30340;&#25925;&#20065;.mp3" TargetMode="External"/><Relationship Id="rId13" Type="http://schemas.microsoft.com/office/2007/relationships/media" Target="file:///D:\&#26700;&#38754;\&#20219;&#29840;&#35780;&#36873;&#20840;&#21439;&#25945;&#22363;&#26032;&#26143;&#26448;&#26009;\&#20219;&#29840;&#35838;&#20214;&#8212;&#8212;&#39640;&#20130;&#30340;&#35199;&#21271;&#33108;\&#21313;&#20116;&#30340;&#26376;&#20142;&#21313;&#20845;&#22278;.mp3" TargetMode="External"/><Relationship Id="rId12" Type="http://schemas.openxmlformats.org/officeDocument/2006/relationships/audio" Target="file:///D:\&#26700;&#38754;\&#20219;&#29840;&#35780;&#36873;&#20840;&#21439;&#25945;&#22363;&#26032;&#26143;&#26448;&#26009;\&#20219;&#29840;&#35838;&#20214;&#8212;&#8212;&#39640;&#20130;&#30340;&#35199;&#21271;&#33108;\&#21313;&#20116;&#30340;&#26376;&#20142;&#21313;&#20845;&#22278;.mp3" TargetMode="External"/><Relationship Id="rId11" Type="http://schemas.microsoft.com/office/2007/relationships/media" Target="file:///D:\&#26700;&#38754;\&#20219;&#29840;&#35780;&#36873;&#20840;&#21439;&#25945;&#22363;&#26032;&#26143;&#26448;&#26009;\&#20219;&#29840;&#35838;&#20214;&#8212;&#8212;&#39640;&#20130;&#30340;&#35199;&#21271;&#33108;\&#24515;&#20013;&#30340;&#22826;&#38451;.mp3" TargetMode="External"/><Relationship Id="rId10" Type="http://schemas.openxmlformats.org/officeDocument/2006/relationships/audio" Target="file:///D:\&#26700;&#38754;\&#20219;&#29840;&#35780;&#36873;&#20840;&#21439;&#25945;&#22363;&#26032;&#26143;&#26448;&#26009;\&#20219;&#29840;&#35838;&#20214;&#8212;&#8212;&#39640;&#20130;&#30340;&#35199;&#21271;&#33108;\&#24515;&#20013;&#30340;&#22826;&#38451;.mp3" TargetMode="External"/><Relationship Id="rId1" Type="http://schemas.openxmlformats.org/officeDocument/2006/relationships/audio" Target="file:///D:\&#26700;&#38754;\&#20219;&#29840;&#35780;&#36873;&#20840;&#21439;&#25945;&#22363;&#26032;&#26143;&#26448;&#26009;\&#20219;&#29840;&#35838;&#20214;&#8212;&#8212;&#39640;&#20130;&#30340;&#35199;&#21271;&#33108;\&#36208;&#35199;&#21475;.mp3" TargetMode="Externa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wmf"/><Relationship Id="rId7" Type="http://schemas.openxmlformats.org/officeDocument/2006/relationships/tags" Target="../tags/tag1.xml"/><Relationship Id="rId6" Type="http://schemas.openxmlformats.org/officeDocument/2006/relationships/control" Target="../activeX/activeX1.xml"/><Relationship Id="rId5" Type="http://schemas.openxmlformats.org/officeDocument/2006/relationships/hyperlink" Target="&#38463;&#23453;-&#23665;&#20025;&#20025;&#24320;&#33457;&#32418;&#33395;&#33395;.mpg" TargetMode="External"/><Relationship Id="rId4" Type="http://schemas.openxmlformats.org/officeDocument/2006/relationships/image" Target="../media/image5.jpeg"/><Relationship Id="rId3" Type="http://schemas.openxmlformats.org/officeDocument/2006/relationships/image" Target="../media/image4.png"/><Relationship Id="rId2" Type="http://schemas.microsoft.com/office/2007/relationships/media" Target="file:///C:\Documents%20and%20Settings\Administrator\&#26700;&#38754;\&#39640;&#20130;&#30340;&#35199;&#21271;&#33108;\&#20185;&#22659;.mp3" TargetMode="External"/><Relationship Id="rId10" Type="http://schemas.openxmlformats.org/officeDocument/2006/relationships/vmlDrawing" Target="../drawings/vmlDrawing1.vml"/><Relationship Id="rId1" Type="http://schemas.openxmlformats.org/officeDocument/2006/relationships/audio" Target="file:///C:\Documents%20and%20Settings\Administrator\&#26700;&#38754;\&#39640;&#20130;&#30340;&#35199;&#21271;&#33108;\&#20185;&#22659;.mp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0.xml"/><Relationship Id="rId3" Type="http://schemas.openxmlformats.org/officeDocument/2006/relationships/image" Target="../media/image7.wmf"/><Relationship Id="rId2" Type="http://schemas.openxmlformats.org/officeDocument/2006/relationships/tags" Target="../tags/tag2.xml"/><Relationship Id="rId1" Type="http://schemas.openxmlformats.org/officeDocument/2006/relationships/control" Target="../activeX/activeX2.xml"/></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9.wmf"/><Relationship Id="rId6" Type="http://schemas.openxmlformats.org/officeDocument/2006/relationships/tags" Target="../tags/tag3.xml"/><Relationship Id="rId5" Type="http://schemas.openxmlformats.org/officeDocument/2006/relationships/control" Target="../activeX/activeX3.xml"/><Relationship Id="rId4" Type="http://schemas.openxmlformats.org/officeDocument/2006/relationships/image" Target="../media/image4.png"/><Relationship Id="rId3" Type="http://schemas.microsoft.com/office/2007/relationships/media" Target="file:///D:\&#26700;&#38754;\&#20219;&#29840;&#35780;&#36873;&#20840;&#21439;&#25945;&#22363;&#26032;&#26143;&#26448;&#26009;\&#20219;&#29840;&#35838;&#20214;&#8212;&#8212;&#39640;&#20130;&#30340;&#35199;&#21271;&#33108;\&#21032;&#27915;&#33419;&#65288;&#22899;&#22768;&#29420;&#21809;&#65289;.mp3" TargetMode="External"/><Relationship Id="rId2" Type="http://schemas.openxmlformats.org/officeDocument/2006/relationships/audio" Target="file:///D:\&#26700;&#38754;\&#20219;&#29840;&#35780;&#36873;&#20840;&#21439;&#25945;&#22363;&#26032;&#26143;&#26448;&#26009;\&#20219;&#29840;&#35838;&#20214;&#8212;&#8212;&#39640;&#20130;&#30340;&#35199;&#21271;&#33108;\&#21032;&#27915;&#33419;&#65288;&#22899;&#22768;&#29420;&#21809;&#65289;.mp3" TargetMode="Externa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2" name="图片 17411" descr="西北"/>
          <p:cNvPicPr>
            <a:picLocks noChangeAspect="1"/>
          </p:cNvPicPr>
          <p:nvPr/>
        </p:nvPicPr>
        <p:blipFill>
          <a:blip r:embed="rId1"/>
          <a:stretch>
            <a:fillRect/>
          </a:stretch>
        </p:blipFill>
        <p:spPr>
          <a:xfrm>
            <a:off x="0" y="0"/>
            <a:ext cx="9324975" cy="6858000"/>
          </a:xfrm>
          <a:prstGeom prst="rect">
            <a:avLst/>
          </a:prstGeom>
          <a:noFill/>
          <a:ln w="9525">
            <a:noFill/>
          </a:ln>
        </p:spPr>
      </p:pic>
      <p:sp>
        <p:nvSpPr>
          <p:cNvPr id="17410" name="标题 17409"/>
          <p:cNvSpPr>
            <a:spLocks noGrp="1" noRot="1"/>
          </p:cNvSpPr>
          <p:nvPr>
            <p:ph type="ctrTitle"/>
          </p:nvPr>
        </p:nvSpPr>
        <p:spPr>
          <a:xfrm>
            <a:off x="684213" y="1052513"/>
            <a:ext cx="7772400" cy="2449512"/>
          </a:xfrm>
        </p:spPr>
        <p:txBody>
          <a:bodyPr anchor="ctr"/>
          <a:p>
            <a:pPr defTabSz="914400">
              <a:buSzPct val="100000"/>
            </a:pPr>
            <a:r>
              <a:rPr lang="zh-CN" altLang="en-US" sz="5400" kern="1200" baseline="0" dirty="0">
                <a:solidFill>
                  <a:srgbClr val="FF00FF"/>
                </a:solidFill>
                <a:effectLst>
                  <a:outerShdw blurRad="38100" dist="38100" dir="2700000">
                    <a:srgbClr val="000000"/>
                  </a:outerShdw>
                </a:effectLst>
                <a:latin typeface="Arial" panose="020B0604020202020204" pitchFamily="34" charset="0"/>
                <a:ea typeface="隶书" panose="02010509060101010101" pitchFamily="49" charset="-122"/>
              </a:rPr>
              <a:t>第二单元第一节</a:t>
            </a:r>
            <a:br>
              <a:rPr lang="zh-CN" altLang="en-US" sz="8000" kern="1200" baseline="0" dirty="0">
                <a:solidFill>
                  <a:srgbClr val="FF00FF"/>
                </a:solidFill>
                <a:effectLst>
                  <a:outerShdw blurRad="38100" dist="38100" dir="2700000">
                    <a:srgbClr val="000000"/>
                  </a:outerShdw>
                </a:effectLst>
                <a:latin typeface="Arial" panose="020B0604020202020204" pitchFamily="34" charset="0"/>
                <a:ea typeface="隶书" panose="02010509060101010101" pitchFamily="49" charset="-122"/>
              </a:rPr>
            </a:br>
            <a:r>
              <a:rPr lang="zh-CN" altLang="en-US" sz="8000" kern="1200" baseline="0" dirty="0">
                <a:solidFill>
                  <a:srgbClr val="FF00FF"/>
                </a:solidFill>
                <a:effectLst>
                  <a:outerShdw blurRad="38100" dist="38100" dir="2700000">
                    <a:srgbClr val="000000"/>
                  </a:outerShdw>
                </a:effectLst>
                <a:latin typeface="Arial" panose="020B0604020202020204" pitchFamily="34" charset="0"/>
                <a:ea typeface="隶书" panose="02010509060101010101" pitchFamily="49" charset="-122"/>
              </a:rPr>
              <a:t>高亢的西北腔</a:t>
            </a:r>
            <a:endParaRPr lang="zh-CN" altLang="en-US" sz="8000" kern="1200" baseline="0" dirty="0">
              <a:solidFill>
                <a:srgbClr val="FF00FF"/>
              </a:solidFill>
              <a:effectLst>
                <a:outerShdw blurRad="38100" dist="38100" dir="2700000">
                  <a:srgbClr val="000000"/>
                </a:outerShdw>
              </a:effectLst>
              <a:latin typeface="Arial" panose="020B0604020202020204" pitchFamily="34" charset="0"/>
              <a:ea typeface="隶书" panose="020105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6" name="矩形 79875"/>
          <p:cNvSpPr>
            <a:spLocks noRot="1"/>
          </p:cNvSpPr>
          <p:nvPr/>
        </p:nvSpPr>
        <p:spPr>
          <a:xfrm>
            <a:off x="301625" y="-26987"/>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dirty="0"/>
              <a:t>西北民歌</a:t>
            </a:r>
            <a:r>
              <a:rPr lang="en-US" altLang="zh-CN">
                <a:latin typeface="Arial" panose="020B0604020202020204" pitchFamily="34" charset="0"/>
              </a:rPr>
              <a:t>——</a:t>
            </a:r>
            <a:r>
              <a:rPr lang="zh-CN" altLang="en-US" dirty="0"/>
              <a:t>花儿</a:t>
            </a:r>
            <a:endParaRPr lang="zh-CN" altLang="en-US" dirty="0"/>
          </a:p>
        </p:txBody>
      </p:sp>
      <p:sp>
        <p:nvSpPr>
          <p:cNvPr id="79877" name="矩形 79876"/>
          <p:cNvSpPr>
            <a:spLocks noRot="1"/>
          </p:cNvSpPr>
          <p:nvPr/>
        </p:nvSpPr>
        <p:spPr>
          <a:xfrm>
            <a:off x="0" y="1125538"/>
            <a:ext cx="1692275" cy="497363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800" dirty="0"/>
              <a:t>欣赏曲目青海民歌</a:t>
            </a:r>
            <a:r>
              <a:rPr lang="en-US" altLang="zh-CN" sz="2800" dirty="0"/>
              <a:t>《</a:t>
            </a:r>
            <a:r>
              <a:rPr lang="zh-CN" altLang="en-US" sz="2800" dirty="0"/>
              <a:t>上去高山望平川</a:t>
            </a:r>
            <a:r>
              <a:rPr lang="en-US" altLang="zh-CN" sz="2800" dirty="0"/>
              <a:t>》 </a:t>
            </a:r>
            <a:r>
              <a:rPr lang="zh-CN" altLang="en-US" sz="2800" dirty="0"/>
              <a:t>，聆听时，请对比和体会与信天游的音乐风格的不同之处。</a:t>
            </a:r>
            <a:endParaRPr lang="zh-CN" altLang="en-US" sz="2800" dirty="0"/>
          </a:p>
        </p:txBody>
      </p:sp>
    </p:spTree>
    <p:controls>
      <mc:AlternateContent xmlns:mc="http://schemas.openxmlformats.org/markup-compatibility/2006">
        <mc:Choice xmlns:v="urn:schemas-microsoft-com:vml" Requires="v">
          <p:control spid="2" name="andplayer1" r:id="rId1" imgW="6833235" imgH="5236210"/>
        </mc:Choice>
        <mc:Fallback>
          <p:control name="andplayer1" r:id="rId1" imgW="6833235" imgH="5236210">
            <p:pic>
              <p:nvPicPr>
                <p:cNvPr id="0" name="andplayer1"/>
                <p:cNvPicPr/>
                <p:nvPr>
                  <p:custDataLst>
                    <p:tags r:id="rId2"/>
                  </p:custDataLst>
                </p:nvPr>
              </p:nvPicPr>
              <p:blipFill>
                <a:blip r:embed="rId3"/>
                <a:stretch>
                  <a:fillRect/>
                </a:stretch>
              </p:blipFill>
              <p:spPr>
                <a:xfrm>
                  <a:off x="2009140" y="1226185"/>
                  <a:ext cx="6833235" cy="5236210"/>
                </a:xfrm>
                <a:prstGeom prst="rect">
                  <a:avLst/>
                </a:prstGeom>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noRot="1"/>
          </p:cNvSpPr>
          <p:nvPr>
            <p:ph type="title"/>
          </p:nvPr>
        </p:nvSpPr>
        <p:spPr/>
        <p:txBody>
          <a:bodyPr anchor="ctr"/>
          <a:p>
            <a:pPr algn="l"/>
            <a:r>
              <a:rPr lang="zh-CN" altLang="en-US" b="1" dirty="0"/>
              <a:t>西北民歌的特征：</a:t>
            </a:r>
            <a:endParaRPr lang="zh-CN" altLang="en-US" b="1" dirty="0"/>
          </a:p>
        </p:txBody>
      </p:sp>
      <p:sp>
        <p:nvSpPr>
          <p:cNvPr id="81923" name="文本占位符 81922"/>
          <p:cNvSpPr>
            <a:spLocks noGrp="1" noRot="1"/>
          </p:cNvSpPr>
          <p:nvPr>
            <p:ph type="body" idx="1"/>
          </p:nvPr>
        </p:nvSpPr>
        <p:spPr/>
        <p:txBody>
          <a:bodyPr/>
          <a:p>
            <a:pPr marL="719455" indent="-719455">
              <a:buNone/>
            </a:pPr>
            <a:r>
              <a:rPr lang="en-US" altLang="zh-CN" sz="3600" b="1" dirty="0"/>
              <a:t>1</a:t>
            </a:r>
            <a:r>
              <a:rPr lang="zh-CN" altLang="en-US" sz="3600" b="1" dirty="0"/>
              <a:t>、体裁丰富多彩，个性鲜明，生活气息深厚。</a:t>
            </a:r>
            <a:endParaRPr lang="zh-CN" altLang="en-US" sz="3600" b="1" dirty="0"/>
          </a:p>
          <a:p>
            <a:pPr marL="719455" indent="-719455">
              <a:buNone/>
            </a:pPr>
            <a:r>
              <a:rPr lang="en-US" altLang="zh-CN" sz="3600" b="1" dirty="0"/>
              <a:t>2</a:t>
            </a:r>
            <a:r>
              <a:rPr lang="zh-CN" altLang="en-US" sz="3600" b="1" dirty="0"/>
              <a:t>、歌曲演唱形式多种多样， 即兴演唱、独唱、对唱等。</a:t>
            </a:r>
            <a:endParaRPr lang="zh-CN" altLang="en-US" sz="3600" b="1" dirty="0"/>
          </a:p>
          <a:p>
            <a:pPr marL="719455" indent="-719455">
              <a:buNone/>
            </a:pPr>
            <a:r>
              <a:rPr lang="en-US" altLang="zh-CN" sz="3600" b="1" dirty="0"/>
              <a:t>3</a:t>
            </a:r>
            <a:r>
              <a:rPr lang="zh-CN" altLang="en-US" sz="3600" b="1" dirty="0"/>
              <a:t>、音乐风格高亢、悠远、舒展、自由。</a:t>
            </a:r>
            <a:endParaRPr lang="zh-CN" altLang="en-US"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noRot="1"/>
          </p:cNvSpPr>
          <p:nvPr>
            <p:ph type="title"/>
          </p:nvPr>
        </p:nvSpPr>
        <p:spPr/>
        <p:txBody>
          <a:bodyPr anchor="ctr"/>
          <a:p>
            <a:pPr algn="l"/>
            <a:r>
              <a:rPr lang="zh-CN" altLang="en-US" sz="4800" dirty="0"/>
              <a:t>拓展与探究</a:t>
            </a:r>
            <a:endParaRPr lang="zh-CN" altLang="en-US" sz="4800" dirty="0"/>
          </a:p>
        </p:txBody>
      </p:sp>
      <p:sp>
        <p:nvSpPr>
          <p:cNvPr id="82947" name="文本占位符 82946"/>
          <p:cNvSpPr>
            <a:spLocks noGrp="1" noRot="1"/>
          </p:cNvSpPr>
          <p:nvPr>
            <p:ph type="body" idx="1"/>
          </p:nvPr>
        </p:nvSpPr>
        <p:spPr/>
        <p:txBody>
          <a:bodyPr/>
          <a:p>
            <a:r>
              <a:rPr lang="en-US" altLang="zh-CN" dirty="0"/>
              <a:t>1</a:t>
            </a:r>
            <a:r>
              <a:rPr lang="zh-CN" altLang="en-US" dirty="0"/>
              <a:t>、聆听、辨别不同地区的西北民歌。</a:t>
            </a:r>
            <a:endParaRPr lang="zh-CN" altLang="en-US" dirty="0"/>
          </a:p>
          <a:p>
            <a:r>
              <a:rPr lang="en-US" altLang="zh-CN" dirty="0"/>
              <a:t>2</a:t>
            </a:r>
            <a:r>
              <a:rPr lang="zh-CN" altLang="en-US" dirty="0"/>
              <a:t>、师生学唱并创作西北民歌。 </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noRot="1"/>
          </p:cNvSpPr>
          <p:nvPr>
            <p:ph type="title"/>
          </p:nvPr>
        </p:nvSpPr>
        <p:spPr/>
        <p:txBody>
          <a:bodyPr anchor="ctr"/>
          <a:p>
            <a:pPr algn="l"/>
            <a:r>
              <a:rPr lang="zh-CN" altLang="en-US" sz="4800" dirty="0"/>
              <a:t>拓展与探究</a:t>
            </a:r>
            <a:endParaRPr lang="zh-CN" altLang="en-US" sz="4800" dirty="0"/>
          </a:p>
        </p:txBody>
      </p:sp>
      <p:sp>
        <p:nvSpPr>
          <p:cNvPr id="84995" name="文本占位符 84994"/>
          <p:cNvSpPr>
            <a:spLocks noGrp="1" noRot="1"/>
          </p:cNvSpPr>
          <p:nvPr>
            <p:ph type="body" sz="half" idx="1"/>
          </p:nvPr>
        </p:nvSpPr>
        <p:spPr>
          <a:xfrm>
            <a:off x="142875" y="1341438"/>
            <a:ext cx="8893175" cy="1323975"/>
          </a:xfrm>
        </p:spPr>
        <p:txBody>
          <a:bodyPr/>
          <a:p>
            <a:pPr marL="0" indent="0">
              <a:buNone/>
            </a:pPr>
            <a:r>
              <a:rPr lang="en-US" altLang="zh-CN" sz="2000" dirty="0">
                <a:solidFill>
                  <a:srgbClr val="000000"/>
                </a:solidFill>
              </a:rPr>
              <a:t>      </a:t>
            </a:r>
            <a:r>
              <a:rPr lang="zh-CN" altLang="en-US" sz="2000" dirty="0">
                <a:solidFill>
                  <a:srgbClr val="000000"/>
                </a:solidFill>
              </a:rPr>
              <a:t>你会唱哪些西北民歌？选一首你熟悉的、喜爱的西北民歌唱一唱。</a:t>
            </a:r>
            <a:endParaRPr lang="zh-CN" altLang="en-US" sz="2000" dirty="0">
              <a:solidFill>
                <a:srgbClr val="000000"/>
              </a:solidFill>
            </a:endParaRPr>
          </a:p>
          <a:p>
            <a:pPr marL="0" indent="0">
              <a:buNone/>
            </a:pPr>
            <a:r>
              <a:rPr lang="zh-CN" altLang="en-US" sz="2000" dirty="0"/>
              <a:t>      把你知道的西北民歌及具有西北民歌特征的通俗歌曲的歌名写在课本</a:t>
            </a:r>
            <a:r>
              <a:rPr lang="en-US" altLang="zh-CN" sz="2000" dirty="0"/>
              <a:t>P.20</a:t>
            </a:r>
            <a:r>
              <a:rPr lang="zh-CN" altLang="en-US" sz="2000" dirty="0"/>
              <a:t>页的表格里。</a:t>
            </a:r>
            <a:endParaRPr lang="zh-CN" altLang="en-US" sz="2000" dirty="0"/>
          </a:p>
        </p:txBody>
      </p:sp>
      <p:graphicFrame>
        <p:nvGraphicFramePr>
          <p:cNvPr id="85036" name="内容占位符 85035"/>
          <p:cNvGraphicFramePr/>
          <p:nvPr>
            <p:ph sz="half" idx="2"/>
          </p:nvPr>
        </p:nvGraphicFramePr>
        <p:xfrm>
          <a:off x="468313" y="2492375"/>
          <a:ext cx="8280400" cy="3529013"/>
        </p:xfrm>
        <a:graphic>
          <a:graphicData uri="http://schemas.openxmlformats.org/drawingml/2006/table">
            <a:tbl>
              <a:tblPr/>
              <a:tblGrid>
                <a:gridCol w="4102100"/>
                <a:gridCol w="4178300"/>
              </a:tblGrid>
              <a:tr h="7445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solidFill>
                            <a:schemeClr val="tx2"/>
                          </a:solidFill>
                        </a:rPr>
                        <a:t>西北民歌</a:t>
                      </a:r>
                      <a:endParaRPr lang="zh-CN" altLang="en-US" b="1" dirty="0">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solidFill>
                            <a:schemeClr val="tx2"/>
                          </a:solidFill>
                        </a:rPr>
                        <a:t>通俗歌曲</a:t>
                      </a:r>
                      <a:endParaRPr lang="zh-CN" altLang="en-US" b="1" dirty="0">
                        <a:solidFill>
                          <a:schemeClr val="tx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84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tx2"/>
                          </a:solidFill>
                        </a:rPr>
                        <a:t>走西口        赶牲灵</a:t>
                      </a:r>
                      <a:endParaRPr lang="zh-CN" altLang="en-US" b="1" dirty="0">
                        <a:solidFill>
                          <a:schemeClr val="tx2"/>
                        </a:solidFill>
                      </a:endParaRPr>
                    </a:p>
                    <a:p>
                      <a:pPr marL="0" lvl="0" indent="0">
                        <a:buNone/>
                      </a:pPr>
                      <a:r>
                        <a:rPr lang="zh-CN" altLang="en-US" b="1" dirty="0">
                          <a:solidFill>
                            <a:schemeClr val="tx2"/>
                          </a:solidFill>
                        </a:rPr>
                        <a:t>兰花花        五哥放羊</a:t>
                      </a:r>
                      <a:endParaRPr lang="zh-CN" altLang="en-US" b="1" dirty="0">
                        <a:solidFill>
                          <a:schemeClr val="tx2"/>
                        </a:solidFill>
                      </a:endParaRPr>
                    </a:p>
                    <a:p>
                      <a:pPr marL="0" lvl="0" indent="0">
                        <a:buNone/>
                      </a:pPr>
                      <a:r>
                        <a:rPr lang="zh-CN" altLang="en-US" b="1" dirty="0">
                          <a:solidFill>
                            <a:schemeClr val="tx2"/>
                          </a:solidFill>
                        </a:rPr>
                        <a:t>绣荷包        三十里铺</a:t>
                      </a:r>
                      <a:endParaRPr lang="zh-CN" altLang="en-US" b="1" dirty="0">
                        <a:solidFill>
                          <a:schemeClr val="tx2"/>
                        </a:solidFill>
                      </a:endParaRPr>
                    </a:p>
                    <a:p>
                      <a:pPr marL="0" lvl="0" indent="0">
                        <a:buNone/>
                      </a:pPr>
                      <a:r>
                        <a:rPr lang="zh-CN" altLang="en-US" b="1" dirty="0">
                          <a:solidFill>
                            <a:schemeClr val="tx2"/>
                          </a:solidFill>
                        </a:rPr>
                        <a:t>交城山        割莜麦</a:t>
                      </a:r>
                      <a:endParaRPr lang="zh-CN" altLang="en-US" b="1" dirty="0">
                        <a:solidFill>
                          <a:schemeClr val="tx2"/>
                        </a:solidFill>
                      </a:endParaRPr>
                    </a:p>
                    <a:p>
                      <a:pPr marL="0" lvl="0" indent="0">
                        <a:buNone/>
                      </a:pPr>
                      <a:r>
                        <a:rPr lang="zh-CN" altLang="en-US" b="1" dirty="0">
                          <a:solidFill>
                            <a:schemeClr val="tx2"/>
                          </a:solidFill>
                        </a:rPr>
                        <a:t>黄河船夫曲</a:t>
                      </a:r>
                      <a:endParaRPr lang="zh-CN" altLang="en-US" b="1" dirty="0">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tx2"/>
                          </a:solidFill>
                        </a:rPr>
                        <a:t>黄土高坡       一无所有</a:t>
                      </a:r>
                      <a:endParaRPr lang="zh-CN" altLang="en-US" b="1" dirty="0">
                        <a:solidFill>
                          <a:schemeClr val="tx2"/>
                        </a:solidFill>
                      </a:endParaRPr>
                    </a:p>
                    <a:p>
                      <a:pPr marL="0" lvl="0" indent="0">
                        <a:buNone/>
                      </a:pPr>
                      <a:r>
                        <a:rPr lang="zh-CN" altLang="en-US" b="1" dirty="0">
                          <a:solidFill>
                            <a:schemeClr val="tx2"/>
                          </a:solidFill>
                        </a:rPr>
                        <a:t>心中的太阳       信天游</a:t>
                      </a:r>
                      <a:endParaRPr lang="zh-CN" altLang="en-US" b="1" dirty="0">
                        <a:solidFill>
                          <a:schemeClr val="tx2"/>
                        </a:solidFill>
                      </a:endParaRPr>
                    </a:p>
                    <a:p>
                      <a:pPr marL="0" lvl="0" indent="0">
                        <a:buNone/>
                      </a:pPr>
                      <a:r>
                        <a:rPr lang="zh-CN" altLang="en-US" b="1" dirty="0">
                          <a:solidFill>
                            <a:schemeClr val="tx2"/>
                          </a:solidFill>
                        </a:rPr>
                        <a:t>我热恋的故乡       心愿</a:t>
                      </a:r>
                      <a:endParaRPr lang="zh-CN" altLang="en-US" b="1" dirty="0">
                        <a:solidFill>
                          <a:schemeClr val="tx2"/>
                        </a:solidFill>
                      </a:endParaRPr>
                    </a:p>
                    <a:p>
                      <a:pPr marL="0" lvl="0" indent="0">
                        <a:buNone/>
                      </a:pPr>
                      <a:r>
                        <a:rPr lang="zh-CN" altLang="en-US" b="1" dirty="0">
                          <a:solidFill>
                            <a:schemeClr val="tx2"/>
                          </a:solidFill>
                        </a:rPr>
                        <a:t>十五的月亮十六圆</a:t>
                      </a:r>
                      <a:endParaRPr lang="zh-CN" altLang="en-US" b="1" dirty="0">
                        <a:solidFill>
                          <a:schemeClr val="tx2"/>
                        </a:solidFill>
                      </a:endParaRPr>
                    </a:p>
                    <a:p>
                      <a:pPr marL="0" lvl="0" indent="0">
                        <a:buNone/>
                      </a:pPr>
                      <a:r>
                        <a:rPr lang="zh-CN" altLang="en-US" b="1" dirty="0">
                          <a:solidFill>
                            <a:schemeClr val="tx2"/>
                          </a:solidFill>
                        </a:rPr>
                        <a:t>少年壮志不言愁</a:t>
                      </a:r>
                      <a:endParaRPr lang="zh-CN" altLang="en-US" b="1" dirty="0">
                        <a:solidFill>
                          <a:schemeClr val="tx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85015" name="走西口.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1619250" y="3357563"/>
            <a:ext cx="304800" cy="304800"/>
          </a:xfrm>
          <a:prstGeom prst="rect">
            <a:avLst/>
          </a:prstGeom>
          <a:noFill/>
          <a:ln w="9525">
            <a:noFill/>
          </a:ln>
        </p:spPr>
      </p:pic>
      <p:pic>
        <p:nvPicPr>
          <p:cNvPr id="85016" name="走绛州.mp3">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3"/>
          <a:stretch>
            <a:fillRect/>
          </a:stretch>
        </p:blipFill>
        <p:spPr>
          <a:xfrm>
            <a:off x="2339975" y="5445125"/>
            <a:ext cx="304800" cy="304800"/>
          </a:xfrm>
          <a:prstGeom prst="rect">
            <a:avLst/>
          </a:prstGeom>
          <a:noFill/>
          <a:ln w="9525">
            <a:noFill/>
          </a:ln>
        </p:spPr>
      </p:pic>
      <p:pic>
        <p:nvPicPr>
          <p:cNvPr id="85017" name="心愿.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3"/>
          <a:stretch>
            <a:fillRect/>
          </a:stretch>
        </p:blipFill>
        <p:spPr>
          <a:xfrm>
            <a:off x="8243888" y="4365625"/>
            <a:ext cx="304800" cy="304800"/>
          </a:xfrm>
          <a:prstGeom prst="rect">
            <a:avLst/>
          </a:prstGeom>
          <a:noFill/>
          <a:ln w="9525">
            <a:noFill/>
          </a:ln>
        </p:spPr>
      </p:pic>
      <p:pic>
        <p:nvPicPr>
          <p:cNvPr id="85018" name="信天游.mp3">
            <a:hlinkClick r:id="" action="ppaction://media"/>
          </p:cNvPr>
          <p:cNvPicPr>
            <a:picLocks noRot="1" noChangeAspect="1"/>
          </p:cNvPicPr>
          <p:nvPr>
            <a:audioFile r:link="rId8"/>
            <p:extLst>
              <p:ext uri="{DAA4B4D4-6D71-4841-9C94-3DE7FCFB9230}">
                <p14:media xmlns:p14="http://schemas.microsoft.com/office/powerpoint/2010/main" r:link="rId9"/>
              </p:ext>
            </p:extLst>
          </p:nvPr>
        </p:nvPicPr>
        <p:blipFill>
          <a:blip r:embed="rId3"/>
          <a:stretch>
            <a:fillRect/>
          </a:stretch>
        </p:blipFill>
        <p:spPr>
          <a:xfrm>
            <a:off x="8243888" y="3860800"/>
            <a:ext cx="304800" cy="304800"/>
          </a:xfrm>
          <a:prstGeom prst="rect">
            <a:avLst/>
          </a:prstGeom>
          <a:noFill/>
          <a:ln w="9525">
            <a:noFill/>
          </a:ln>
        </p:spPr>
      </p:pic>
      <p:pic>
        <p:nvPicPr>
          <p:cNvPr id="85019" name="心中的太阳.mp3">
            <a:hlinkClick r:id="" action="ppaction://media"/>
          </p:cNvPr>
          <p:cNvPicPr>
            <a:picLocks noRot="1" noChangeAspect="1"/>
          </p:cNvPicPr>
          <p:nvPr>
            <a:audioFile r:link="rId10"/>
            <p:extLst>
              <p:ext uri="{DAA4B4D4-6D71-4841-9C94-3DE7FCFB9230}">
                <p14:media xmlns:p14="http://schemas.microsoft.com/office/powerpoint/2010/main" r:link="rId11"/>
              </p:ext>
            </p:extLst>
          </p:nvPr>
        </p:nvPicPr>
        <p:blipFill>
          <a:blip r:embed="rId3"/>
          <a:stretch>
            <a:fillRect/>
          </a:stretch>
        </p:blipFill>
        <p:spPr>
          <a:xfrm>
            <a:off x="6443663" y="3860800"/>
            <a:ext cx="304800" cy="304800"/>
          </a:xfrm>
          <a:prstGeom prst="rect">
            <a:avLst/>
          </a:prstGeom>
          <a:noFill/>
          <a:ln w="9525">
            <a:noFill/>
          </a:ln>
        </p:spPr>
      </p:pic>
      <p:pic>
        <p:nvPicPr>
          <p:cNvPr id="85020" name="十五的月亮十六圆.mp3">
            <a:hlinkClick r:id="" action="ppaction://media"/>
          </p:cNvPr>
          <p:cNvPicPr>
            <a:picLocks noRot="1" noChangeAspect="1"/>
          </p:cNvPicPr>
          <p:nvPr>
            <a:audioFile r:link="rId12"/>
            <p:extLst>
              <p:ext uri="{DAA4B4D4-6D71-4841-9C94-3DE7FCFB9230}">
                <p14:media xmlns:p14="http://schemas.microsoft.com/office/powerpoint/2010/main" r:link="rId13"/>
              </p:ext>
            </p:extLst>
          </p:nvPr>
        </p:nvPicPr>
        <p:blipFill>
          <a:blip r:embed="rId3"/>
          <a:stretch>
            <a:fillRect/>
          </a:stretch>
        </p:blipFill>
        <p:spPr>
          <a:xfrm>
            <a:off x="7524750" y="4941888"/>
            <a:ext cx="304800" cy="304800"/>
          </a:xfrm>
          <a:prstGeom prst="rect">
            <a:avLst/>
          </a:prstGeom>
          <a:noFill/>
          <a:ln w="9525">
            <a:noFill/>
          </a:ln>
        </p:spPr>
      </p:pic>
      <p:pic>
        <p:nvPicPr>
          <p:cNvPr id="85021" name="我热恋的故乡.mp3">
            <a:hlinkClick r:id="" action="ppaction://media"/>
          </p:cNvPr>
          <p:cNvPicPr>
            <a:picLocks noRot="1" noChangeAspect="1"/>
          </p:cNvPicPr>
          <p:nvPr>
            <a:audioFile r:link="rId14"/>
            <p:extLst>
              <p:ext uri="{DAA4B4D4-6D71-4841-9C94-3DE7FCFB9230}">
                <p14:media xmlns:p14="http://schemas.microsoft.com/office/powerpoint/2010/main" r:link="rId15"/>
              </p:ext>
            </p:extLst>
          </p:nvPr>
        </p:nvPicPr>
        <p:blipFill>
          <a:blip r:embed="rId3"/>
          <a:stretch>
            <a:fillRect/>
          </a:stretch>
        </p:blipFill>
        <p:spPr>
          <a:xfrm>
            <a:off x="6804025" y="4437063"/>
            <a:ext cx="304800" cy="304800"/>
          </a:xfrm>
          <a:prstGeom prst="rect">
            <a:avLst/>
          </a:prstGeom>
          <a:noFill/>
          <a:ln w="9525">
            <a:noFill/>
          </a:ln>
        </p:spPr>
      </p:pic>
      <p:pic>
        <p:nvPicPr>
          <p:cNvPr id="85022" name="五哥放羊.mp3">
            <a:hlinkClick r:id="" action="ppaction://media"/>
          </p:cNvPr>
          <p:cNvPicPr>
            <a:picLocks noRot="1" noChangeAspect="1"/>
          </p:cNvPicPr>
          <p:nvPr>
            <a:audioFile r:link="rId16"/>
            <p:extLst>
              <p:ext uri="{DAA4B4D4-6D71-4841-9C94-3DE7FCFB9230}">
                <p14:media xmlns:p14="http://schemas.microsoft.com/office/powerpoint/2010/main" r:link="rId17"/>
              </p:ext>
            </p:extLst>
          </p:nvPr>
        </p:nvPicPr>
        <p:blipFill>
          <a:blip r:embed="rId3"/>
          <a:stretch>
            <a:fillRect/>
          </a:stretch>
        </p:blipFill>
        <p:spPr>
          <a:xfrm>
            <a:off x="3851275" y="3860800"/>
            <a:ext cx="304800" cy="304800"/>
          </a:xfrm>
          <a:prstGeom prst="rect">
            <a:avLst/>
          </a:prstGeom>
          <a:noFill/>
          <a:ln w="9525">
            <a:noFill/>
          </a:ln>
        </p:spPr>
      </p:pic>
      <p:pic>
        <p:nvPicPr>
          <p:cNvPr id="85023" name="一无所有.mp3">
            <a:hlinkClick r:id="" action="ppaction://media"/>
          </p:cNvPr>
          <p:cNvPicPr>
            <a:picLocks noRot="1" noChangeAspect="1"/>
          </p:cNvPicPr>
          <p:nvPr>
            <a:audioFile r:link="rId18"/>
            <p:extLst>
              <p:ext uri="{DAA4B4D4-6D71-4841-9C94-3DE7FCFB9230}">
                <p14:media xmlns:p14="http://schemas.microsoft.com/office/powerpoint/2010/main" r:link="rId19"/>
              </p:ext>
            </p:extLst>
          </p:nvPr>
        </p:nvPicPr>
        <p:blipFill>
          <a:blip r:embed="rId3"/>
          <a:stretch>
            <a:fillRect/>
          </a:stretch>
        </p:blipFill>
        <p:spPr>
          <a:xfrm>
            <a:off x="8172450" y="3357563"/>
            <a:ext cx="304800" cy="304800"/>
          </a:xfrm>
          <a:prstGeom prst="rect">
            <a:avLst/>
          </a:prstGeom>
          <a:noFill/>
          <a:ln w="9525">
            <a:noFill/>
          </a:ln>
        </p:spPr>
      </p:pic>
      <p:pic>
        <p:nvPicPr>
          <p:cNvPr id="85024" name="黄土高坡.mp3">
            <a:hlinkClick r:id="" action="ppaction://media"/>
          </p:cNvPr>
          <p:cNvPicPr>
            <a:picLocks noRot="1" noChangeAspect="1"/>
          </p:cNvPicPr>
          <p:nvPr>
            <a:audioFile r:link="rId20"/>
            <p:extLst>
              <p:ext uri="{DAA4B4D4-6D71-4841-9C94-3DE7FCFB9230}">
                <p14:media xmlns:p14="http://schemas.microsoft.com/office/powerpoint/2010/main" r:link="rId21"/>
              </p:ext>
            </p:extLst>
          </p:nvPr>
        </p:nvPicPr>
        <p:blipFill>
          <a:blip r:embed="rId3"/>
          <a:stretch>
            <a:fillRect/>
          </a:stretch>
        </p:blipFill>
        <p:spPr>
          <a:xfrm>
            <a:off x="6084888" y="3357563"/>
            <a:ext cx="304800" cy="304800"/>
          </a:xfrm>
          <a:prstGeom prst="rect">
            <a:avLst/>
          </a:prstGeom>
          <a:noFill/>
          <a:ln w="9525">
            <a:noFill/>
          </a:ln>
        </p:spPr>
      </p:pic>
      <p:pic>
        <p:nvPicPr>
          <p:cNvPr id="85025" name="兰花花.mp3">
            <a:hlinkClick r:id="" action="ppaction://media"/>
          </p:cNvPr>
          <p:cNvPicPr>
            <a:picLocks noRot="1" noChangeAspect="1"/>
          </p:cNvPicPr>
          <p:nvPr>
            <a:audioFile r:link="rId22"/>
            <p:extLst>
              <p:ext uri="{DAA4B4D4-6D71-4841-9C94-3DE7FCFB9230}">
                <p14:media xmlns:p14="http://schemas.microsoft.com/office/powerpoint/2010/main" r:link="rId23"/>
              </p:ext>
            </p:extLst>
          </p:nvPr>
        </p:nvPicPr>
        <p:blipFill>
          <a:blip r:embed="rId3"/>
          <a:stretch>
            <a:fillRect/>
          </a:stretch>
        </p:blipFill>
        <p:spPr>
          <a:xfrm>
            <a:off x="1619250" y="3860800"/>
            <a:ext cx="304800" cy="304800"/>
          </a:xfrm>
          <a:prstGeom prst="rect">
            <a:avLst/>
          </a:prstGeom>
          <a:noFill/>
          <a:ln w="9525">
            <a:noFill/>
          </a:ln>
        </p:spPr>
      </p:pic>
      <p:pic>
        <p:nvPicPr>
          <p:cNvPr id="85026" name="少年壮志不言愁.mp3">
            <a:hlinkClick r:id="" action="ppaction://media"/>
          </p:cNvPr>
          <p:cNvPicPr>
            <a:picLocks noRot="1" noChangeAspect="1"/>
          </p:cNvPicPr>
          <p:nvPr>
            <a:audioFile r:link="rId24"/>
            <p:extLst>
              <p:ext uri="{DAA4B4D4-6D71-4841-9C94-3DE7FCFB9230}">
                <p14:media xmlns:p14="http://schemas.microsoft.com/office/powerpoint/2010/main" r:link="rId25"/>
              </p:ext>
            </p:extLst>
          </p:nvPr>
        </p:nvPicPr>
        <p:blipFill>
          <a:blip r:embed="rId3"/>
          <a:stretch>
            <a:fillRect/>
          </a:stretch>
        </p:blipFill>
        <p:spPr>
          <a:xfrm>
            <a:off x="7164388" y="5445125"/>
            <a:ext cx="304800" cy="304800"/>
          </a:xfrm>
          <a:prstGeom prst="rect">
            <a:avLst/>
          </a:prstGeom>
          <a:noFill/>
          <a:ln w="9525">
            <a:noFill/>
          </a:ln>
        </p:spPr>
      </p:pic>
      <p:pic>
        <p:nvPicPr>
          <p:cNvPr id="85027" name="绣荷包.mp3">
            <a:hlinkClick r:id="" action="ppaction://media"/>
          </p:cNvPr>
          <p:cNvPicPr>
            <a:picLocks noRot="1" noChangeAspect="1"/>
          </p:cNvPicPr>
          <p:nvPr>
            <a:audioFile r:link="rId26"/>
            <p:extLst>
              <p:ext uri="{DAA4B4D4-6D71-4841-9C94-3DE7FCFB9230}">
                <p14:media xmlns:p14="http://schemas.microsoft.com/office/powerpoint/2010/main" r:link="rId27"/>
              </p:ext>
            </p:extLst>
          </p:nvPr>
        </p:nvPicPr>
        <p:blipFill>
          <a:blip r:embed="rId3"/>
          <a:stretch>
            <a:fillRect/>
          </a:stretch>
        </p:blipFill>
        <p:spPr>
          <a:xfrm>
            <a:off x="1619250" y="4437063"/>
            <a:ext cx="304800" cy="304800"/>
          </a:xfrm>
          <a:prstGeom prst="rect">
            <a:avLst/>
          </a:prstGeom>
          <a:noFill/>
          <a:ln w="9525">
            <a:noFill/>
          </a:ln>
        </p:spPr>
      </p:pic>
      <p:pic>
        <p:nvPicPr>
          <p:cNvPr id="85028" name="赶牲灵.mp3">
            <a:hlinkClick r:id="" action="ppaction://media"/>
          </p:cNvPr>
          <p:cNvPicPr>
            <a:picLocks noRot="1" noChangeAspect="1"/>
          </p:cNvPicPr>
          <p:nvPr>
            <a:audioFile r:link="rId28"/>
            <p:extLst>
              <p:ext uri="{DAA4B4D4-6D71-4841-9C94-3DE7FCFB9230}">
                <p14:media xmlns:p14="http://schemas.microsoft.com/office/powerpoint/2010/main" r:link="rId29"/>
              </p:ext>
            </p:extLst>
          </p:nvPr>
        </p:nvPicPr>
        <p:blipFill>
          <a:blip r:embed="rId3"/>
          <a:stretch>
            <a:fillRect/>
          </a:stretch>
        </p:blipFill>
        <p:spPr>
          <a:xfrm>
            <a:off x="3492500" y="3357563"/>
            <a:ext cx="304800" cy="304800"/>
          </a:xfrm>
          <a:prstGeom prst="rect">
            <a:avLst/>
          </a:prstGeom>
          <a:noFill/>
          <a:ln w="9525">
            <a:noFill/>
          </a:ln>
        </p:spPr>
      </p:pic>
      <p:pic>
        <p:nvPicPr>
          <p:cNvPr id="85029" name="三十里铺.mp3">
            <a:hlinkClick r:id="" action="ppaction://media"/>
          </p:cNvPr>
          <p:cNvPicPr>
            <a:picLocks noRot="1" noChangeAspect="1"/>
          </p:cNvPicPr>
          <p:nvPr>
            <a:audioFile r:link="rId30"/>
            <p:extLst>
              <p:ext uri="{DAA4B4D4-6D71-4841-9C94-3DE7FCFB9230}">
                <p14:media xmlns:p14="http://schemas.microsoft.com/office/powerpoint/2010/main" r:link="rId31"/>
              </p:ext>
            </p:extLst>
          </p:nvPr>
        </p:nvPicPr>
        <p:blipFill>
          <a:blip r:embed="rId3"/>
          <a:stretch>
            <a:fillRect/>
          </a:stretch>
        </p:blipFill>
        <p:spPr>
          <a:xfrm>
            <a:off x="3851275" y="4419600"/>
            <a:ext cx="304800" cy="304800"/>
          </a:xfrm>
          <a:prstGeom prst="rect">
            <a:avLst/>
          </a:prstGeom>
          <a:noFill/>
          <a:ln w="9525">
            <a:noFill/>
          </a:ln>
        </p:spPr>
      </p:pic>
      <p:pic>
        <p:nvPicPr>
          <p:cNvPr id="85030" name="割莜麦.mp3">
            <a:hlinkClick r:id="" action="ppaction://media"/>
          </p:cNvPr>
          <p:cNvPicPr>
            <a:picLocks noRot="1" noChangeAspect="1"/>
          </p:cNvPicPr>
          <p:nvPr>
            <a:audioFile r:link="rId32"/>
            <p:extLst>
              <p:ext uri="{DAA4B4D4-6D71-4841-9C94-3DE7FCFB9230}">
                <p14:media xmlns:p14="http://schemas.microsoft.com/office/powerpoint/2010/main" r:link="rId33"/>
              </p:ext>
            </p:extLst>
          </p:nvPr>
        </p:nvPicPr>
        <p:blipFill>
          <a:blip r:embed="rId3"/>
          <a:stretch>
            <a:fillRect/>
          </a:stretch>
        </p:blipFill>
        <p:spPr>
          <a:xfrm>
            <a:off x="3492500" y="4941888"/>
            <a:ext cx="304800" cy="304800"/>
          </a:xfrm>
          <a:prstGeom prst="rect">
            <a:avLst/>
          </a:prstGeom>
          <a:noFill/>
          <a:ln w="9525">
            <a:noFill/>
          </a:ln>
        </p:spPr>
      </p:pic>
      <p:pic>
        <p:nvPicPr>
          <p:cNvPr id="85031" name="交城山.mp3">
            <a:hlinkClick r:id="" action="ppaction://media"/>
          </p:cNvPr>
          <p:cNvPicPr>
            <a:picLocks noRot="1" noChangeAspect="1"/>
          </p:cNvPicPr>
          <p:nvPr>
            <a:audioFile r:link="rId34"/>
            <p:extLst>
              <p:ext uri="{DAA4B4D4-6D71-4841-9C94-3DE7FCFB9230}">
                <p14:media xmlns:p14="http://schemas.microsoft.com/office/powerpoint/2010/main" r:link="rId35"/>
              </p:ext>
            </p:extLst>
          </p:nvPr>
        </p:nvPicPr>
        <p:blipFill>
          <a:blip r:embed="rId3"/>
          <a:stretch>
            <a:fillRect/>
          </a:stretch>
        </p:blipFill>
        <p:spPr>
          <a:xfrm>
            <a:off x="1619250" y="4941888"/>
            <a:ext cx="304800" cy="304800"/>
          </a:xfrm>
          <a:prstGeom prst="rect">
            <a:avLst/>
          </a:prstGeom>
          <a:noFill/>
          <a:ln w="9525">
            <a:noFill/>
          </a:ln>
        </p:spPr>
      </p:pic>
    </p:spTree>
    <p:controls>
      <mc:AlternateContent xmlns:mc="http://schemas.openxmlformats.org/markup-compatibility/2006">
        <mc:Choice xmlns:v="urn:schemas-microsoft-com:vml" Requires="v">
          <p:control spid="2" name="andplayer1" r:id="rId36" imgW="304800" imgH="304165"/>
        </mc:Choice>
        <mc:Fallback>
          <p:control name="andplayer1" r:id="rId36" imgW="304800" imgH="304165">
            <p:pic>
              <p:nvPicPr>
                <p:cNvPr id="0" name="andplayer1"/>
                <p:cNvPicPr/>
                <p:nvPr>
                  <p:custDataLst>
                    <p:tags r:id="rId37"/>
                  </p:custDataLst>
                </p:nvPr>
              </p:nvPicPr>
              <p:blipFill>
                <a:blip r:embed="rId38"/>
                <a:stretch>
                  <a:fillRect/>
                </a:stretch>
              </p:blipFill>
              <p:spPr>
                <a:xfrm>
                  <a:off x="1619250" y="3359150"/>
                  <a:ext cx="304800" cy="304165"/>
                </a:xfrm>
                <a:prstGeom prst="rect">
                  <a:avLst/>
                </a:prstGeom>
              </p:spPr>
            </p:pic>
          </p:control>
        </mc:Fallback>
      </mc:AlternateContent>
      <mc:AlternateContent xmlns:mc="http://schemas.openxmlformats.org/markup-compatibility/2006">
        <mc:Choice xmlns:v="urn:schemas-microsoft-com:vml" Requires="v">
          <p:control spid="3" name="andplayer2" r:id="rId39" imgW="358775" imgH="337185"/>
        </mc:Choice>
        <mc:Fallback>
          <p:control name="andplayer2" r:id="rId39" imgW="358775" imgH="337185">
            <p:pic>
              <p:nvPicPr>
                <p:cNvPr id="0" name="andplayer2"/>
                <p:cNvPicPr/>
                <p:nvPr>
                  <p:custDataLst>
                    <p:tags r:id="rId40"/>
                  </p:custDataLst>
                </p:nvPr>
              </p:nvPicPr>
              <p:blipFill>
                <a:blip r:embed="rId41"/>
                <a:stretch>
                  <a:fillRect/>
                </a:stretch>
              </p:blipFill>
              <p:spPr>
                <a:xfrm>
                  <a:off x="3492500" y="3326130"/>
                  <a:ext cx="358775" cy="337185"/>
                </a:xfrm>
                <a:prstGeom prst="rect">
                  <a:avLst/>
                </a:prstGeom>
              </p:spPr>
            </p:pic>
          </p:control>
        </mc:Fallback>
      </mc:AlternateContent>
      <mc:AlternateContent xmlns:mc="http://schemas.openxmlformats.org/markup-compatibility/2006">
        <mc:Choice xmlns:v="urn:schemas-microsoft-com:vml" Requires="v">
          <p:control spid="4" name="andplayer3" r:id="rId42" imgW="281940" imgH="305435"/>
        </mc:Choice>
        <mc:Fallback>
          <p:control name="andplayer3" r:id="rId42" imgW="281940" imgH="305435">
            <p:pic>
              <p:nvPicPr>
                <p:cNvPr id="0" name="andplayer3"/>
                <p:cNvPicPr/>
                <p:nvPr>
                  <p:custDataLst>
                    <p:tags r:id="rId43"/>
                  </p:custDataLst>
                </p:nvPr>
              </p:nvPicPr>
              <p:blipFill>
                <a:blip r:embed="rId44"/>
                <a:stretch>
                  <a:fillRect/>
                </a:stretch>
              </p:blipFill>
              <p:spPr>
                <a:xfrm>
                  <a:off x="1641475" y="3860800"/>
                  <a:ext cx="281940" cy="305435"/>
                </a:xfrm>
                <a:prstGeom prst="rect">
                  <a:avLst/>
                </a:prstGeom>
              </p:spPr>
            </p:pic>
          </p:control>
        </mc:Fallback>
      </mc:AlternateContent>
      <mc:AlternateContent xmlns:mc="http://schemas.openxmlformats.org/markup-compatibility/2006">
        <mc:Choice xmlns:v="urn:schemas-microsoft-com:vml" Requires="v">
          <p:control spid="5" name="andplayer4" r:id="rId45" imgW="305435" imgH="369570"/>
        </mc:Choice>
        <mc:Fallback>
          <p:control name="andplayer4" r:id="rId45" imgW="305435" imgH="369570">
            <p:pic>
              <p:nvPicPr>
                <p:cNvPr id="0" name="andplayer4"/>
                <p:cNvPicPr/>
                <p:nvPr>
                  <p:custDataLst>
                    <p:tags r:id="rId46"/>
                  </p:custDataLst>
                </p:nvPr>
              </p:nvPicPr>
              <p:blipFill>
                <a:blip r:embed="rId47"/>
                <a:stretch>
                  <a:fillRect/>
                </a:stretch>
              </p:blipFill>
              <p:spPr>
                <a:xfrm>
                  <a:off x="3851275" y="3795395"/>
                  <a:ext cx="305435" cy="369570"/>
                </a:xfrm>
                <a:prstGeom prst="rect">
                  <a:avLst/>
                </a:prstGeom>
              </p:spPr>
            </p:pic>
          </p:control>
        </mc:Fallback>
      </mc:AlternateContent>
      <mc:AlternateContent xmlns:mc="http://schemas.openxmlformats.org/markup-compatibility/2006">
        <mc:Choice xmlns:v="urn:schemas-microsoft-com:vml" Requires="v">
          <p:control spid="6" name="andplayer5" r:id="rId48" imgW="282575" imgH="251460"/>
        </mc:Choice>
        <mc:Fallback>
          <p:control name="andplayer5" r:id="rId48" imgW="282575" imgH="251460">
            <p:pic>
              <p:nvPicPr>
                <p:cNvPr id="0" name="andplayer5"/>
                <p:cNvPicPr/>
                <p:nvPr>
                  <p:custDataLst>
                    <p:tags r:id="rId49"/>
                  </p:custDataLst>
                </p:nvPr>
              </p:nvPicPr>
              <p:blipFill>
                <a:blip r:embed="rId50"/>
                <a:stretch>
                  <a:fillRect/>
                </a:stretch>
              </p:blipFill>
              <p:spPr>
                <a:xfrm>
                  <a:off x="1641475" y="4419600"/>
                  <a:ext cx="282575" cy="251460"/>
                </a:xfrm>
                <a:prstGeom prst="rect">
                  <a:avLst/>
                </a:prstGeom>
              </p:spPr>
            </p:pic>
          </p:control>
        </mc:Fallback>
      </mc:AlternateContent>
      <mc:AlternateContent xmlns:mc="http://schemas.openxmlformats.org/markup-compatibility/2006">
        <mc:Choice xmlns:v="urn:schemas-microsoft-com:vml" Requires="v">
          <p:control spid="7" name="andplayer6" r:id="rId51" imgW="305435" imgH="315595"/>
        </mc:Choice>
        <mc:Fallback>
          <p:control name="andplayer6" r:id="rId51" imgW="305435" imgH="315595">
            <p:pic>
              <p:nvPicPr>
                <p:cNvPr id="0" name="andplayer6"/>
                <p:cNvPicPr/>
                <p:nvPr>
                  <p:custDataLst>
                    <p:tags r:id="rId52"/>
                  </p:custDataLst>
                </p:nvPr>
              </p:nvPicPr>
              <p:blipFill>
                <a:blip r:embed="rId53"/>
                <a:stretch>
                  <a:fillRect/>
                </a:stretch>
              </p:blipFill>
              <p:spPr>
                <a:xfrm>
                  <a:off x="3851275" y="4354195"/>
                  <a:ext cx="305435" cy="315595"/>
                </a:xfrm>
                <a:prstGeom prst="rect">
                  <a:avLst/>
                </a:prstGeom>
              </p:spPr>
            </p:pic>
          </p:control>
        </mc:Fallback>
      </mc:AlternateContent>
      <mc:AlternateContent xmlns:mc="http://schemas.openxmlformats.org/markup-compatibility/2006">
        <mc:Choice xmlns:v="urn:schemas-microsoft-com:vml" Requires="v">
          <p:control spid="8" name="andplayer7" r:id="rId54" imgW="358775" imgH="369570"/>
        </mc:Choice>
        <mc:Fallback>
          <p:control name="andplayer7" r:id="rId54" imgW="358775" imgH="369570">
            <p:pic>
              <p:nvPicPr>
                <p:cNvPr id="0" name="andplayer7"/>
                <p:cNvPicPr/>
                <p:nvPr>
                  <p:custDataLst>
                    <p:tags r:id="rId55"/>
                  </p:custDataLst>
                </p:nvPr>
              </p:nvPicPr>
              <p:blipFill>
                <a:blip r:embed="rId56"/>
                <a:stretch>
                  <a:fillRect/>
                </a:stretch>
              </p:blipFill>
              <p:spPr>
                <a:xfrm>
                  <a:off x="1640840" y="4942840"/>
                  <a:ext cx="358775" cy="369570"/>
                </a:xfrm>
                <a:prstGeom prst="rect">
                  <a:avLst/>
                </a:prstGeom>
              </p:spPr>
            </p:pic>
          </p:control>
        </mc:Fallback>
      </mc:AlternateContent>
      <mc:AlternateContent xmlns:mc="http://schemas.openxmlformats.org/markup-compatibility/2006">
        <mc:Choice xmlns:v="urn:schemas-microsoft-com:vml" Requires="v">
          <p:control spid="9" name="andplayer8" r:id="rId57" imgW="304165" imgH="321310"/>
        </mc:Choice>
        <mc:Fallback>
          <p:control name="andplayer8" r:id="rId57" imgW="304165" imgH="321310">
            <p:pic>
              <p:nvPicPr>
                <p:cNvPr id="0" name="andplayer8"/>
                <p:cNvPicPr/>
                <p:nvPr>
                  <p:custDataLst>
                    <p:tags r:id="rId58"/>
                  </p:custDataLst>
                </p:nvPr>
              </p:nvPicPr>
              <p:blipFill>
                <a:blip r:embed="rId59"/>
                <a:stretch>
                  <a:fillRect/>
                </a:stretch>
              </p:blipFill>
              <p:spPr>
                <a:xfrm>
                  <a:off x="3493135" y="4876800"/>
                  <a:ext cx="304165" cy="321310"/>
                </a:xfrm>
                <a:prstGeom prst="rect">
                  <a:avLst/>
                </a:prstGeom>
              </p:spPr>
            </p:pic>
          </p:control>
        </mc:Fallback>
      </mc:AlternateContent>
      <mc:AlternateContent xmlns:mc="http://schemas.openxmlformats.org/markup-compatibility/2006">
        <mc:Choice xmlns:v="urn:schemas-microsoft-com:vml" Requires="v">
          <p:control spid="10" name="andplayer9" r:id="rId60" imgW="358140" imgH="305435"/>
        </mc:Choice>
        <mc:Fallback>
          <p:control name="andplayer9" r:id="rId60" imgW="358140" imgH="305435">
            <p:pic>
              <p:nvPicPr>
                <p:cNvPr id="0" name="andplayer9"/>
                <p:cNvPicPr/>
                <p:nvPr>
                  <p:custDataLst>
                    <p:tags r:id="rId61"/>
                  </p:custDataLst>
                </p:nvPr>
              </p:nvPicPr>
              <p:blipFill>
                <a:blip r:embed="rId62"/>
                <a:stretch>
                  <a:fillRect/>
                </a:stretch>
              </p:blipFill>
              <p:spPr>
                <a:xfrm>
                  <a:off x="2339975" y="5444490"/>
                  <a:ext cx="358140" cy="305435"/>
                </a:xfrm>
                <a:prstGeom prst="rect">
                  <a:avLst/>
                </a:prstGeom>
              </p:spPr>
            </p:pic>
          </p:control>
        </mc:Fallback>
      </mc:AlternateContent>
      <mc:AlternateContent xmlns:mc="http://schemas.openxmlformats.org/markup-compatibility/2006">
        <mc:Choice xmlns:v="urn:schemas-microsoft-com:vml" Requires="v">
          <p:control spid="11" name="andplayer10" r:id="rId63" imgW="305435" imgH="370840"/>
        </mc:Choice>
        <mc:Fallback>
          <p:control name="andplayer10" r:id="rId63" imgW="305435" imgH="370840">
            <p:pic>
              <p:nvPicPr>
                <p:cNvPr id="0" name="andplayer10"/>
                <p:cNvPicPr/>
                <p:nvPr>
                  <p:custDataLst>
                    <p:tags r:id="rId64"/>
                  </p:custDataLst>
                </p:nvPr>
              </p:nvPicPr>
              <p:blipFill>
                <a:blip r:embed="rId47"/>
                <a:stretch>
                  <a:fillRect/>
                </a:stretch>
              </p:blipFill>
              <p:spPr>
                <a:xfrm>
                  <a:off x="6138545" y="3343275"/>
                  <a:ext cx="305435" cy="370840"/>
                </a:xfrm>
                <a:prstGeom prst="rect">
                  <a:avLst/>
                </a:prstGeom>
              </p:spPr>
            </p:pic>
          </p:control>
        </mc:Fallback>
      </mc:AlternateContent>
      <mc:AlternateContent xmlns:mc="http://schemas.openxmlformats.org/markup-compatibility/2006">
        <mc:Choice xmlns:v="urn:schemas-microsoft-com:vml" Requires="v">
          <p:control spid="12" name="andplayer11" r:id="rId65" imgW="358775" imgH="302260"/>
        </mc:Choice>
        <mc:Fallback>
          <p:control name="andplayer11" r:id="rId65" imgW="358775" imgH="302260">
            <p:pic>
              <p:nvPicPr>
                <p:cNvPr id="0" name="andplayer11"/>
                <p:cNvPicPr/>
                <p:nvPr>
                  <p:custDataLst>
                    <p:tags r:id="rId66"/>
                  </p:custDataLst>
                </p:nvPr>
              </p:nvPicPr>
              <p:blipFill>
                <a:blip r:embed="rId67"/>
                <a:stretch>
                  <a:fillRect/>
                </a:stretch>
              </p:blipFill>
              <p:spPr>
                <a:xfrm>
                  <a:off x="8190230" y="3343275"/>
                  <a:ext cx="358775" cy="302260"/>
                </a:xfrm>
                <a:prstGeom prst="rect">
                  <a:avLst/>
                </a:prstGeom>
              </p:spPr>
            </p:pic>
          </p:control>
        </mc:Fallback>
      </mc:AlternateContent>
      <mc:AlternateContent xmlns:mc="http://schemas.openxmlformats.org/markup-compatibility/2006">
        <mc:Choice xmlns:v="urn:schemas-microsoft-com:vml" Requires="v">
          <p:control spid="13" name="andplayer12" r:id="rId68" imgW="360045" imgH="401320"/>
        </mc:Choice>
        <mc:Fallback>
          <p:control name="andplayer12" r:id="rId68" imgW="360045" imgH="401320">
            <p:pic>
              <p:nvPicPr>
                <p:cNvPr id="0" name="andplayer12"/>
                <p:cNvPicPr/>
                <p:nvPr>
                  <p:custDataLst>
                    <p:tags r:id="rId69"/>
                  </p:custDataLst>
                </p:nvPr>
              </p:nvPicPr>
              <p:blipFill>
                <a:blip r:embed="rId70"/>
                <a:stretch>
                  <a:fillRect/>
                </a:stretch>
              </p:blipFill>
              <p:spPr>
                <a:xfrm>
                  <a:off x="6443980" y="3795395"/>
                  <a:ext cx="360045" cy="401320"/>
                </a:xfrm>
                <a:prstGeom prst="rect">
                  <a:avLst/>
                </a:prstGeom>
              </p:spPr>
            </p:pic>
          </p:control>
        </mc:Fallback>
      </mc:AlternateContent>
      <mc:AlternateContent xmlns:mc="http://schemas.openxmlformats.org/markup-compatibility/2006">
        <mc:Choice xmlns:v="urn:schemas-microsoft-com:vml" Requires="v">
          <p:control spid="14" name="andplayer13" r:id="rId71" imgW="358775" imgH="301625"/>
        </mc:Choice>
        <mc:Fallback>
          <p:control name="andplayer13" r:id="rId71" imgW="358775" imgH="301625">
            <p:pic>
              <p:nvPicPr>
                <p:cNvPr id="0" name="andplayer13"/>
                <p:cNvPicPr/>
                <p:nvPr>
                  <p:custDataLst>
                    <p:tags r:id="rId72"/>
                  </p:custDataLst>
                </p:nvPr>
              </p:nvPicPr>
              <p:blipFill>
                <a:blip r:embed="rId67"/>
                <a:stretch>
                  <a:fillRect/>
                </a:stretch>
              </p:blipFill>
              <p:spPr>
                <a:xfrm>
                  <a:off x="8244205" y="3864610"/>
                  <a:ext cx="358775" cy="301625"/>
                </a:xfrm>
                <a:prstGeom prst="rect">
                  <a:avLst/>
                </a:prstGeom>
              </p:spPr>
            </p:pic>
          </p:control>
        </mc:Fallback>
      </mc:AlternateContent>
      <mc:AlternateContent xmlns:mc="http://schemas.openxmlformats.org/markup-compatibility/2006">
        <mc:Choice xmlns:v="urn:schemas-microsoft-com:vml" Requires="v">
          <p:control spid="15" name="andplayer14" r:id="rId73" imgW="335915" imgH="356870"/>
        </mc:Choice>
        <mc:Fallback>
          <p:control name="andplayer14" r:id="rId73" imgW="335915" imgH="356870">
            <p:pic>
              <p:nvPicPr>
                <p:cNvPr id="0" name="andplayer14"/>
                <p:cNvPicPr/>
                <p:nvPr>
                  <p:custDataLst>
                    <p:tags r:id="rId74"/>
                  </p:custDataLst>
                </p:nvPr>
              </p:nvPicPr>
              <p:blipFill>
                <a:blip r:embed="rId75"/>
                <a:stretch>
                  <a:fillRect/>
                </a:stretch>
              </p:blipFill>
              <p:spPr>
                <a:xfrm>
                  <a:off x="6828790" y="4365625"/>
                  <a:ext cx="335915" cy="356870"/>
                </a:xfrm>
                <a:prstGeom prst="rect">
                  <a:avLst/>
                </a:prstGeom>
              </p:spPr>
            </p:pic>
          </p:control>
        </mc:Fallback>
      </mc:AlternateContent>
      <mc:AlternateContent xmlns:mc="http://schemas.openxmlformats.org/markup-compatibility/2006">
        <mc:Choice xmlns:v="urn:schemas-microsoft-com:vml" Requires="v">
          <p:control spid="16" name="andplayer15" r:id="rId76" imgW="287655" imgH="363220"/>
        </mc:Choice>
        <mc:Fallback>
          <p:control name="andplayer15" r:id="rId76" imgW="287655" imgH="363220">
            <p:pic>
              <p:nvPicPr>
                <p:cNvPr id="0" name="andplayer15"/>
                <p:cNvPicPr/>
                <p:nvPr>
                  <p:custDataLst>
                    <p:tags r:id="rId77"/>
                  </p:custDataLst>
                </p:nvPr>
              </p:nvPicPr>
              <p:blipFill>
                <a:blip r:embed="rId78"/>
                <a:stretch>
                  <a:fillRect/>
                </a:stretch>
              </p:blipFill>
              <p:spPr>
                <a:xfrm>
                  <a:off x="8190230" y="4306570"/>
                  <a:ext cx="287655" cy="363220"/>
                </a:xfrm>
                <a:prstGeom prst="rect">
                  <a:avLst/>
                </a:prstGeom>
              </p:spPr>
            </p:pic>
          </p:control>
        </mc:Fallback>
      </mc:AlternateContent>
      <mc:AlternateContent xmlns:mc="http://schemas.openxmlformats.org/markup-compatibility/2006">
        <mc:Choice xmlns:v="urn:schemas-microsoft-com:vml" Requires="v">
          <p:control spid="17" name="andplayer16" r:id="rId79" imgW="411480" imgH="334010"/>
        </mc:Choice>
        <mc:Fallback>
          <p:control name="andplayer16" r:id="rId79" imgW="411480" imgH="334010">
            <p:pic>
              <p:nvPicPr>
                <p:cNvPr id="0" name="andplayer16"/>
                <p:cNvPicPr/>
                <p:nvPr>
                  <p:custDataLst>
                    <p:tags r:id="rId80"/>
                  </p:custDataLst>
                </p:nvPr>
              </p:nvPicPr>
              <p:blipFill>
                <a:blip r:embed="rId81"/>
                <a:stretch>
                  <a:fillRect/>
                </a:stretch>
              </p:blipFill>
              <p:spPr>
                <a:xfrm>
                  <a:off x="7524750" y="4864100"/>
                  <a:ext cx="411480" cy="334010"/>
                </a:xfrm>
                <a:prstGeom prst="rect">
                  <a:avLst/>
                </a:prstGeom>
              </p:spPr>
            </p:pic>
          </p:control>
        </mc:Fallback>
      </mc:AlternateContent>
      <mc:AlternateContent xmlns:mc="http://schemas.openxmlformats.org/markup-compatibility/2006">
        <mc:Choice xmlns:v="urn:schemas-microsoft-com:vml" Requires="v">
          <p:control spid="18" name="andplayer17" r:id="rId82" imgW="358140" imgH="325755"/>
        </mc:Choice>
        <mc:Fallback>
          <p:control name="andplayer17" r:id="rId82" imgW="358140" imgH="325755">
            <p:pic>
              <p:nvPicPr>
                <p:cNvPr id="0" name="andplayer17"/>
                <p:cNvPicPr/>
                <p:nvPr>
                  <p:custDataLst>
                    <p:tags r:id="rId83"/>
                  </p:custDataLst>
                </p:nvPr>
              </p:nvPicPr>
              <p:blipFill>
                <a:blip r:embed="rId84"/>
                <a:stretch>
                  <a:fillRect/>
                </a:stretch>
              </p:blipFill>
              <p:spPr>
                <a:xfrm>
                  <a:off x="7166610" y="5434330"/>
                  <a:ext cx="358140" cy="325755"/>
                </a:xfrm>
                <a:prstGeom prst="rect">
                  <a:avLst/>
                </a:prstGeom>
              </p:spPr>
            </p:pic>
          </p:control>
        </mc:Fallback>
      </mc:AlternateContent>
    </p:controls>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50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09" fill="hold"/>
                                        <p:tgtEl>
                                          <p:spTgt spid="85015"/>
                                        </p:tgtEl>
                                      </p:cBhvr>
                                    </p:cmd>
                                  </p:childTnLst>
                                </p:cTn>
                              </p:par>
                            </p:childTnLst>
                          </p:cTn>
                        </p:par>
                      </p:childTnLst>
                    </p:cTn>
                  </p:par>
                </p:childTnLst>
              </p:cTn>
              <p:nextCondLst>
                <p:cond evt="onClick" delay="0">
                  <p:tgtEl>
                    <p:spTgt spid="850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5015"/>
                </p:tgtEl>
              </p:cMediaNode>
            </p:audio>
            <p:seq concurrent="1" nextAc="seek">
              <p:cTn id="8" restart="whenNotActive" fill="hold" evtFilter="cancelBubble" nodeType="interactiveSeq">
                <p:stCondLst>
                  <p:cond evt="onClick" delay="0">
                    <p:tgtEl>
                      <p:spTgt spid="850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500" fill="hold"/>
                                        <p:tgtEl>
                                          <p:spTgt spid="85016"/>
                                        </p:tgtEl>
                                      </p:cBhvr>
                                    </p:cmd>
                                  </p:childTnLst>
                                </p:cTn>
                              </p:par>
                            </p:childTnLst>
                          </p:cTn>
                        </p:par>
                      </p:childTnLst>
                    </p:cTn>
                  </p:par>
                </p:childTnLst>
              </p:cTn>
              <p:nextCondLst>
                <p:cond evt="onClick" delay="0">
                  <p:tgtEl>
                    <p:spTgt spid="8501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5016"/>
                </p:tgtEl>
              </p:cMediaNode>
            </p:audio>
            <p:seq concurrent="1" nextAc="seek">
              <p:cTn id="14" restart="whenNotActive" fill="hold" evtFilter="cancelBubble" nodeType="interactiveSeq">
                <p:stCondLst>
                  <p:cond evt="onClick" delay="0">
                    <p:tgtEl>
                      <p:spTgt spid="850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288" fill="hold"/>
                                        <p:tgtEl>
                                          <p:spTgt spid="85017"/>
                                        </p:tgtEl>
                                      </p:cBhvr>
                                    </p:cmd>
                                  </p:childTnLst>
                                </p:cTn>
                              </p:par>
                            </p:childTnLst>
                          </p:cTn>
                        </p:par>
                      </p:childTnLst>
                    </p:cTn>
                  </p:par>
                </p:childTnLst>
              </p:cTn>
              <p:nextCondLst>
                <p:cond evt="onClick" delay="0">
                  <p:tgtEl>
                    <p:spTgt spid="8501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5017"/>
                </p:tgtEl>
              </p:cMediaNode>
            </p:audio>
            <p:seq concurrent="1" nextAc="seek">
              <p:cTn id="20" restart="whenNotActive" fill="hold" evtFilter="cancelBubble" nodeType="interactiveSeq">
                <p:stCondLst>
                  <p:cond evt="onClick" delay="0">
                    <p:tgtEl>
                      <p:spTgt spid="8501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5594" fill="hold"/>
                                        <p:tgtEl>
                                          <p:spTgt spid="85018"/>
                                        </p:tgtEl>
                                      </p:cBhvr>
                                    </p:cmd>
                                  </p:childTnLst>
                                </p:cTn>
                              </p:par>
                            </p:childTnLst>
                          </p:cTn>
                        </p:par>
                      </p:childTnLst>
                    </p:cTn>
                  </p:par>
                </p:childTnLst>
              </p:cTn>
              <p:nextCondLst>
                <p:cond evt="onClick" delay="0">
                  <p:tgtEl>
                    <p:spTgt spid="8501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5018"/>
                </p:tgtEl>
              </p:cMediaNode>
            </p:audio>
            <p:seq concurrent="1" nextAc="seek">
              <p:cTn id="26" restart="whenNotActive" fill="hold" evtFilter="cancelBubble" nodeType="interactiveSeq">
                <p:stCondLst>
                  <p:cond evt="onClick" delay="0">
                    <p:tgtEl>
                      <p:spTgt spid="8501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4471" fill="hold"/>
                                        <p:tgtEl>
                                          <p:spTgt spid="85019"/>
                                        </p:tgtEl>
                                      </p:cBhvr>
                                    </p:cmd>
                                  </p:childTnLst>
                                </p:cTn>
                              </p:par>
                            </p:childTnLst>
                          </p:cTn>
                        </p:par>
                      </p:childTnLst>
                    </p:cTn>
                  </p:par>
                </p:childTnLst>
              </p:cTn>
              <p:nextCondLst>
                <p:cond evt="onClick" delay="0">
                  <p:tgtEl>
                    <p:spTgt spid="85019"/>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85019"/>
                </p:tgtEl>
              </p:cMediaNode>
            </p:audio>
            <p:seq concurrent="1" nextAc="seek">
              <p:cTn id="32" restart="whenNotActive" fill="hold" evtFilter="cancelBubble" nodeType="interactiveSeq">
                <p:stCondLst>
                  <p:cond evt="onClick" delay="0">
                    <p:tgtEl>
                      <p:spTgt spid="8502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4848" fill="hold"/>
                                        <p:tgtEl>
                                          <p:spTgt spid="85020"/>
                                        </p:tgtEl>
                                      </p:cBhvr>
                                    </p:cmd>
                                  </p:childTnLst>
                                </p:cTn>
                              </p:par>
                            </p:childTnLst>
                          </p:cTn>
                        </p:par>
                      </p:childTnLst>
                    </p:cTn>
                  </p:par>
                </p:childTnLst>
              </p:cTn>
              <p:nextCondLst>
                <p:cond evt="onClick" delay="0">
                  <p:tgtEl>
                    <p:spTgt spid="85020"/>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85020"/>
                </p:tgtEl>
              </p:cMediaNode>
            </p:audio>
            <p:seq concurrent="1" nextAc="seek">
              <p:cTn id="38" restart="whenNotActive" fill="hold" evtFilter="cancelBubble" nodeType="interactiveSeq">
                <p:stCondLst>
                  <p:cond evt="onClick" delay="0">
                    <p:tgtEl>
                      <p:spTgt spid="8502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9973" fill="hold"/>
                                        <p:tgtEl>
                                          <p:spTgt spid="85021"/>
                                        </p:tgtEl>
                                      </p:cBhvr>
                                    </p:cmd>
                                  </p:childTnLst>
                                </p:cTn>
                              </p:par>
                            </p:childTnLst>
                          </p:cTn>
                        </p:par>
                      </p:childTnLst>
                    </p:cTn>
                  </p:par>
                </p:childTnLst>
              </p:cTn>
              <p:nextCondLst>
                <p:cond evt="onClick" delay="0">
                  <p:tgtEl>
                    <p:spTgt spid="85021"/>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85021"/>
                </p:tgtEl>
              </p:cMediaNode>
            </p:audio>
            <p:seq concurrent="1" nextAc="seek">
              <p:cTn id="44" restart="whenNotActive" fill="hold" evtFilter="cancelBubble" nodeType="interactiveSeq">
                <p:stCondLst>
                  <p:cond evt="onClick" delay="0">
                    <p:tgtEl>
                      <p:spTgt spid="8502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2053" fill="hold"/>
                                        <p:tgtEl>
                                          <p:spTgt spid="85022"/>
                                        </p:tgtEl>
                                      </p:cBhvr>
                                    </p:cmd>
                                  </p:childTnLst>
                                </p:cTn>
                              </p:par>
                            </p:childTnLst>
                          </p:cTn>
                        </p:par>
                      </p:childTnLst>
                    </p:cTn>
                  </p:par>
                </p:childTnLst>
              </p:cTn>
              <p:nextCondLst>
                <p:cond evt="onClick" delay="0">
                  <p:tgtEl>
                    <p:spTgt spid="85022"/>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85022"/>
                </p:tgtEl>
              </p:cMediaNode>
            </p:audio>
            <p:seq concurrent="1" nextAc="seek">
              <p:cTn id="50" restart="whenNotActive" fill="hold" evtFilter="cancelBubble" nodeType="interactiveSeq">
                <p:stCondLst>
                  <p:cond evt="onClick" delay="0">
                    <p:tgtEl>
                      <p:spTgt spid="8502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51200" fill="hold"/>
                                        <p:tgtEl>
                                          <p:spTgt spid="85023"/>
                                        </p:tgtEl>
                                      </p:cBhvr>
                                    </p:cmd>
                                  </p:childTnLst>
                                </p:cTn>
                              </p:par>
                            </p:childTnLst>
                          </p:cTn>
                        </p:par>
                      </p:childTnLst>
                    </p:cTn>
                  </p:par>
                </p:childTnLst>
              </p:cTn>
              <p:nextCondLst>
                <p:cond evt="onClick" delay="0">
                  <p:tgtEl>
                    <p:spTgt spid="85023"/>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85023"/>
                </p:tgtEl>
              </p:cMediaNode>
            </p:audio>
            <p:seq concurrent="1" nextAc="seek">
              <p:cTn id="56" restart="whenNotActive" fill="hold" evtFilter="cancelBubble" nodeType="interactiveSeq">
                <p:stCondLst>
                  <p:cond evt="onClick" delay="0">
                    <p:tgtEl>
                      <p:spTgt spid="85024"/>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2131" fill="hold"/>
                                        <p:tgtEl>
                                          <p:spTgt spid="85024"/>
                                        </p:tgtEl>
                                      </p:cBhvr>
                                    </p:cmd>
                                  </p:childTnLst>
                                </p:cTn>
                              </p:par>
                            </p:childTnLst>
                          </p:cTn>
                        </p:par>
                      </p:childTnLst>
                    </p:cTn>
                  </p:par>
                </p:childTnLst>
              </p:cTn>
              <p:nextCondLst>
                <p:cond evt="onClick" delay="0">
                  <p:tgtEl>
                    <p:spTgt spid="8502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85024"/>
                </p:tgtEl>
              </p:cMediaNode>
            </p:audio>
            <p:seq concurrent="1" nextAc="seek">
              <p:cTn id="62" restart="whenNotActive" fill="hold" evtFilter="cancelBubble" nodeType="interactiveSeq">
                <p:stCondLst>
                  <p:cond evt="onClick" delay="0">
                    <p:tgtEl>
                      <p:spTgt spid="85025"/>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35005" fill="hold"/>
                                        <p:tgtEl>
                                          <p:spTgt spid="85025"/>
                                        </p:tgtEl>
                                      </p:cBhvr>
                                    </p:cmd>
                                  </p:childTnLst>
                                </p:cTn>
                              </p:par>
                            </p:childTnLst>
                          </p:cTn>
                        </p:par>
                      </p:childTnLst>
                    </p:cTn>
                  </p:par>
                </p:childTnLst>
              </p:cTn>
              <p:nextCondLst>
                <p:cond evt="onClick" delay="0">
                  <p:tgtEl>
                    <p:spTgt spid="85025"/>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85025"/>
                </p:tgtEl>
              </p:cMediaNode>
            </p:audio>
            <p:seq concurrent="1" nextAc="seek">
              <p:cTn id="68" restart="whenNotActive" fill="hold" evtFilter="cancelBubble" nodeType="interactiveSeq">
                <p:stCondLst>
                  <p:cond evt="onClick" delay="0">
                    <p:tgtEl>
                      <p:spTgt spid="85026"/>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69774" fill="hold"/>
                                        <p:tgtEl>
                                          <p:spTgt spid="85026"/>
                                        </p:tgtEl>
                                      </p:cBhvr>
                                    </p:cmd>
                                  </p:childTnLst>
                                </p:cTn>
                              </p:par>
                            </p:childTnLst>
                          </p:cTn>
                        </p:par>
                      </p:childTnLst>
                    </p:cTn>
                  </p:par>
                </p:childTnLst>
              </p:cTn>
              <p:nextCondLst>
                <p:cond evt="onClick" delay="0">
                  <p:tgtEl>
                    <p:spTgt spid="85026"/>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85026"/>
                </p:tgtEl>
              </p:cMediaNode>
            </p:audio>
            <p:seq concurrent="1" nextAc="seek">
              <p:cTn id="74" restart="whenNotActive" fill="hold" evtFilter="cancelBubble" nodeType="interactiveSeq">
                <p:stCondLst>
                  <p:cond evt="onClick" delay="0">
                    <p:tgtEl>
                      <p:spTgt spid="85027"/>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5230" fill="hold"/>
                                        <p:tgtEl>
                                          <p:spTgt spid="85027"/>
                                        </p:tgtEl>
                                      </p:cBhvr>
                                    </p:cmd>
                                  </p:childTnLst>
                                </p:cTn>
                              </p:par>
                            </p:childTnLst>
                          </p:cTn>
                        </p:par>
                      </p:childTnLst>
                    </p:cTn>
                  </p:par>
                </p:childTnLst>
              </p:cTn>
              <p:nextCondLst>
                <p:cond evt="onClick" delay="0">
                  <p:tgtEl>
                    <p:spTgt spid="85027"/>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85027"/>
                </p:tgtEl>
              </p:cMediaNode>
            </p:audio>
            <p:seq concurrent="1" nextAc="seek">
              <p:cTn id="80" restart="whenNotActive" fill="hold" evtFilter="cancelBubble" nodeType="interactiveSeq">
                <p:stCondLst>
                  <p:cond evt="onClick" delay="0">
                    <p:tgtEl>
                      <p:spTgt spid="85028"/>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8605" fill="hold"/>
                                        <p:tgtEl>
                                          <p:spTgt spid="85028"/>
                                        </p:tgtEl>
                                      </p:cBhvr>
                                    </p:cmd>
                                  </p:childTnLst>
                                </p:cTn>
                              </p:par>
                            </p:childTnLst>
                          </p:cTn>
                        </p:par>
                      </p:childTnLst>
                    </p:cTn>
                  </p:par>
                </p:childTnLst>
              </p:cTn>
              <p:nextCondLst>
                <p:cond evt="onClick" delay="0">
                  <p:tgtEl>
                    <p:spTgt spid="85028"/>
                  </p:tgtEl>
                </p:cond>
              </p:nextCondLst>
            </p:seq>
            <p:audio>
              <p:cMediaNode>
                <p:cTn id="85" fill="hold" display="0">
                  <p:stCondLst>
                    <p:cond delay="indefinite"/>
                  </p:stCondLst>
                  <p:endCondLst>
                    <p:cond evt="onNext" delay="0">
                      <p:tgtEl>
                        <p:sldTgt/>
                      </p:tgtEl>
                    </p:cond>
                    <p:cond evt="onPrev" delay="0">
                      <p:tgtEl>
                        <p:sldTgt/>
                      </p:tgtEl>
                    </p:cond>
                    <p:cond evt="onStopAudio" delay="0">
                      <p:tgtEl>
                        <p:sldTgt/>
                      </p:tgtEl>
                    </p:cond>
                  </p:endCondLst>
                </p:cTn>
                <p:tgtEl>
                  <p:spTgt spid="85028"/>
                </p:tgtEl>
              </p:cMediaNode>
            </p:audio>
            <p:seq concurrent="1" nextAc="seek">
              <p:cTn id="86" restart="whenNotActive" fill="hold" evtFilter="cancelBubble" nodeType="interactiveSeq">
                <p:stCondLst>
                  <p:cond evt="onClick" delay="0">
                    <p:tgtEl>
                      <p:spTgt spid="85029"/>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31008" fill="hold"/>
                                        <p:tgtEl>
                                          <p:spTgt spid="85029"/>
                                        </p:tgtEl>
                                      </p:cBhvr>
                                    </p:cmd>
                                  </p:childTnLst>
                                </p:cTn>
                              </p:par>
                            </p:childTnLst>
                          </p:cTn>
                        </p:par>
                      </p:childTnLst>
                    </p:cTn>
                  </p:par>
                </p:childTnLst>
              </p:cTn>
              <p:nextCondLst>
                <p:cond evt="onClick" delay="0">
                  <p:tgtEl>
                    <p:spTgt spid="85029"/>
                  </p:tgtEl>
                </p:cond>
              </p:nextCondLst>
            </p:seq>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85029"/>
                </p:tgtEl>
              </p:cMediaNode>
            </p:audio>
            <p:seq concurrent="1" nextAc="seek">
              <p:cTn id="92" restart="whenNotActive" fill="hold" evtFilter="cancelBubble" nodeType="interactiveSeq">
                <p:stCondLst>
                  <p:cond evt="onClick" delay="0">
                    <p:tgtEl>
                      <p:spTgt spid="85030"/>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64209" fill="hold"/>
                                        <p:tgtEl>
                                          <p:spTgt spid="85030"/>
                                        </p:tgtEl>
                                      </p:cBhvr>
                                    </p:cmd>
                                  </p:childTnLst>
                                </p:cTn>
                              </p:par>
                            </p:childTnLst>
                          </p:cTn>
                        </p:par>
                      </p:childTnLst>
                    </p:cTn>
                  </p:par>
                </p:childTnLst>
              </p:cTn>
              <p:nextCondLst>
                <p:cond evt="onClick" delay="0">
                  <p:tgtEl>
                    <p:spTgt spid="85030"/>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85030"/>
                </p:tgtEl>
              </p:cMediaNode>
            </p:audio>
            <p:seq concurrent="1" nextAc="seek">
              <p:cTn id="98" restart="whenNotActive" fill="hold" evtFilter="cancelBubble" nodeType="interactiveSeq">
                <p:stCondLst>
                  <p:cond evt="onClick" delay="0">
                    <p:tgtEl>
                      <p:spTgt spid="85031"/>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6588" fill="hold"/>
                                        <p:tgtEl>
                                          <p:spTgt spid="85031"/>
                                        </p:tgtEl>
                                      </p:cBhvr>
                                    </p:cmd>
                                  </p:childTnLst>
                                </p:cTn>
                              </p:par>
                            </p:childTnLst>
                          </p:cTn>
                        </p:par>
                      </p:childTnLst>
                    </p:cTn>
                  </p:par>
                </p:childTnLst>
              </p:cTn>
              <p:nextCondLst>
                <p:cond evt="onClick" delay="0">
                  <p:tgtEl>
                    <p:spTgt spid="85031"/>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8503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仙境.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8229600" y="6096000"/>
            <a:ext cx="381000" cy="381000"/>
          </a:xfrm>
          <a:prstGeom prst="rect">
            <a:avLst/>
          </a:prstGeom>
          <a:noFill/>
          <a:ln w="9525">
            <a:noFill/>
          </a:ln>
        </p:spPr>
      </p:pic>
      <p:pic>
        <p:nvPicPr>
          <p:cNvPr id="53251" name="图片 53250" descr="1621325_144355386000_2"/>
          <p:cNvPicPr>
            <a:picLocks noChangeAspect="1"/>
          </p:cNvPicPr>
          <p:nvPr/>
        </p:nvPicPr>
        <p:blipFill>
          <a:blip r:embed="rId4"/>
          <a:srcRect b="4404"/>
          <a:stretch>
            <a:fillRect/>
          </a:stretch>
        </p:blipFill>
        <p:spPr>
          <a:xfrm>
            <a:off x="0" y="0"/>
            <a:ext cx="9144000" cy="6858000"/>
          </a:xfrm>
          <a:prstGeom prst="rect">
            <a:avLst/>
          </a:prstGeom>
          <a:noFill/>
          <a:ln w="9525">
            <a:noFill/>
          </a:ln>
        </p:spPr>
      </p:pic>
      <p:sp>
        <p:nvSpPr>
          <p:cNvPr id="53256" name="文本框 53255">
            <a:hlinkClick r:id="rId5" action="ppaction://hlinkfile"/>
          </p:cNvPr>
          <p:cNvSpPr txBox="1"/>
          <p:nvPr/>
        </p:nvSpPr>
        <p:spPr>
          <a:xfrm>
            <a:off x="2168525" y="6019483"/>
            <a:ext cx="5329238" cy="457200"/>
          </a:xfrm>
          <a:prstGeom prst="rect">
            <a:avLst/>
          </a:prstGeom>
          <a:noFill/>
          <a:ln w="9525">
            <a:noFill/>
          </a:ln>
        </p:spPr>
        <p:txBody>
          <a:bodyPr>
            <a:spAutoFit/>
          </a:bodyPr>
          <a:p>
            <a:r>
              <a:rPr lang="zh-CN" altLang="en-US" sz="2400" dirty="0">
                <a:latin typeface="Arial" panose="020B0604020202020204" pitchFamily="34" charset="0"/>
              </a:rPr>
              <a:t>视频：阿宝</a:t>
            </a:r>
            <a:r>
              <a:rPr lang="en-US" altLang="zh-CN" sz="2400" dirty="0">
                <a:latin typeface="Arial" panose="020B0604020202020204" pitchFamily="34" charset="0"/>
              </a:rPr>
              <a:t>-《</a:t>
            </a:r>
            <a:r>
              <a:rPr lang="zh-CN" altLang="en-US" sz="2400" dirty="0">
                <a:latin typeface="Arial" panose="020B0604020202020204" pitchFamily="34" charset="0"/>
              </a:rPr>
              <a:t>山丹丹花开红艳艳</a:t>
            </a:r>
            <a:r>
              <a:rPr lang="en-US" altLang="zh-CN" sz="2400">
                <a:latin typeface="Arial" panose="020B0604020202020204" pitchFamily="34" charset="0"/>
              </a:rPr>
              <a:t>》</a:t>
            </a:r>
            <a:endParaRPr lang="en-US" altLang="zh-CN" sz="2400">
              <a:latin typeface="Arial" panose="020B0604020202020204" pitchFamily="34" charset="0"/>
            </a:endParaRPr>
          </a:p>
        </p:txBody>
      </p:sp>
    </p:spTree>
    <p:controls>
      <mc:AlternateContent xmlns:mc="http://schemas.openxmlformats.org/markup-compatibility/2006">
        <mc:Choice xmlns:v="urn:schemas-microsoft-com:vml" Requires="v">
          <p:control spid="2" name="andplayer1" r:id="rId6" imgW="7343140" imgH="5803900"/>
        </mc:Choice>
        <mc:Fallback>
          <p:control name="andplayer1" r:id="rId6" imgW="7343140" imgH="5803900">
            <p:pic>
              <p:nvPicPr>
                <p:cNvPr id="0" name="andplayer1"/>
                <p:cNvPicPr/>
                <p:nvPr>
                  <p:custDataLst>
                    <p:tags r:id="rId7"/>
                  </p:custDataLst>
                </p:nvPr>
              </p:nvPicPr>
              <p:blipFill>
                <a:blip r:embed="rId8"/>
                <a:stretch>
                  <a:fillRect/>
                </a:stretch>
              </p:blipFill>
              <p:spPr>
                <a:xfrm>
                  <a:off x="885825" y="216535"/>
                  <a:ext cx="7343140" cy="58039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968" fill="hold"/>
                                        <p:tgtEl>
                                          <p:spTgt spid="532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325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noRot="1"/>
          </p:cNvSpPr>
          <p:nvPr>
            <p:ph type="title"/>
          </p:nvPr>
        </p:nvSpPr>
        <p:spPr>
          <a:xfrm>
            <a:off x="301625" y="228600"/>
            <a:ext cx="8540750" cy="968375"/>
          </a:xfrm>
        </p:spPr>
        <p:txBody>
          <a:bodyPr anchor="ctr"/>
          <a:p>
            <a:pPr algn="l"/>
            <a:r>
              <a:rPr lang="zh-CN" altLang="en-US" sz="4000" dirty="0">
                <a:solidFill>
                  <a:srgbClr val="0000FF"/>
                </a:solidFill>
              </a:rPr>
              <a:t>动动脑，想一想</a:t>
            </a:r>
            <a:endParaRPr lang="zh-CN" altLang="en-US" sz="4000" dirty="0">
              <a:solidFill>
                <a:srgbClr val="0000FF"/>
              </a:solidFill>
            </a:endParaRPr>
          </a:p>
        </p:txBody>
      </p:sp>
      <p:sp>
        <p:nvSpPr>
          <p:cNvPr id="24579" name="文本占位符 24578"/>
          <p:cNvSpPr>
            <a:spLocks noGrp="1" noRot="1"/>
          </p:cNvSpPr>
          <p:nvPr>
            <p:ph type="body" idx="1"/>
          </p:nvPr>
        </p:nvSpPr>
        <p:spPr>
          <a:xfrm>
            <a:off x="1979613" y="1268413"/>
            <a:ext cx="4968875" cy="4930775"/>
          </a:xfrm>
        </p:spPr>
        <p:txBody>
          <a:bodyPr/>
          <a:p>
            <a:pPr>
              <a:buNone/>
            </a:pPr>
            <a:r>
              <a:rPr lang="zh-CN" altLang="en-US" sz="3600" b="1" dirty="0">
                <a:solidFill>
                  <a:srgbClr val="000000"/>
                </a:solidFill>
                <a:latin typeface="宋体" panose="02010600030101010101" pitchFamily="2" charset="-122"/>
              </a:rPr>
              <a:t>讨论歌曲形式：</a:t>
            </a:r>
            <a:endParaRPr lang="zh-CN" altLang="en-US" sz="3600" b="1" dirty="0">
              <a:solidFill>
                <a:srgbClr val="000000"/>
              </a:solidFill>
              <a:latin typeface="宋体" panose="02010600030101010101" pitchFamily="2" charset="-122"/>
            </a:endParaRPr>
          </a:p>
          <a:p>
            <a:pPr>
              <a:buNone/>
            </a:pPr>
            <a:r>
              <a:rPr lang="en-US" altLang="zh-CN" sz="3600" b="1" dirty="0">
                <a:solidFill>
                  <a:srgbClr val="000000"/>
                </a:solidFill>
                <a:latin typeface="宋体" panose="02010600030101010101" pitchFamily="2" charset="-122"/>
              </a:rPr>
              <a:t>A</a:t>
            </a:r>
            <a:r>
              <a:rPr lang="zh-CN" altLang="en-US" sz="3600" b="1" dirty="0">
                <a:solidFill>
                  <a:srgbClr val="000000"/>
                </a:solidFill>
                <a:latin typeface="宋体" panose="02010600030101010101" pitchFamily="2" charset="-122"/>
              </a:rPr>
              <a:t>．通俗  </a:t>
            </a:r>
            <a:endParaRPr lang="zh-CN" altLang="en-US" sz="3600" b="1" dirty="0">
              <a:solidFill>
                <a:srgbClr val="000000"/>
              </a:solidFill>
              <a:latin typeface="宋体" panose="02010600030101010101" pitchFamily="2" charset="-122"/>
            </a:endParaRPr>
          </a:p>
          <a:p>
            <a:pPr>
              <a:buNone/>
            </a:pPr>
            <a:r>
              <a:rPr lang="en-US" altLang="zh-CN" sz="3600" b="1" dirty="0">
                <a:solidFill>
                  <a:srgbClr val="000000"/>
                </a:solidFill>
                <a:latin typeface="宋体" panose="02010600030101010101" pitchFamily="2" charset="-122"/>
              </a:rPr>
              <a:t>B</a:t>
            </a:r>
            <a:r>
              <a:rPr lang="zh-CN" altLang="en-US" sz="3600" b="1" dirty="0">
                <a:solidFill>
                  <a:srgbClr val="000000"/>
                </a:solidFill>
                <a:latin typeface="宋体" panose="02010600030101010101" pitchFamily="2" charset="-122"/>
              </a:rPr>
              <a:t>．民歌  </a:t>
            </a:r>
            <a:endParaRPr lang="zh-CN" altLang="en-US" sz="3600" b="1" dirty="0">
              <a:solidFill>
                <a:srgbClr val="000000"/>
              </a:solidFill>
              <a:latin typeface="宋体" panose="02010600030101010101" pitchFamily="2" charset="-122"/>
            </a:endParaRPr>
          </a:p>
          <a:p>
            <a:pPr>
              <a:buNone/>
            </a:pPr>
            <a:r>
              <a:rPr lang="en-US" altLang="zh-CN" sz="3600" b="1" dirty="0">
                <a:solidFill>
                  <a:srgbClr val="000000"/>
                </a:solidFill>
                <a:latin typeface="宋体" panose="02010600030101010101" pitchFamily="2" charset="-122"/>
              </a:rPr>
              <a:t>C</a:t>
            </a:r>
            <a:r>
              <a:rPr lang="zh-CN" altLang="en-US" sz="3600" b="1" dirty="0">
                <a:solidFill>
                  <a:srgbClr val="000000"/>
                </a:solidFill>
                <a:latin typeface="宋体" panose="02010600030101010101" pitchFamily="2" charset="-122"/>
              </a:rPr>
              <a:t>．艺术歌曲 </a:t>
            </a:r>
            <a:endParaRPr lang="zh-CN" altLang="en-US" sz="3600" b="1" dirty="0">
              <a:solidFill>
                <a:srgbClr val="000000"/>
              </a:solidFill>
              <a:latin typeface="宋体" panose="02010600030101010101" pitchFamily="2" charset="-122"/>
            </a:endParaRPr>
          </a:p>
          <a:p>
            <a:pPr>
              <a:buNone/>
            </a:pPr>
            <a:r>
              <a:rPr lang="en-US" altLang="zh-CN" sz="3600" b="1" dirty="0">
                <a:solidFill>
                  <a:srgbClr val="000000"/>
                </a:solidFill>
                <a:latin typeface="宋体" panose="02010600030101010101" pitchFamily="2" charset="-122"/>
              </a:rPr>
              <a:t>D</a:t>
            </a:r>
            <a:r>
              <a:rPr lang="zh-CN" altLang="en-US" sz="3600" b="1" dirty="0">
                <a:solidFill>
                  <a:srgbClr val="000000"/>
                </a:solidFill>
                <a:latin typeface="宋体" panose="02010600030101010101" pitchFamily="2" charset="-122"/>
              </a:rPr>
              <a:t>．摇滚乐  </a:t>
            </a:r>
            <a:endParaRPr lang="zh-CN" altLang="en-US" sz="3600" b="1" dirty="0">
              <a:solidFill>
                <a:srgbClr val="000000"/>
              </a:solidFill>
              <a:latin typeface="宋体" panose="02010600030101010101" pitchFamily="2" charset="-122"/>
            </a:endParaRPr>
          </a:p>
          <a:p>
            <a:pPr>
              <a:buNone/>
            </a:pPr>
            <a:r>
              <a:rPr lang="en-US" altLang="zh-CN" sz="3600" b="1" dirty="0">
                <a:solidFill>
                  <a:srgbClr val="000000"/>
                </a:solidFill>
                <a:latin typeface="宋体" panose="02010600030101010101" pitchFamily="2" charset="-122"/>
              </a:rPr>
              <a:t>E</a:t>
            </a:r>
            <a:r>
              <a:rPr lang="zh-CN" altLang="en-US" sz="3600" b="1" dirty="0">
                <a:solidFill>
                  <a:srgbClr val="000000"/>
                </a:solidFill>
                <a:latin typeface="宋体" panose="02010600030101010101" pitchFamily="2" charset="-122"/>
              </a:rPr>
              <a:t>．流行歌曲 </a:t>
            </a:r>
            <a:endParaRPr lang="zh-CN" altLang="en-US" sz="4000" b="1" u="sng" dirty="0">
              <a:solidFill>
                <a:srgbClr val="000000"/>
              </a:solidFill>
              <a:latin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54273"/>
          <p:cNvSpPr>
            <a:spLocks noGrp="1" noRot="1"/>
          </p:cNvSpPr>
          <p:nvPr>
            <p:ph type="title"/>
          </p:nvPr>
        </p:nvSpPr>
        <p:spPr>
          <a:xfrm>
            <a:off x="301625" y="228600"/>
            <a:ext cx="6002338" cy="1112838"/>
          </a:xfrm>
        </p:spPr>
        <p:txBody>
          <a:bodyPr anchor="ctr"/>
          <a:p>
            <a:pPr algn="l"/>
            <a:r>
              <a:rPr lang="zh-CN" altLang="en-US" sz="4800" b="1" dirty="0">
                <a:solidFill>
                  <a:srgbClr val="0000FF"/>
                </a:solidFill>
              </a:rPr>
              <a:t>民歌的基本形式：</a:t>
            </a:r>
            <a:endParaRPr lang="zh-CN" altLang="en-US" sz="4800" b="1" dirty="0">
              <a:solidFill>
                <a:srgbClr val="0000FF"/>
              </a:solidFill>
            </a:endParaRPr>
          </a:p>
        </p:txBody>
      </p:sp>
      <p:sp>
        <p:nvSpPr>
          <p:cNvPr id="54275" name="文本占位符 54274"/>
          <p:cNvSpPr>
            <a:spLocks noGrp="1" noRot="1"/>
          </p:cNvSpPr>
          <p:nvPr>
            <p:ph type="body" idx="1"/>
          </p:nvPr>
        </p:nvSpPr>
        <p:spPr>
          <a:xfrm>
            <a:off x="655638" y="1628775"/>
            <a:ext cx="8164512" cy="1584325"/>
          </a:xfrm>
        </p:spPr>
        <p:txBody>
          <a:bodyPr/>
          <a:p>
            <a:pPr>
              <a:lnSpc>
                <a:spcPct val="90000"/>
              </a:lnSpc>
              <a:buNone/>
            </a:pPr>
            <a:r>
              <a:rPr lang="en-US" altLang="zh-CN" sz="3600" b="1" dirty="0">
                <a:solidFill>
                  <a:srgbClr val="000000"/>
                </a:solidFill>
                <a:latin typeface="宋体" panose="02010600030101010101" pitchFamily="2" charset="-122"/>
              </a:rPr>
              <a:t>1</a:t>
            </a:r>
            <a:r>
              <a:rPr lang="zh-CN" altLang="en-US" sz="3600" b="1" dirty="0">
                <a:solidFill>
                  <a:srgbClr val="000000"/>
                </a:solidFill>
                <a:latin typeface="宋体" panose="02010600030101010101" pitchFamily="2" charset="-122"/>
              </a:rPr>
              <a:t>、号子：</a:t>
            </a:r>
            <a:r>
              <a:rPr lang="zh-CN" altLang="en-US" b="1" dirty="0">
                <a:latin typeface="宋体" panose="02010600030101010101" pitchFamily="2" charset="-122"/>
              </a:rPr>
              <a:t>人们在参与集体劳动时，为了统一劳动节奏，调节劳动动作和情绪而唱的一种民歌。</a:t>
            </a:r>
            <a:endParaRPr lang="zh-CN" altLang="en-US" b="1" dirty="0">
              <a:latin typeface="宋体" panose="02010600030101010101" pitchFamily="2" charset="-122"/>
            </a:endParaRPr>
          </a:p>
        </p:txBody>
      </p:sp>
      <p:sp>
        <p:nvSpPr>
          <p:cNvPr id="54276" name="矩形 54275"/>
          <p:cNvSpPr>
            <a:spLocks noRot="1"/>
          </p:cNvSpPr>
          <p:nvPr/>
        </p:nvSpPr>
        <p:spPr>
          <a:xfrm>
            <a:off x="654050" y="3084513"/>
            <a:ext cx="8166100" cy="18573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3600" b="1" dirty="0">
                <a:solidFill>
                  <a:srgbClr val="000000"/>
                </a:solidFill>
                <a:latin typeface="宋体" panose="02010600030101010101" pitchFamily="2" charset="-122"/>
              </a:rPr>
              <a:t>2</a:t>
            </a:r>
            <a:r>
              <a:rPr lang="zh-CN" altLang="en-US" sz="3600" b="1" dirty="0">
                <a:solidFill>
                  <a:srgbClr val="000000"/>
                </a:solidFill>
                <a:latin typeface="宋体" panose="02010600030101010101" pitchFamily="2" charset="-122"/>
              </a:rPr>
              <a:t>、小调：</a:t>
            </a:r>
            <a:r>
              <a:rPr lang="zh-CN" altLang="en-US" b="1" dirty="0">
                <a:latin typeface="宋体" panose="02010600030101010101" pitchFamily="2" charset="-122"/>
              </a:rPr>
              <a:t>又称小曲，是人们在劳动之余、日常生活中以及婚丧节庆时用以抒发情怀、娱乐消遣的民歌。</a:t>
            </a:r>
            <a:endParaRPr lang="zh-CN" altLang="en-US" b="1" dirty="0">
              <a:latin typeface="宋体" panose="02010600030101010101" pitchFamily="2" charset="-122"/>
            </a:endParaRPr>
          </a:p>
        </p:txBody>
      </p:sp>
      <p:sp>
        <p:nvSpPr>
          <p:cNvPr id="54277" name="矩形 54276"/>
          <p:cNvSpPr>
            <a:spLocks noRot="1"/>
          </p:cNvSpPr>
          <p:nvPr/>
        </p:nvSpPr>
        <p:spPr>
          <a:xfrm>
            <a:off x="654050" y="4652963"/>
            <a:ext cx="8094663" cy="18002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3600" b="1" dirty="0">
                <a:solidFill>
                  <a:srgbClr val="000000"/>
                </a:solidFill>
                <a:latin typeface="宋体" panose="02010600030101010101" pitchFamily="2" charset="-122"/>
              </a:rPr>
              <a:t>3</a:t>
            </a:r>
            <a:r>
              <a:rPr lang="zh-CN" altLang="en-US" sz="3600" b="1" dirty="0">
                <a:solidFill>
                  <a:srgbClr val="000000"/>
                </a:solidFill>
                <a:latin typeface="宋体" panose="02010600030101010101" pitchFamily="2" charset="-122"/>
              </a:rPr>
              <a:t>、山歌：</a:t>
            </a:r>
            <a:r>
              <a:rPr lang="zh-CN" altLang="en-US" b="1" dirty="0">
                <a:latin typeface="宋体" panose="02010600030101010101" pitchFamily="2" charset="-122"/>
              </a:rPr>
              <a:t>是人们在山间、山间、牧场等野外劳动或行走时用来消除解闷、抒发情怀、传达情意时唱的民歌。</a:t>
            </a:r>
            <a:endParaRPr lang="zh-CN" altLang="en-US" b="1" dirty="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xEl>
                                              <p:charRg st="0" end="43"/>
                                            </p:txEl>
                                          </p:spTgt>
                                        </p:tgtEl>
                                        <p:attrNameLst>
                                          <p:attrName>style.visibility</p:attrName>
                                        </p:attrNameLst>
                                      </p:cBhvr>
                                      <p:to>
                                        <p:strVal val="visible"/>
                                      </p:to>
                                    </p:set>
                                    <p:animEffect transition="in" filter="box(in)">
                                      <p:cBhvr>
                                        <p:cTn id="7" dur="500"/>
                                        <p:tgtEl>
                                          <p:spTgt spid="54275">
                                            <p:txEl>
                                              <p:charRg st="0" end="4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box(in)">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box(in)">
                                      <p:cBhvr>
                                        <p:cTn id="1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6" grpId="0"/>
      <p:bldP spid="542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noRot="1"/>
          </p:cNvSpPr>
          <p:nvPr>
            <p:ph type="title"/>
          </p:nvPr>
        </p:nvSpPr>
        <p:spPr/>
        <p:txBody>
          <a:bodyPr anchor="ctr"/>
          <a:p>
            <a:pPr algn="l"/>
            <a:r>
              <a:rPr lang="zh-CN" altLang="en-US" dirty="0"/>
              <a:t>民歌特征总结：</a:t>
            </a:r>
            <a:endParaRPr lang="zh-CN" altLang="en-US" dirty="0"/>
          </a:p>
        </p:txBody>
      </p:sp>
      <p:graphicFrame>
        <p:nvGraphicFramePr>
          <p:cNvPr id="71825" name="内容占位符 71824"/>
          <p:cNvGraphicFramePr/>
          <p:nvPr>
            <p:ph idx="1"/>
          </p:nvPr>
        </p:nvGraphicFramePr>
        <p:xfrm>
          <a:off x="301625" y="1268413"/>
          <a:ext cx="8374063" cy="4787900"/>
        </p:xfrm>
        <a:graphic>
          <a:graphicData uri="http://schemas.openxmlformats.org/drawingml/2006/table">
            <a:tbl>
              <a:tblPr/>
              <a:tblGrid>
                <a:gridCol w="1427163"/>
                <a:gridCol w="2438400"/>
                <a:gridCol w="2438400"/>
                <a:gridCol w="2070100"/>
              </a:tblGrid>
              <a:tr h="10366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r">
                        <a:spcBef>
                          <a:spcPct val="0"/>
                        </a:spcBef>
                        <a:buClrTx/>
                        <a:buSzPct val="100000"/>
                        <a:buNone/>
                      </a:pPr>
                      <a:r>
                        <a:rPr lang="zh-CN" altLang="en-US" b="1" dirty="0">
                          <a:solidFill>
                            <a:srgbClr val="000000"/>
                          </a:solidFill>
                          <a:latin typeface="Times New Roman" panose="02020603050405020304" pitchFamily="18" charset="0"/>
                        </a:rPr>
                        <a:t>体裁</a:t>
                      </a:r>
                      <a:endParaRPr lang="zh-CN" altLang="en-US" sz="2000" b="1" dirty="0">
                        <a:solidFill>
                          <a:srgbClr val="000000"/>
                        </a:solidFill>
                      </a:endParaRPr>
                    </a:p>
                    <a:p>
                      <a:pPr lvl="0" eaLnBrk="0" hangingPunct="0">
                        <a:spcBef>
                          <a:spcPct val="0"/>
                        </a:spcBef>
                        <a:buClrTx/>
                        <a:buSzPct val="100000"/>
                        <a:buNone/>
                      </a:pPr>
                      <a:r>
                        <a:rPr lang="zh-CN" altLang="en-US" b="1" dirty="0">
                          <a:solidFill>
                            <a:srgbClr val="000000"/>
                          </a:solidFill>
                          <a:latin typeface="Times New Roman" panose="02020603050405020304" pitchFamily="18" charset="0"/>
                        </a:rPr>
                        <a:t>区别</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号子</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山歌</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小调</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60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None/>
                      </a:pPr>
                      <a:r>
                        <a:rPr lang="zh-CN" altLang="en-US" b="1" dirty="0">
                          <a:solidFill>
                            <a:srgbClr val="000000"/>
                          </a:solidFill>
                          <a:latin typeface="Times New Roman" panose="02020603050405020304" pitchFamily="18" charset="0"/>
                        </a:rPr>
                        <a:t>演唱</a:t>
                      </a:r>
                      <a:endParaRPr lang="zh-CN" altLang="en-US" b="1" dirty="0">
                        <a:solidFill>
                          <a:srgbClr val="000000"/>
                        </a:solidFill>
                        <a:latin typeface="Times New Roman" panose="02020603050405020304" pitchFamily="18" charset="0"/>
                      </a:endParaRPr>
                    </a:p>
                    <a:p>
                      <a:pPr marL="0" lvl="0" indent="0" algn="ctr">
                        <a:spcBef>
                          <a:spcPct val="0"/>
                        </a:spcBef>
                        <a:buClrTx/>
                        <a:buSzPct val="100000"/>
                        <a:buNone/>
                      </a:pPr>
                      <a:r>
                        <a:rPr lang="zh-CN" altLang="en-US" b="1" dirty="0">
                          <a:solidFill>
                            <a:srgbClr val="000000"/>
                          </a:solidFill>
                          <a:latin typeface="Times New Roman" panose="02020603050405020304" pitchFamily="18" charset="0"/>
                        </a:rPr>
                        <a:t>场合</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劳动场合</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zh-CN" altLang="en-US" b="1" dirty="0">
                          <a:solidFill>
                            <a:srgbClr val="000000"/>
                          </a:solidFill>
                          <a:latin typeface="Times New Roman" panose="02020603050405020304" pitchFamily="18" charset="0"/>
                        </a:rPr>
                        <a:t>山间、田间、</a:t>
                      </a:r>
                      <a:endParaRPr lang="zh-CN" altLang="en-US" b="1" dirty="0">
                        <a:solidFill>
                          <a:srgbClr val="000000"/>
                        </a:solidFill>
                        <a:latin typeface="Times New Roman" panose="02020603050405020304" pitchFamily="18" charset="0"/>
                      </a:endParaRPr>
                    </a:p>
                    <a:p>
                      <a:pPr marL="0" lvl="0" indent="0">
                        <a:spcBef>
                          <a:spcPct val="0"/>
                        </a:spcBef>
                        <a:buClrTx/>
                        <a:buSzPct val="100000"/>
                        <a:buNone/>
                      </a:pPr>
                      <a:r>
                        <a:rPr lang="zh-CN" altLang="en-US" b="1" dirty="0">
                          <a:solidFill>
                            <a:srgbClr val="000000"/>
                          </a:solidFill>
                          <a:latin typeface="Times New Roman" panose="02020603050405020304" pitchFamily="18" charset="0"/>
                        </a:rPr>
                        <a:t>牧场</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城镇集市</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02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风格</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质朴</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舒展、高亢</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热情</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525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形式</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zh-CN" altLang="en-US" b="1" dirty="0">
                          <a:solidFill>
                            <a:srgbClr val="000000"/>
                          </a:solidFill>
                          <a:latin typeface="Times New Roman" panose="02020603050405020304" pitchFamily="18" charset="0"/>
                        </a:rPr>
                        <a:t>粗犷、豪放，</a:t>
                      </a:r>
                      <a:endParaRPr lang="zh-CN" altLang="en-US" b="1" dirty="0">
                        <a:solidFill>
                          <a:srgbClr val="000000"/>
                        </a:solidFill>
                        <a:latin typeface="Times New Roman" panose="02020603050405020304" pitchFamily="18" charset="0"/>
                      </a:endParaRPr>
                    </a:p>
                    <a:p>
                      <a:pPr marL="0" lvl="0" indent="0">
                        <a:spcBef>
                          <a:spcPct val="0"/>
                        </a:spcBef>
                        <a:buClrTx/>
                        <a:buSzPct val="100000"/>
                        <a:buNone/>
                      </a:pPr>
                      <a:r>
                        <a:rPr lang="zh-CN" altLang="en-US" b="1" dirty="0">
                          <a:solidFill>
                            <a:srgbClr val="000000"/>
                          </a:solidFill>
                          <a:latin typeface="Times New Roman" panose="02020603050405020304" pitchFamily="18" charset="0"/>
                        </a:rPr>
                        <a:t>一领众和</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独唱、对唱</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伴奏表演</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525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SzPct val="100000"/>
                        <a:buNone/>
                      </a:pPr>
                      <a:r>
                        <a:rPr lang="zh-CN" altLang="en-US" b="1" dirty="0">
                          <a:solidFill>
                            <a:srgbClr val="000000"/>
                          </a:solidFill>
                          <a:latin typeface="Times New Roman" panose="02020603050405020304" pitchFamily="18" charset="0"/>
                        </a:rPr>
                        <a:t>目的</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None/>
                      </a:pPr>
                      <a:r>
                        <a:rPr lang="zh-CN" altLang="en-US" b="1" dirty="0">
                          <a:solidFill>
                            <a:srgbClr val="000000"/>
                          </a:solidFill>
                          <a:latin typeface="Times New Roman" panose="02020603050405020304" pitchFamily="18" charset="0"/>
                        </a:rPr>
                        <a:t>鼓舞斗志、</a:t>
                      </a:r>
                      <a:endParaRPr lang="zh-CN" altLang="en-US" b="1" dirty="0">
                        <a:solidFill>
                          <a:srgbClr val="000000"/>
                        </a:solidFill>
                        <a:latin typeface="Times New Roman" panose="02020603050405020304" pitchFamily="18" charset="0"/>
                      </a:endParaRPr>
                    </a:p>
                    <a:p>
                      <a:pPr marL="0" lvl="0" indent="0">
                        <a:spcBef>
                          <a:spcPct val="0"/>
                        </a:spcBef>
                        <a:buClrTx/>
                        <a:buSzPct val="100000"/>
                        <a:buNone/>
                      </a:pPr>
                      <a:r>
                        <a:rPr lang="zh-CN" altLang="en-US" b="1" dirty="0">
                          <a:solidFill>
                            <a:srgbClr val="000000"/>
                          </a:solidFill>
                          <a:latin typeface="Times New Roman" panose="02020603050405020304" pitchFamily="18" charset="0"/>
                        </a:rPr>
                        <a:t>服务劳动</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抒发情感</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SzPct val="100000"/>
                        <a:buNone/>
                      </a:pPr>
                      <a:r>
                        <a:rPr lang="zh-CN" altLang="en-US" b="1" dirty="0">
                          <a:solidFill>
                            <a:srgbClr val="000000"/>
                          </a:solidFill>
                          <a:latin typeface="Times New Roman" panose="02020603050405020304" pitchFamily="18" charset="0"/>
                        </a:rPr>
                        <a:t>用于表演</a:t>
                      </a:r>
                      <a:endParaRPr lang="zh-CN" altLang="en-US" sz="3600" b="1" dirty="0">
                        <a:solidFill>
                          <a:srgbClr val="000000"/>
                        </a:solidFill>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1814" name="直接连接符 71813"/>
          <p:cNvSpPr/>
          <p:nvPr/>
        </p:nvSpPr>
        <p:spPr>
          <a:xfrm>
            <a:off x="323850" y="1268413"/>
            <a:ext cx="1368425" cy="1008062"/>
          </a:xfrm>
          <a:prstGeom prst="line">
            <a:avLst/>
          </a:prstGeom>
          <a:ln w="19050" cap="flat" cmpd="sng">
            <a:solidFill>
              <a:srgbClr val="000000"/>
            </a:solidFill>
            <a:prstDash val="soli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a:spLocks noGrp="1" noRot="1"/>
          </p:cNvSpPr>
          <p:nvPr>
            <p:ph type="title"/>
          </p:nvPr>
        </p:nvSpPr>
        <p:spPr>
          <a:xfrm>
            <a:off x="900113" y="228600"/>
            <a:ext cx="7942262" cy="1143000"/>
          </a:xfrm>
        </p:spPr>
        <p:txBody>
          <a:bodyPr anchor="ctr"/>
          <a:p>
            <a:pPr algn="l"/>
            <a:r>
              <a:rPr lang="zh-CN" altLang="en-US" sz="5400" dirty="0"/>
              <a:t>西北民歌</a:t>
            </a:r>
            <a:endParaRPr lang="zh-CN" altLang="en-US" sz="5400" dirty="0"/>
          </a:p>
        </p:txBody>
      </p:sp>
      <p:sp>
        <p:nvSpPr>
          <p:cNvPr id="74756" name="矩形 74755"/>
          <p:cNvSpPr>
            <a:spLocks noRot="1"/>
          </p:cNvSpPr>
          <p:nvPr/>
        </p:nvSpPr>
        <p:spPr>
          <a:xfrm>
            <a:off x="655638" y="1916113"/>
            <a:ext cx="8164512" cy="15843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90000"/>
              </a:lnSpc>
              <a:buNone/>
            </a:pPr>
            <a:r>
              <a:rPr lang="en-US" altLang="zh-CN" sz="3600" b="1" dirty="0">
                <a:solidFill>
                  <a:srgbClr val="000000"/>
                </a:solidFill>
                <a:latin typeface="宋体" panose="02010600030101010101" pitchFamily="2" charset="-122"/>
              </a:rPr>
              <a:t>1</a:t>
            </a:r>
            <a:r>
              <a:rPr lang="zh-CN" altLang="en-US" sz="3600" b="1" dirty="0">
                <a:solidFill>
                  <a:srgbClr val="000000"/>
                </a:solidFill>
                <a:latin typeface="宋体" panose="02010600030101010101" pitchFamily="2" charset="-122"/>
              </a:rPr>
              <a:t>、花儿：</a:t>
            </a:r>
            <a:r>
              <a:rPr lang="zh-CN" altLang="en-US" b="1" dirty="0">
                <a:latin typeface="宋体" panose="02010600030101010101" pitchFamily="2" charset="-122"/>
              </a:rPr>
              <a:t>是流行在青海、甘肃、宁夏的一种山歌。其特点是：旋律高亢、悠长，多用假声或真假声结合的方法演唱。</a:t>
            </a:r>
            <a:endParaRPr lang="zh-CN" altLang="en-US" b="1" dirty="0">
              <a:latin typeface="宋体" panose="02010600030101010101" pitchFamily="2" charset="-122"/>
            </a:endParaRPr>
          </a:p>
        </p:txBody>
      </p:sp>
      <p:sp>
        <p:nvSpPr>
          <p:cNvPr id="74757" name="矩形 74756"/>
          <p:cNvSpPr>
            <a:spLocks noRot="1"/>
          </p:cNvSpPr>
          <p:nvPr/>
        </p:nvSpPr>
        <p:spPr>
          <a:xfrm>
            <a:off x="654050" y="3371850"/>
            <a:ext cx="8166100" cy="18573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ª"/>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w"/>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3600" b="1" dirty="0">
                <a:solidFill>
                  <a:srgbClr val="000000"/>
                </a:solidFill>
                <a:latin typeface="宋体" panose="02010600030101010101" pitchFamily="2" charset="-122"/>
              </a:rPr>
              <a:t>2</a:t>
            </a:r>
            <a:r>
              <a:rPr lang="zh-CN" altLang="en-US" sz="3600" b="1" dirty="0">
                <a:solidFill>
                  <a:srgbClr val="000000"/>
                </a:solidFill>
                <a:latin typeface="宋体" panose="02010600030101010101" pitchFamily="2" charset="-122"/>
              </a:rPr>
              <a:t>、信天游：</a:t>
            </a:r>
            <a:r>
              <a:rPr lang="zh-CN" altLang="en-US" b="1" dirty="0">
                <a:latin typeface="宋体" panose="02010600030101010101" pitchFamily="2" charset="-122"/>
              </a:rPr>
              <a:t>是流行在山西、陕西、甘肃的一种山歌。其特点是：节奏自由、辽阔、起伏较大，也有结构严谨、旋律平稳、感情较为细腻的。</a:t>
            </a:r>
            <a:endParaRPr lang="zh-CN" altLang="en-US" sz="28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6">
                                            <p:txEl>
                                              <p:charRg st="0" end="53"/>
                                            </p:txEl>
                                          </p:spTgt>
                                        </p:tgtEl>
                                        <p:attrNameLst>
                                          <p:attrName>style.visibility</p:attrName>
                                        </p:attrNameLst>
                                      </p:cBhvr>
                                      <p:to>
                                        <p:strVal val="visible"/>
                                      </p:to>
                                    </p:set>
                                    <p:animEffect transition="in" filter="box(in)">
                                      <p:cBhvr>
                                        <p:cTn id="7" dur="500"/>
                                        <p:tgtEl>
                                          <p:spTgt spid="74756">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box(in)">
                                      <p:cBhvr>
                                        <p:cTn id="12"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p:bldP spid="747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noRot="1"/>
          </p:cNvSpPr>
          <p:nvPr>
            <p:ph type="title"/>
          </p:nvPr>
        </p:nvSpPr>
        <p:spPr/>
        <p:txBody>
          <a:bodyPr anchor="ctr"/>
          <a:p>
            <a:pPr algn="l"/>
            <a:r>
              <a:rPr lang="zh-CN" altLang="en-US" dirty="0"/>
              <a:t>西北民歌</a:t>
            </a:r>
            <a:r>
              <a:rPr lang="en-US" altLang="zh-CN">
                <a:latin typeface="Arial" panose="020B0604020202020204" pitchFamily="34" charset="0"/>
              </a:rPr>
              <a:t>——</a:t>
            </a:r>
            <a:r>
              <a:rPr lang="zh-CN" altLang="en-US" dirty="0"/>
              <a:t>信天游</a:t>
            </a:r>
            <a:endParaRPr lang="zh-CN" altLang="en-US" dirty="0"/>
          </a:p>
        </p:txBody>
      </p:sp>
      <p:sp>
        <p:nvSpPr>
          <p:cNvPr id="73731" name="文本占位符 73730"/>
          <p:cNvSpPr>
            <a:spLocks noGrp="1" noRot="1"/>
          </p:cNvSpPr>
          <p:nvPr>
            <p:ph type="body" idx="1"/>
          </p:nvPr>
        </p:nvSpPr>
        <p:spPr>
          <a:xfrm>
            <a:off x="684213" y="1600200"/>
            <a:ext cx="8208962" cy="4498975"/>
          </a:xfrm>
        </p:spPr>
        <p:txBody>
          <a:bodyPr/>
          <a:p>
            <a:pPr marL="0" indent="0">
              <a:buNone/>
            </a:pPr>
            <a:r>
              <a:rPr lang="en-US" altLang="zh-CN" dirty="0"/>
              <a:t>        </a:t>
            </a:r>
            <a:r>
              <a:rPr lang="zh-CN" altLang="en-US" dirty="0"/>
              <a:t>欣赏曲目</a:t>
            </a:r>
            <a:r>
              <a:rPr lang="en-US" altLang="zh-CN" dirty="0"/>
              <a:t>《</a:t>
            </a:r>
            <a:r>
              <a:rPr lang="zh-CN" altLang="en-US" dirty="0"/>
              <a:t>脚夫调</a:t>
            </a:r>
            <a:r>
              <a:rPr lang="en-US" altLang="zh-CN" dirty="0"/>
              <a:t>》</a:t>
            </a:r>
            <a:r>
              <a:rPr lang="zh-CN" altLang="en-US" dirty="0"/>
              <a:t>和</a:t>
            </a:r>
            <a:r>
              <a:rPr lang="en-US" altLang="zh-CN" dirty="0"/>
              <a:t>《</a:t>
            </a:r>
            <a:r>
              <a:rPr lang="zh-CN" altLang="en-US" dirty="0"/>
              <a:t>刨洋芋</a:t>
            </a:r>
            <a:r>
              <a:rPr lang="en-US" altLang="zh-CN" dirty="0"/>
              <a:t>》 </a:t>
            </a:r>
            <a:r>
              <a:rPr lang="zh-CN" altLang="en-US" dirty="0"/>
              <a:t>，聆听、对比、体会感受西北民歌特征。 </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80" name="文本框 75779"/>
          <p:cNvSpPr txBox="1"/>
          <p:nvPr/>
        </p:nvSpPr>
        <p:spPr>
          <a:xfrm>
            <a:off x="107950" y="6284913"/>
            <a:ext cx="7705725" cy="457200"/>
          </a:xfrm>
          <a:prstGeom prst="rect">
            <a:avLst/>
          </a:prstGeom>
          <a:noFill/>
          <a:ln w="9525">
            <a:noFill/>
          </a:ln>
        </p:spPr>
        <p:txBody>
          <a:bodyPr>
            <a:spAutoFit/>
          </a:bodyPr>
          <a:p>
            <a:r>
              <a:rPr lang="en-US" altLang="zh-CN" sz="2400" dirty="0">
                <a:solidFill>
                  <a:srgbClr val="000000"/>
                </a:solidFill>
                <a:latin typeface="Arial" panose="020B0604020202020204" pitchFamily="34" charset="0"/>
              </a:rPr>
              <a:t>(</a:t>
            </a:r>
            <a:r>
              <a:rPr lang="zh-CN" altLang="en-US" sz="2400" dirty="0">
                <a:solidFill>
                  <a:srgbClr val="000000"/>
                </a:solidFill>
                <a:latin typeface="Arial" panose="020B0604020202020204" pitchFamily="34" charset="0"/>
              </a:rPr>
              <a:t>请感受、体验音乐情绪与当地老百姓生活之间的关系。</a:t>
            </a:r>
            <a:r>
              <a:rPr lang="en-US" altLang="zh-CN" sz="2400">
                <a:solidFill>
                  <a:srgbClr val="000000"/>
                </a:solidFill>
                <a:latin typeface="Arial" panose="020B0604020202020204" pitchFamily="34" charset="0"/>
              </a:rPr>
              <a:t>)</a:t>
            </a:r>
            <a:endParaRPr lang="en-US" altLang="zh-CN" sz="2400">
              <a:solidFill>
                <a:srgbClr val="000000"/>
              </a:solidFill>
              <a:latin typeface="Arial" panose="020B0604020202020204" pitchFamily="34" charset="0"/>
            </a:endParaRPr>
          </a:p>
        </p:txBody>
      </p:sp>
      <p:sp>
        <p:nvSpPr>
          <p:cNvPr id="75786" name="文本框 75785"/>
          <p:cNvSpPr txBox="1"/>
          <p:nvPr/>
        </p:nvSpPr>
        <p:spPr>
          <a:xfrm>
            <a:off x="7308850" y="692150"/>
            <a:ext cx="1655763" cy="5643563"/>
          </a:xfrm>
          <a:prstGeom prst="rect">
            <a:avLst/>
          </a:prstGeom>
          <a:noFill/>
          <a:ln w="9525">
            <a:noFill/>
          </a:ln>
        </p:spPr>
        <p:txBody>
          <a:bodyPr>
            <a:spAutoFit/>
          </a:bodyPr>
          <a:p>
            <a:r>
              <a:rPr lang="zh-CN" altLang="en-US" sz="2800" dirty="0">
                <a:latin typeface="Arial" panose="020B0604020202020204" pitchFamily="34" charset="0"/>
              </a:rPr>
              <a:t>简介：</a:t>
            </a:r>
            <a:endParaRPr lang="zh-CN" altLang="en-US" sz="2800" dirty="0">
              <a:latin typeface="Arial" panose="020B0604020202020204" pitchFamily="34" charset="0"/>
            </a:endParaRPr>
          </a:p>
          <a:p>
            <a:r>
              <a:rPr lang="zh-CN" altLang="en-US" sz="2800" dirty="0">
                <a:latin typeface="Arial" panose="020B0604020202020204" pitchFamily="34" charset="0"/>
              </a:rPr>
              <a:t>    </a:t>
            </a:r>
            <a:r>
              <a:rPr lang="en-US" altLang="zh-CN" sz="2800" dirty="0">
                <a:latin typeface="Arial" panose="020B0604020202020204" pitchFamily="34" charset="0"/>
              </a:rPr>
              <a:t>《</a:t>
            </a:r>
            <a:r>
              <a:rPr lang="zh-CN" altLang="en-US" sz="2800" dirty="0">
                <a:latin typeface="Arial" panose="020B0604020202020204" pitchFamily="34" charset="0"/>
              </a:rPr>
              <a:t>脚夫调</a:t>
            </a:r>
            <a:r>
              <a:rPr lang="en-US" altLang="zh-CN" sz="2800" dirty="0">
                <a:latin typeface="Arial" panose="020B0604020202020204" pitchFamily="34" charset="0"/>
              </a:rPr>
              <a:t>》</a:t>
            </a:r>
            <a:r>
              <a:rPr lang="zh-CN" altLang="en-US" sz="2800" dirty="0">
                <a:latin typeface="Arial" panose="020B0604020202020204" pitchFamily="34" charset="0"/>
              </a:rPr>
              <a:t>是流传在陕西北部的一首信天游，歌曲表达了脚夫赶脚时的那种寂寞惆怅、凄恻无助的心情。</a:t>
            </a:r>
            <a:endParaRPr lang="zh-CN" altLang="en-US" sz="2800" dirty="0">
              <a:latin typeface="Arial" panose="020B0604020202020204" pitchFamily="34" charset="0"/>
            </a:endParaRPr>
          </a:p>
        </p:txBody>
      </p:sp>
    </p:spTree>
    <p:controls>
      <mc:AlternateContent xmlns:mc="http://schemas.openxmlformats.org/markup-compatibility/2006">
        <mc:Choice xmlns:v="urn:schemas-microsoft-com:vml" Requires="v">
          <p:control spid="3" name="andplayer1" r:id="rId1" imgW="6765925" imgH="5382895"/>
        </mc:Choice>
        <mc:Fallback>
          <p:control name="andplayer1" r:id="rId1" imgW="6765925" imgH="5382895">
            <p:pic>
              <p:nvPicPr>
                <p:cNvPr id="0" name="andplayer1"/>
                <p:cNvPicPr/>
                <p:nvPr>
                  <p:custDataLst>
                    <p:tags r:id="rId2"/>
                  </p:custDataLst>
                </p:nvPr>
              </p:nvPicPr>
              <p:blipFill>
                <a:blip r:embed="rId3"/>
                <a:stretch>
                  <a:fillRect/>
                </a:stretch>
              </p:blipFill>
              <p:spPr>
                <a:xfrm>
                  <a:off x="542925" y="692150"/>
                  <a:ext cx="6765925" cy="5382895"/>
                </a:xfrm>
                <a:prstGeom prst="rect">
                  <a:avLst/>
                </a:prstGeom>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77825"/>
          <p:cNvSpPr>
            <a:spLocks noGrp="1" noRot="1"/>
          </p:cNvSpPr>
          <p:nvPr>
            <p:ph type="title"/>
          </p:nvPr>
        </p:nvSpPr>
        <p:spPr/>
        <p:txBody>
          <a:bodyPr anchor="ctr"/>
          <a:p>
            <a:endParaRPr dirty="0"/>
          </a:p>
        </p:txBody>
      </p:sp>
      <p:pic>
        <p:nvPicPr>
          <p:cNvPr id="77827" name="文本占位符 77826"/>
          <p:cNvPicPr>
            <a:picLocks noGrp="1" noRot="1" noChangeAspect="1"/>
          </p:cNvPicPr>
          <p:nvPr>
            <p:ph type="body" idx="1"/>
          </p:nvPr>
        </p:nvPicPr>
        <p:blipFill>
          <a:blip r:embed="rId1"/>
          <a:srcRect b="26358"/>
          <a:stretch>
            <a:fillRect/>
          </a:stretch>
        </p:blipFill>
        <p:spPr>
          <a:xfrm>
            <a:off x="301625" y="-14605"/>
            <a:ext cx="8150225" cy="6887845"/>
          </a:xfrm>
        </p:spPr>
      </p:pic>
      <p:pic>
        <p:nvPicPr>
          <p:cNvPr id="77829" name="刨洋芋（女声独唱）.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8451850" y="3716338"/>
            <a:ext cx="692150" cy="692150"/>
          </a:xfrm>
          <a:prstGeom prst="rect">
            <a:avLst/>
          </a:prstGeom>
          <a:noFill/>
          <a:ln w="9525">
            <a:noFill/>
          </a:ln>
        </p:spPr>
      </p:pic>
    </p:spTree>
    <p:controls>
      <mc:AlternateContent xmlns:mc="http://schemas.openxmlformats.org/markup-compatibility/2006">
        <mc:Choice xmlns:v="urn:schemas-microsoft-com:vml" Requires="v">
          <p:control spid="2" name="andplayer1" r:id="rId5" imgW="415290" imgH="528955"/>
        </mc:Choice>
        <mc:Fallback>
          <p:control name="andplayer1" r:id="rId5" imgW="415290" imgH="528955">
            <p:pic>
              <p:nvPicPr>
                <p:cNvPr id="0" name="andplayer1"/>
                <p:cNvPicPr/>
                <p:nvPr>
                  <p:custDataLst>
                    <p:tags r:id="rId6"/>
                  </p:custDataLst>
                </p:nvPr>
              </p:nvPicPr>
              <p:blipFill>
                <a:blip r:embed="rId7"/>
                <a:stretch>
                  <a:fillRect/>
                </a:stretch>
              </p:blipFill>
              <p:spPr>
                <a:xfrm>
                  <a:off x="8566150" y="3716655"/>
                  <a:ext cx="415290" cy="528955"/>
                </a:xfrm>
                <a:prstGeom prst="rect">
                  <a:avLst/>
                </a:prstGeom>
              </p:spPr>
            </p:pic>
          </p:control>
        </mc:Fallback>
      </mc:AlternateContent>
    </p:controls>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82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93" fill="hold"/>
                                        <p:tgtEl>
                                          <p:spTgt spid="77829"/>
                                        </p:tgtEl>
                                      </p:cBhvr>
                                    </p:cmd>
                                  </p:childTnLst>
                                </p:cTn>
                              </p:par>
                            </p:childTnLst>
                          </p:cTn>
                        </p:par>
                      </p:childTnLst>
                    </p:cTn>
                  </p:par>
                </p:childTnLst>
              </p:cTn>
              <p:nextCondLst>
                <p:cond evt="onClick" delay="0">
                  <p:tgtEl>
                    <p:spTgt spid="7782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7829"/>
                </p:tgtEl>
              </p:cMediaNode>
            </p:audio>
          </p:childTnLst>
        </p:cTn>
      </p:par>
    </p:tnLst>
  </p:timing>
</p:sld>
</file>

<file path=ppt/tags/tag1.xml><?xml version="1.0" encoding="utf-8"?>
<p:tagLst xmlns:p="http://schemas.openxmlformats.org/presentationml/2006/main">
  <p:tag name="[VIDEO]" val="[VIDEO]"/>
</p:tagLst>
</file>

<file path=ppt/tags/tag10.xml><?xml version="1.0" encoding="utf-8"?>
<p:tagLst xmlns:p="http://schemas.openxmlformats.org/presentationml/2006/main">
  <p:tag name="[VIDEO]" val="[VIDEO]"/>
</p:tagLst>
</file>

<file path=ppt/tags/tag11.xml><?xml version="1.0" encoding="utf-8"?>
<p:tagLst xmlns:p="http://schemas.openxmlformats.org/presentationml/2006/main">
  <p:tag name="[VIDEO]" val="[VIDEO]"/>
</p:tagLst>
</file>

<file path=ppt/tags/tag12.xml><?xml version="1.0" encoding="utf-8"?>
<p:tagLst xmlns:p="http://schemas.openxmlformats.org/presentationml/2006/main">
  <p:tag name="[VIDEO]" val="[VIDEO]"/>
</p:tagLst>
</file>

<file path=ppt/tags/tag13.xml><?xml version="1.0" encoding="utf-8"?>
<p:tagLst xmlns:p="http://schemas.openxmlformats.org/presentationml/2006/main">
  <p:tag name="[VIDEO]" val="[VIDEO]"/>
</p:tagLst>
</file>

<file path=ppt/tags/tag14.xml><?xml version="1.0" encoding="utf-8"?>
<p:tagLst xmlns:p="http://schemas.openxmlformats.org/presentationml/2006/main">
  <p:tag name="[VIDEO]" val="[VIDEO]"/>
</p:tagLst>
</file>

<file path=ppt/tags/tag15.xml><?xml version="1.0" encoding="utf-8"?>
<p:tagLst xmlns:p="http://schemas.openxmlformats.org/presentationml/2006/main">
  <p:tag name="[VIDEO]" val="[VIDEO]"/>
</p:tagLst>
</file>

<file path=ppt/tags/tag16.xml><?xml version="1.0" encoding="utf-8"?>
<p:tagLst xmlns:p="http://schemas.openxmlformats.org/presentationml/2006/main">
  <p:tag name="[VIDEO]" val="[VIDEO]"/>
</p:tagLst>
</file>

<file path=ppt/tags/tag17.xml><?xml version="1.0" encoding="utf-8"?>
<p:tagLst xmlns:p="http://schemas.openxmlformats.org/presentationml/2006/main">
  <p:tag name="[VIDEO]" val="[VIDEO]"/>
</p:tagLst>
</file>

<file path=ppt/tags/tag18.xml><?xml version="1.0" encoding="utf-8"?>
<p:tagLst xmlns:p="http://schemas.openxmlformats.org/presentationml/2006/main">
  <p:tag name="[VIDEO]" val="[VIDEO]"/>
</p:tagLst>
</file>

<file path=ppt/tags/tag19.xml><?xml version="1.0" encoding="utf-8"?>
<p:tagLst xmlns:p="http://schemas.openxmlformats.org/presentationml/2006/main">
  <p:tag name="[VIDEO]" val="[VIDEO]"/>
</p:tagLst>
</file>

<file path=ppt/tags/tag2.xml><?xml version="1.0" encoding="utf-8"?>
<p:tagLst xmlns:p="http://schemas.openxmlformats.org/presentationml/2006/main">
  <p:tag name="[VIDEO]" val="[VIDEO]"/>
</p:tagLst>
</file>

<file path=ppt/tags/tag20.xml><?xml version="1.0" encoding="utf-8"?>
<p:tagLst xmlns:p="http://schemas.openxmlformats.org/presentationml/2006/main">
  <p:tag name="[VIDEO]" val="[VIDEO]"/>
</p:tagLst>
</file>

<file path=ppt/tags/tag21.xml><?xml version="1.0" encoding="utf-8"?>
<p:tagLst xmlns:p="http://schemas.openxmlformats.org/presentationml/2006/main">
  <p:tag name="[VIDEO]" val="[VIDEO]"/>
</p:tagLst>
</file>

<file path=ppt/tags/tag3.xml><?xml version="1.0" encoding="utf-8"?>
<p:tagLst xmlns:p="http://schemas.openxmlformats.org/presentationml/2006/main">
  <p:tag name="[VIDEO]" val="[VIDEO]"/>
</p:tagLst>
</file>

<file path=ppt/tags/tag4.xml><?xml version="1.0" encoding="utf-8"?>
<p:tagLst xmlns:p="http://schemas.openxmlformats.org/presentationml/2006/main">
  <p:tag name="[VIDEO]" val="[VIDEO]"/>
</p:tagLst>
</file>

<file path=ppt/tags/tag5.xml><?xml version="1.0" encoding="utf-8"?>
<p:tagLst xmlns:p="http://schemas.openxmlformats.org/presentationml/2006/main">
  <p:tag name="[VIDEO]" val="[VIDEO]"/>
</p:tagLst>
</file>

<file path=ppt/tags/tag6.xml><?xml version="1.0" encoding="utf-8"?>
<p:tagLst xmlns:p="http://schemas.openxmlformats.org/presentationml/2006/main">
  <p:tag name="[VIDEO]" val="[VIDEO]"/>
</p:tagLst>
</file>

<file path=ppt/tags/tag7.xml><?xml version="1.0" encoding="utf-8"?>
<p:tagLst xmlns:p="http://schemas.openxmlformats.org/presentationml/2006/main">
  <p:tag name="[VIDEO]" val="[VIDEO]"/>
</p:tagLst>
</file>

<file path=ppt/tags/tag8.xml><?xml version="1.0" encoding="utf-8"?>
<p:tagLst xmlns:p="http://schemas.openxmlformats.org/presentationml/2006/main">
  <p:tag name="[VIDEO]" val="[VIDEO]"/>
</p:tagLst>
</file>

<file path=ppt/tags/tag9.xml><?xml version="1.0" encoding="utf-8"?>
<p:tagLst xmlns:p="http://schemas.openxmlformats.org/presentationml/2006/main">
  <p:tag name="[VIDEO]" val="[VIDEO]"/>
</p:tagLst>
</file>

<file path=ppt/theme/theme1.xml><?xml version="1.0" encoding="utf-8"?>
<a:theme xmlns:a="http://schemas.openxmlformats.org/drawingml/2006/main" name="欢天喜地">
  <a:themeElements>
    <a:clrScheme name="">
      <a:dk1>
        <a:srgbClr val="FFFFFF"/>
      </a:dk1>
      <a:lt1>
        <a:srgbClr val="FFA679"/>
      </a:lt1>
      <a:dk2>
        <a:srgbClr val="FFFF66"/>
      </a:dk2>
      <a:lt2>
        <a:srgbClr val="C0C0C0"/>
      </a:lt2>
      <a:accent1>
        <a:srgbClr val="9C9CBE"/>
      </a:accent1>
      <a:accent2>
        <a:srgbClr val="FFFFCC"/>
      </a:accent2>
      <a:accent3>
        <a:srgbClr val="FFD0BE"/>
      </a:accent3>
      <a:accent4>
        <a:srgbClr val="DCDCDC"/>
      </a:accent4>
      <a:accent5>
        <a:srgbClr val="CBCBDB"/>
      </a:accent5>
      <a:accent6>
        <a:srgbClr val="E5E5B7"/>
      </a:accent6>
      <a:hlink>
        <a:srgbClr val="CCECFF"/>
      </a:hlink>
      <a:folHlink>
        <a:srgbClr val="99FF6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FFA679"/>
        </a:lt1>
        <a:dk2>
          <a:srgbClr val="FFFF66"/>
        </a:dk2>
        <a:lt2>
          <a:srgbClr val="C0C0C0"/>
        </a:lt2>
        <a:accent1>
          <a:srgbClr val="9C9CBE"/>
        </a:accent1>
        <a:accent2>
          <a:srgbClr val="FFFFCC"/>
        </a:accent2>
        <a:accent3>
          <a:srgbClr val="FFD0BE"/>
        </a:accent3>
        <a:accent4>
          <a:srgbClr val="DCDCDC"/>
        </a:accent4>
        <a:accent5>
          <a:srgbClr val="CBCBDB"/>
        </a:accent5>
        <a:accent6>
          <a:srgbClr val="E5E5B7"/>
        </a:accent6>
        <a:hlink>
          <a:srgbClr val="CCECFF"/>
        </a:hlink>
        <a:folHlink>
          <a:srgbClr val="99FF66"/>
        </a:folHlink>
      </a:clrScheme>
      <a:clrMap bg1="lt1" tx1="dk1" bg2="lt2" tx2="dk2" accent1="accent1" accent2="accent2" accent3="accent3" accent4="accent4" accent5="accent5" accent6="accent6" hlink="hlink" folHlink="folHlink"/>
    </a:extraClrScheme>
    <a:extraClrScheme>
      <a:clrScheme name="">
        <a:dk1>
          <a:srgbClr val="FFFFFF"/>
        </a:dk1>
        <a:lt1>
          <a:srgbClr val="EBA18D"/>
        </a:lt1>
        <a:dk2>
          <a:srgbClr val="FFFFFF"/>
        </a:dk2>
        <a:lt2>
          <a:srgbClr val="B2B2B2"/>
        </a:lt2>
        <a:accent1>
          <a:srgbClr val="C97F94"/>
        </a:accent1>
        <a:accent2>
          <a:srgbClr val="CC99FF"/>
        </a:accent2>
        <a:accent3>
          <a:srgbClr val="F3CDC5"/>
        </a:accent3>
        <a:accent4>
          <a:srgbClr val="DCDCDC"/>
        </a:accent4>
        <a:accent5>
          <a:srgbClr val="E0C0C8"/>
        </a:accent5>
        <a:accent6>
          <a:srgbClr val="B789E5"/>
        </a:accent6>
        <a:hlink>
          <a:srgbClr val="FFFF00"/>
        </a:hlink>
        <a:folHlink>
          <a:srgbClr val="A5002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00"/>
        </a:dk2>
        <a:lt2>
          <a:srgbClr val="C0C0C0"/>
        </a:lt2>
        <a:accent1>
          <a:srgbClr val="FEE2E2"/>
        </a:accent1>
        <a:accent2>
          <a:srgbClr val="FFFFFF"/>
        </a:accent2>
        <a:accent3>
          <a:srgbClr val="FFFFFF"/>
        </a:accent3>
        <a:accent4>
          <a:srgbClr val="000000"/>
        </a:accent4>
        <a:accent5>
          <a:srgbClr val="FFEEEE"/>
        </a:accent5>
        <a:accent6>
          <a:srgbClr val="E5E5E5"/>
        </a:accent6>
        <a:hlink>
          <a:srgbClr val="FFFFCC"/>
        </a:hlink>
        <a:folHlink>
          <a:srgbClr val="800000"/>
        </a:folHlink>
      </a:clrScheme>
      <a:clrMap bg1="lt1" tx1="dk1" bg2="lt2" tx2="dk2" accent1="accent1" accent2="accent2" accent3="accent3" accent4="accent4" accent5="accent5" accent6="accent6" hlink="hlink" folHlink="folHlink"/>
    </a:extraClrScheme>
    <a:extraClrScheme>
      <a:clrScheme name="">
        <a:dk1>
          <a:srgbClr val="FFFFFF"/>
        </a:dk1>
        <a:lt1>
          <a:srgbClr val="E0A172"/>
        </a:lt1>
        <a:dk2>
          <a:srgbClr val="FFFF99"/>
        </a:dk2>
        <a:lt2>
          <a:srgbClr val="C0C0C0"/>
        </a:lt2>
        <a:accent1>
          <a:srgbClr val="89A3AB"/>
        </a:accent1>
        <a:accent2>
          <a:srgbClr val="CCCCFF"/>
        </a:accent2>
        <a:accent3>
          <a:srgbClr val="EDCDBC"/>
        </a:accent3>
        <a:accent4>
          <a:srgbClr val="DCDCDC"/>
        </a:accent4>
        <a:accent5>
          <a:srgbClr val="C4CED2"/>
        </a:accent5>
        <a:accent6>
          <a:srgbClr val="B7B7E5"/>
        </a:accent6>
        <a:hlink>
          <a:srgbClr val="4D4D4D"/>
        </a:hlink>
        <a:folHlink>
          <a:srgbClr val="A50021"/>
        </a:folHlink>
      </a:clrScheme>
      <a:clrMap bg1="lt1" tx1="dk1" bg2="lt2" tx2="dk2" accent1="accent1" accent2="accent2" accent3="accent3" accent4="accent4" accent5="accent5" accent6="accent6" hlink="hlink" folHlink="folHlink"/>
    </a:extraClrScheme>
    <a:extraClrScheme>
      <a:clrScheme name="">
        <a:dk1>
          <a:srgbClr val="FFFF66"/>
        </a:dk1>
        <a:lt1>
          <a:srgbClr val="D5E2CC"/>
        </a:lt1>
        <a:dk2>
          <a:srgbClr val="FFFFFF"/>
        </a:dk2>
        <a:lt2>
          <a:srgbClr val="B2B2B2"/>
        </a:lt2>
        <a:accent1>
          <a:srgbClr val="859AC3"/>
        </a:accent1>
        <a:accent2>
          <a:srgbClr val="66CCFF"/>
        </a:accent2>
        <a:accent3>
          <a:srgbClr val="E6EEE2"/>
        </a:accent3>
        <a:accent4>
          <a:srgbClr val="DCDC57"/>
        </a:accent4>
        <a:accent5>
          <a:srgbClr val="C3CADD"/>
        </a:accent5>
        <a:accent6>
          <a:srgbClr val="5BB7E5"/>
        </a:accent6>
        <a:hlink>
          <a:srgbClr val="0000CC"/>
        </a:hlink>
        <a:folHlink>
          <a:srgbClr val="000000"/>
        </a:folHlink>
      </a:clrScheme>
      <a:clrMap bg1="lt1" tx1="dk1" bg2="lt2" tx2="dk2" accent1="accent1" accent2="accent2" accent3="accent3" accent4="accent4" accent5="accent5" accent6="accent6" hlink="hlink" folHlink="folHlink"/>
    </a:extraClrScheme>
    <a:extraClrScheme>
      <a:clrScheme name="">
        <a:dk1>
          <a:srgbClr val="FFFFCC"/>
        </a:dk1>
        <a:lt1>
          <a:srgbClr val="FFCC99"/>
        </a:lt1>
        <a:dk2>
          <a:srgbClr val="000000"/>
        </a:dk2>
        <a:lt2>
          <a:srgbClr val="C0C0C0"/>
        </a:lt2>
        <a:accent1>
          <a:srgbClr val="73A78D"/>
        </a:accent1>
        <a:accent2>
          <a:srgbClr val="CC3399"/>
        </a:accent2>
        <a:accent3>
          <a:srgbClr val="FFE2CA"/>
        </a:accent3>
        <a:accent4>
          <a:srgbClr val="DCDCAF"/>
        </a:accent4>
        <a:accent5>
          <a:srgbClr val="BDD0C5"/>
        </a:accent5>
        <a:accent6>
          <a:srgbClr val="B72D89"/>
        </a:accent6>
        <a:hlink>
          <a:srgbClr val="CCECFF"/>
        </a:hlink>
        <a:folHlink>
          <a:srgbClr val="000099"/>
        </a:folHlink>
      </a:clrScheme>
      <a:clrMap bg1="lt1" tx1="dk1" bg2="lt2" tx2="dk2" accent1="accent1" accent2="accent2" accent3="accent3" accent4="accent4" accent5="accent5" accent6="accent6" hlink="hlink" folHlink="folHlink"/>
    </a:extraClrScheme>
    <a:extraClrScheme>
      <a:clrScheme name="">
        <a:dk1>
          <a:srgbClr val="000066"/>
        </a:dk1>
        <a:lt1>
          <a:srgbClr val="F48E6E"/>
        </a:lt1>
        <a:dk2>
          <a:srgbClr val="FFFF99"/>
        </a:dk2>
        <a:lt2>
          <a:srgbClr val="C0C0C0"/>
        </a:lt2>
        <a:accent1>
          <a:srgbClr val="E8E8CE"/>
        </a:accent1>
        <a:accent2>
          <a:srgbClr val="3333CC"/>
        </a:accent2>
        <a:accent3>
          <a:srgbClr val="F8C6BB"/>
        </a:accent3>
        <a:accent4>
          <a:srgbClr val="000057"/>
        </a:accent4>
        <a:accent5>
          <a:srgbClr val="F1F1E3"/>
        </a:accent5>
        <a:accent6>
          <a:srgbClr val="2D2DB7"/>
        </a:accent6>
        <a:hlink>
          <a:srgbClr val="FFFF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6FFFF"/>
        </a:dk1>
        <a:lt1>
          <a:srgbClr val="FFCCCC"/>
        </a:lt1>
        <a:dk2>
          <a:srgbClr val="660066"/>
        </a:dk2>
        <a:lt2>
          <a:srgbClr val="B2B2B2"/>
        </a:lt2>
        <a:accent1>
          <a:srgbClr val="7592B1"/>
        </a:accent1>
        <a:accent2>
          <a:srgbClr val="008080"/>
        </a:accent2>
        <a:accent3>
          <a:srgbClr val="FFE2E2"/>
        </a:accent3>
        <a:accent4>
          <a:srgbClr val="57DCDC"/>
        </a:accent4>
        <a:accent5>
          <a:srgbClr val="BDC7D4"/>
        </a:accent5>
        <a:accent6>
          <a:srgbClr val="007272"/>
        </a:accent6>
        <a:hlink>
          <a:srgbClr val="FFFFFF"/>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CDESIGNM</Template>
  <TotalTime>0</TotalTime>
  <Words>937</Words>
  <Application>WPS 演示</Application>
  <PresentationFormat>在屏幕上显示</PresentationFormat>
  <Paragraphs>119</Paragraphs>
  <Slides>13</Slides>
  <Notes>0</Notes>
  <HiddenSlides>0</HiddenSlides>
  <MMClips>21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隶书</vt:lpstr>
      <vt:lpstr>Times New Roman</vt:lpstr>
      <vt:lpstr>微软雅黑</vt:lpstr>
      <vt:lpstr>Arial Unicode MS</vt:lpstr>
      <vt:lpstr>Calibri</vt:lpstr>
      <vt:lpstr>欢天喜地</vt:lpstr>
      <vt:lpstr>第二单元第一节 高亢的西北腔</vt:lpstr>
      <vt:lpstr>PowerPoint 演示文稿</vt:lpstr>
      <vt:lpstr>动动脑，想一想</vt:lpstr>
      <vt:lpstr>民歌的基本形式：</vt:lpstr>
      <vt:lpstr>民歌特征总结：</vt:lpstr>
      <vt:lpstr>西北民歌</vt:lpstr>
      <vt:lpstr>西北民歌——信天游</vt:lpstr>
      <vt:lpstr>PowerPoint 演示文稿</vt:lpstr>
      <vt:lpstr>PowerPoint 演示文稿</vt:lpstr>
      <vt:lpstr>PowerPoint 演示文稿</vt:lpstr>
      <vt:lpstr>西北民歌的特征：</vt:lpstr>
      <vt:lpstr>拓展与探究</vt:lpstr>
      <vt:lpstr>拓展与探究</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高亢的西北腔</dc:title>
  <dc:creator>YlmF</dc:creator>
  <cp:lastModifiedBy>释怀～</cp:lastModifiedBy>
  <cp:revision>34</cp:revision>
  <dcterms:created xsi:type="dcterms:W3CDTF">2010-04-16T14:58:00Z</dcterms:created>
  <dcterms:modified xsi:type="dcterms:W3CDTF">2019-06-09T05:16:05Z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