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4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DA522-CD6E-4FAC-A934-3DB34689C233}" type="datetimeFigureOut">
              <a:rPr lang="zh-CN" altLang="en-US" smtClean="0"/>
              <a:t>2019/10/15 Tuesday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BD1E4D-A43B-46D3-B607-5F85BD11DDE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1562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074E6C-38C1-4CC3-B5FB-814FD38D330F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26273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074E6C-38C1-4CC3-B5FB-814FD38D330F}" type="slidenum">
              <a:rPr lang="zh-CN" altLang="en-US" smtClean="0"/>
              <a:pPr>
                <a:defRPr/>
              </a:pPr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19853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074E6C-38C1-4CC3-B5FB-814FD38D330F}" type="slidenum">
              <a:rPr lang="zh-CN" altLang="en-US" smtClean="0"/>
              <a:pPr>
                <a:defRPr/>
              </a:pPr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7343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074E6C-38C1-4CC3-B5FB-814FD38D330F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8283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074E6C-38C1-4CC3-B5FB-814FD38D330F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7606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074E6C-38C1-4CC3-B5FB-814FD38D330F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35384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074E6C-38C1-4CC3-B5FB-814FD38D330F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7372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074E6C-38C1-4CC3-B5FB-814FD38D330F}" type="slidenum">
              <a:rPr lang="zh-CN" altLang="en-US" smtClean="0"/>
              <a:pPr>
                <a:defRPr/>
              </a:pPr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49653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074E6C-38C1-4CC3-B5FB-814FD38D330F}" type="slidenum">
              <a:rPr lang="zh-CN" altLang="en-US" smtClean="0"/>
              <a:pPr>
                <a:defRPr/>
              </a:pPr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31908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074E6C-38C1-4CC3-B5FB-814FD38D330F}" type="slidenum">
              <a:rPr lang="zh-CN" altLang="en-US" smtClean="0"/>
              <a:pPr>
                <a:defRPr/>
              </a:pPr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3895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074E6C-38C1-4CC3-B5FB-814FD38D330F}" type="slidenum">
              <a:rPr lang="zh-CN" altLang="en-US" smtClean="0"/>
              <a:pPr>
                <a:defRPr/>
              </a:pPr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6305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首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2"/>
          <p:cNvSpPr>
            <a:spLocks noGrp="1"/>
          </p:cNvSpPr>
          <p:nvPr>
            <p:ph idx="1" hasCustomPrompt="1"/>
          </p:nvPr>
        </p:nvSpPr>
        <p:spPr bwMode="auto">
          <a:xfrm>
            <a:off x="1292140" y="3469521"/>
            <a:ext cx="6333104" cy="773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>
              <a:defRPr sz="2100"/>
            </a:lvl1pPr>
          </a:lstStyle>
          <a:p>
            <a:pPr lvl="0"/>
            <a:r>
              <a:rPr lang="zh-CN" altLang="en-US" dirty="0" smtClean="0"/>
              <a:t>小标题</a:t>
            </a:r>
          </a:p>
        </p:txBody>
      </p:sp>
      <p:sp>
        <p:nvSpPr>
          <p:cNvPr id="23" name="标题 22"/>
          <p:cNvSpPr>
            <a:spLocks noGrp="1"/>
          </p:cNvSpPr>
          <p:nvPr>
            <p:ph type="title" hasCustomPrompt="1"/>
          </p:nvPr>
        </p:nvSpPr>
        <p:spPr>
          <a:xfrm>
            <a:off x="685904" y="1717913"/>
            <a:ext cx="7545579" cy="132588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dirty="0" smtClean="0"/>
              <a:t>标题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84659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93232" y="960831"/>
            <a:ext cx="6063164" cy="1325880"/>
          </a:xfrm>
        </p:spPr>
        <p:txBody>
          <a:bodyPr/>
          <a:lstStyle>
            <a:lvl1pPr>
              <a:defRPr sz="21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094366" y="2430860"/>
            <a:ext cx="4785293" cy="822960"/>
          </a:xfrm>
        </p:spPr>
        <p:txBody>
          <a:bodyPr/>
          <a:lstStyle>
            <a:lvl1pPr algn="l">
              <a:defRPr sz="1800">
                <a:latin typeface="楷体" panose="02010609060101010101" pitchFamily="49" charset="-122"/>
                <a:ea typeface="楷体" panose="02010609060101010101" pitchFamily="49" charset="-122"/>
              </a:defRPr>
            </a:lvl1pPr>
            <a:lvl2pPr algn="l">
              <a:defRPr sz="1400">
                <a:latin typeface="楷体" panose="02010609060101010101" pitchFamily="49" charset="-122"/>
                <a:ea typeface="楷体" panose="02010609060101010101" pitchFamily="49" charset="-122"/>
              </a:defRPr>
            </a:lvl2pPr>
            <a:lvl3pPr algn="l">
              <a:defRPr sz="1400">
                <a:latin typeface="楷体" panose="02010609060101010101" pitchFamily="49" charset="-122"/>
                <a:ea typeface="楷体" panose="02010609060101010101" pitchFamily="49" charset="-122"/>
              </a:defRPr>
            </a:lvl3pPr>
            <a:lvl4pPr algn="l">
              <a:defRPr sz="1400">
                <a:latin typeface="楷体" panose="02010609060101010101" pitchFamily="49" charset="-122"/>
                <a:ea typeface="楷体" panose="02010609060101010101" pitchFamily="49" charset="-122"/>
              </a:defRPr>
            </a:lvl4pPr>
            <a:lvl5pPr algn="l">
              <a:defRPr sz="1400">
                <a:latin typeface="楷体" panose="02010609060101010101" pitchFamily="49" charset="-122"/>
                <a:ea typeface="楷体" panose="02010609060101010101" pitchFamily="49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994077356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4846928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尾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03BA70FA-CAAF-407D-995A-2D46F5F21C84}" type="datetimeFigureOut">
              <a:rPr lang="zh-CN" altLang="en-US" smtClean="0"/>
              <a:t>2019/10/15 Tuesday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C767604-E485-485F-9BBF-57E1980BCBE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 hasCustomPrompt="1"/>
          </p:nvPr>
        </p:nvSpPr>
        <p:spPr>
          <a:xfrm>
            <a:off x="2180564" y="2667020"/>
            <a:ext cx="5181600" cy="1676400"/>
          </a:xfrm>
        </p:spPr>
        <p:txBody>
          <a:bodyPr/>
          <a:lstStyle>
            <a:lvl1pPr>
              <a:defRPr sz="3300"/>
            </a:lvl1pPr>
          </a:lstStyle>
          <a:p>
            <a:pPr lvl="0"/>
            <a:r>
              <a:rPr lang="zh-CN" altLang="en-US" dirty="0" smtClean="0"/>
              <a:t>谢    谢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07794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1027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1"/>
          </a:xfrm>
          <a:prstGeom prst="rect">
            <a:avLst/>
          </a:prstGeom>
        </p:spPr>
        <p:txBody>
          <a:bodyPr lIns="68580" tIns="34290" rIns="68580" bIns="34290"/>
          <a:lstStyle>
            <a:lvl1pPr eaLnBrk="1" hangingPunct="1">
              <a:buFont typeface="Arial" panose="020B0604020202020204" pitchFamily="34" charset="0"/>
              <a:buNone/>
              <a:defRPr smtClean="0"/>
            </a:lvl1pPr>
          </a:lstStyle>
          <a:p>
            <a:fld id="{03BA70FA-CAAF-407D-995A-2D46F5F21C84}" type="datetimeFigureOut">
              <a:rPr lang="zh-CN" altLang="en-US" smtClean="0"/>
              <a:t>2019/10/15 Tuesday</a:t>
            </a:fld>
            <a:endParaRPr lang="zh-CN" altLang="en-US"/>
          </a:p>
        </p:txBody>
      </p:sp>
      <p:sp>
        <p:nvSpPr>
          <p:cNvPr id="5" name="页脚占位符 1028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1"/>
          </a:xfrm>
          <a:prstGeom prst="rect">
            <a:avLst/>
          </a:prstGeom>
        </p:spPr>
        <p:txBody>
          <a:bodyPr lIns="68580" tIns="34290" rIns="68580" bIns="34290"/>
          <a:lstStyle>
            <a:lvl1pPr eaLnBrk="1" hangingPunct="1">
              <a:buFont typeface="Arial" panose="020B0604020202020204" pitchFamily="34" charset="0"/>
              <a:buNone/>
              <a:defRPr smtClean="0"/>
            </a:lvl1pPr>
          </a:lstStyle>
          <a:p>
            <a:endParaRPr lang="zh-CN" altLang="en-US"/>
          </a:p>
        </p:txBody>
      </p:sp>
      <p:sp>
        <p:nvSpPr>
          <p:cNvPr id="6" name="灯片编号占位符 1029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1"/>
          </a:xfrm>
          <a:prstGeom prst="rect">
            <a:avLst/>
          </a:prstGeom>
        </p:spPr>
        <p:txBody>
          <a:bodyPr lIns="68580" tIns="34290" rIns="68580" bIns="34290"/>
          <a:lstStyle>
            <a:lvl1pPr eaLnBrk="1" hangingPunct="1">
              <a:buFont typeface="Arial" panose="020B0604020202020204" pitchFamily="34" charset="0"/>
              <a:buNone/>
              <a:defRPr smtClean="0"/>
            </a:lvl1pPr>
          </a:lstStyle>
          <a:p>
            <a:fld id="{3C767604-E485-485F-9BBF-57E1980BCB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7724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5988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4104245" y="70341"/>
            <a:ext cx="1234456" cy="64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知识与技能</a:t>
            </a:r>
            <a:endParaRPr lang="zh-CN" altLang="en-US" sz="1500" dirty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0" name="直接连接符 9"/>
          <p:cNvCxnSpPr/>
          <p:nvPr/>
        </p:nvCxnSpPr>
        <p:spPr>
          <a:xfrm>
            <a:off x="5338700" y="195069"/>
            <a:ext cx="0" cy="36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6573146" y="195069"/>
            <a:ext cx="0" cy="36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7818176" y="195069"/>
            <a:ext cx="0" cy="36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>
          <a:xfrm>
            <a:off x="5338691" y="70341"/>
            <a:ext cx="1234456" cy="64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体验与建构</a:t>
            </a:r>
            <a:endParaRPr lang="zh-CN" altLang="en-US" sz="1500" dirty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573147" y="70341"/>
            <a:ext cx="1234456" cy="64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实践与探究</a:t>
            </a:r>
            <a:endParaRPr lang="zh-CN" altLang="en-US" sz="1500" dirty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807602" y="70341"/>
            <a:ext cx="1234456" cy="64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评价与交流</a:t>
            </a:r>
            <a:endParaRPr lang="zh-CN" altLang="en-US" sz="1500" dirty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22" name="直接连接符 21"/>
          <p:cNvCxnSpPr/>
          <p:nvPr/>
        </p:nvCxnSpPr>
        <p:spPr>
          <a:xfrm>
            <a:off x="4139425" y="195069"/>
            <a:ext cx="0" cy="36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2966499" y="70341"/>
            <a:ext cx="1234456" cy="64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zh-CN" altLang="en-US" sz="1500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任务导航</a:t>
            </a:r>
            <a:endParaRPr lang="zh-CN" altLang="en-US" sz="1500" dirty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77810827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0"/>
            <a:ext cx="91630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标题占位符 1"/>
          <p:cNvSpPr>
            <a:spLocks noGrp="1"/>
          </p:cNvSpPr>
          <p:nvPr>
            <p:ph type="title"/>
          </p:nvPr>
        </p:nvSpPr>
        <p:spPr bwMode="auto">
          <a:xfrm>
            <a:off x="3357564" y="1821180"/>
            <a:ext cx="2428875" cy="1325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大</a:t>
            </a:r>
          </a:p>
        </p:txBody>
      </p:sp>
      <p:sp>
        <p:nvSpPr>
          <p:cNvPr id="1028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3422652" y="3381376"/>
            <a:ext cx="2298700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小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20171" y="653520"/>
            <a:ext cx="9153000" cy="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组合 5"/>
          <p:cNvGrpSpPr/>
          <p:nvPr/>
        </p:nvGrpSpPr>
        <p:grpSpPr>
          <a:xfrm rot="13450455">
            <a:off x="8682068" y="5919864"/>
            <a:ext cx="496115" cy="1681192"/>
            <a:chOff x="11762339" y="3746221"/>
            <a:chExt cx="406107" cy="1155987"/>
          </a:xfrm>
        </p:grpSpPr>
        <p:sp>
          <p:nvSpPr>
            <p:cNvPr id="7" name="Freeform 16"/>
            <p:cNvSpPr>
              <a:spLocks/>
            </p:cNvSpPr>
            <p:nvPr/>
          </p:nvSpPr>
          <p:spPr bwMode="auto">
            <a:xfrm flipV="1">
              <a:off x="11767353" y="3746221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Freeform 30"/>
            <p:cNvSpPr>
              <a:spLocks/>
            </p:cNvSpPr>
            <p:nvPr/>
          </p:nvSpPr>
          <p:spPr bwMode="auto">
            <a:xfrm rot="15296182">
              <a:off x="11830602" y="4196908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12"/>
            <p:cNvSpPr>
              <a:spLocks/>
            </p:cNvSpPr>
            <p:nvPr/>
          </p:nvSpPr>
          <p:spPr bwMode="auto">
            <a:xfrm rot="7160246">
              <a:off x="11692179" y="4425941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0" name="组合 9"/>
          <p:cNvGrpSpPr/>
          <p:nvPr/>
        </p:nvGrpSpPr>
        <p:grpSpPr>
          <a:xfrm rot="2731254">
            <a:off x="188699" y="-159000"/>
            <a:ext cx="566181" cy="1208734"/>
            <a:chOff x="4454660" y="3810474"/>
            <a:chExt cx="406107" cy="1155987"/>
          </a:xfrm>
        </p:grpSpPr>
        <p:sp>
          <p:nvSpPr>
            <p:cNvPr id="11" name="Freeform 16"/>
            <p:cNvSpPr>
              <a:spLocks/>
            </p:cNvSpPr>
            <p:nvPr/>
          </p:nvSpPr>
          <p:spPr bwMode="auto">
            <a:xfrm flipV="1">
              <a:off x="4459674" y="3810474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30"/>
            <p:cNvSpPr>
              <a:spLocks/>
            </p:cNvSpPr>
            <p:nvPr/>
          </p:nvSpPr>
          <p:spPr bwMode="auto">
            <a:xfrm rot="15296182">
              <a:off x="4522923" y="4261161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7160246">
              <a:off x="4384500" y="4490194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4" name="组合 13"/>
          <p:cNvGrpSpPr/>
          <p:nvPr/>
        </p:nvGrpSpPr>
        <p:grpSpPr>
          <a:xfrm rot="23880000" flipV="1">
            <a:off x="73789" y="-35480"/>
            <a:ext cx="159482" cy="605291"/>
            <a:chOff x="4454660" y="3810474"/>
            <a:chExt cx="406107" cy="1155987"/>
          </a:xfrm>
        </p:grpSpPr>
        <p:sp>
          <p:nvSpPr>
            <p:cNvPr id="15" name="Freeform 16"/>
            <p:cNvSpPr>
              <a:spLocks/>
            </p:cNvSpPr>
            <p:nvPr/>
          </p:nvSpPr>
          <p:spPr bwMode="auto">
            <a:xfrm flipV="1">
              <a:off x="4459674" y="3810474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 rot="15296182">
              <a:off x="4522923" y="4261161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auto">
            <a:xfrm rot="7160246">
              <a:off x="4384500" y="4490194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8" name="组合 17"/>
          <p:cNvGrpSpPr/>
          <p:nvPr/>
        </p:nvGrpSpPr>
        <p:grpSpPr>
          <a:xfrm rot="19500000" flipH="1" flipV="1">
            <a:off x="9013919" y="388800"/>
            <a:ext cx="159482" cy="605291"/>
            <a:chOff x="4454660" y="3810474"/>
            <a:chExt cx="406107" cy="1155987"/>
          </a:xfrm>
        </p:grpSpPr>
        <p:sp>
          <p:nvSpPr>
            <p:cNvPr id="19" name="Freeform 16"/>
            <p:cNvSpPr>
              <a:spLocks/>
            </p:cNvSpPr>
            <p:nvPr/>
          </p:nvSpPr>
          <p:spPr bwMode="auto">
            <a:xfrm flipV="1">
              <a:off x="4459674" y="3810474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30"/>
            <p:cNvSpPr>
              <a:spLocks/>
            </p:cNvSpPr>
            <p:nvPr/>
          </p:nvSpPr>
          <p:spPr bwMode="auto">
            <a:xfrm rot="15296182">
              <a:off x="4522923" y="4261161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12"/>
            <p:cNvSpPr>
              <a:spLocks/>
            </p:cNvSpPr>
            <p:nvPr/>
          </p:nvSpPr>
          <p:spPr bwMode="auto">
            <a:xfrm rot="7160246">
              <a:off x="4384500" y="4490194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14973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>
    <p:checker dir="vert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  <a:cs typeface="+mj-cs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</a:defRPr>
      </a:lvl5pPr>
      <a:lvl6pPr marL="30861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61722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92583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23444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ctr" rtl="0" eaLnBrk="1" fontAlgn="base" hangingPunct="1">
        <a:lnSpc>
          <a:spcPct val="90000"/>
        </a:lnSpc>
        <a:spcBef>
          <a:spcPts val="675"/>
        </a:spcBef>
        <a:spcAft>
          <a:spcPct val="0"/>
        </a:spcAft>
        <a:buFont typeface="Arial" panose="020B0604020202020204" pitchFamily="34" charset="0"/>
        <a:defRPr sz="2100" kern="120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  <a:cs typeface="+mn-cs"/>
        </a:defRPr>
      </a:lvl1pPr>
      <a:lvl2pPr marL="462915" indent="-154305" algn="l" rtl="0" eaLnBrk="1" fontAlgn="base" hangingPunct="1">
        <a:lnSpc>
          <a:spcPct val="90000"/>
        </a:lnSpc>
        <a:spcBef>
          <a:spcPts val="338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71525" indent="-154305" algn="l" rtl="0" eaLnBrk="1" fontAlgn="base" hangingPunct="1">
        <a:lnSpc>
          <a:spcPct val="90000"/>
        </a:lnSpc>
        <a:spcBef>
          <a:spcPts val="338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indent="-154305" algn="l" rtl="0" eaLnBrk="1" fontAlgn="base" hangingPunct="1">
        <a:lnSpc>
          <a:spcPct val="90000"/>
        </a:lnSpc>
        <a:spcBef>
          <a:spcPts val="338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88745" indent="-154305" algn="l" rtl="0" eaLnBrk="1" fontAlgn="base" hangingPunct="1">
        <a:lnSpc>
          <a:spcPct val="90000"/>
        </a:lnSpc>
        <a:spcBef>
          <a:spcPts val="338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97355" indent="-154305" algn="l" defTabSz="617220" rtl="0" eaLnBrk="1" latinLnBrk="0" hangingPunct="1">
        <a:lnSpc>
          <a:spcPct val="90000"/>
        </a:lnSpc>
        <a:spcBef>
          <a:spcPts val="338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005965" indent="-154305" algn="l" defTabSz="617220" rtl="0" eaLnBrk="1" latinLnBrk="0" hangingPunct="1">
        <a:lnSpc>
          <a:spcPct val="90000"/>
        </a:lnSpc>
        <a:spcBef>
          <a:spcPts val="338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314575" indent="-154305" algn="l" defTabSz="617220" rtl="0" eaLnBrk="1" latinLnBrk="0" hangingPunct="1">
        <a:lnSpc>
          <a:spcPct val="90000"/>
        </a:lnSpc>
        <a:spcBef>
          <a:spcPts val="338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623185" indent="-154305" algn="l" defTabSz="617220" rtl="0" eaLnBrk="1" latinLnBrk="0" hangingPunct="1">
        <a:lnSpc>
          <a:spcPct val="90000"/>
        </a:lnSpc>
        <a:spcBef>
          <a:spcPts val="338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861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1722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2583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4305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5166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6027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image" Target="../media/image2.jpeg"/><Relationship Id="rId16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文本框 39"/>
          <p:cNvSpPr txBox="1"/>
          <p:nvPr/>
        </p:nvSpPr>
        <p:spPr>
          <a:xfrm>
            <a:off x="2600769" y="3240304"/>
            <a:ext cx="4420756" cy="74635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4400" b="1" dirty="0">
                <a:solidFill>
                  <a:srgbClr val="5FCACB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文件操作控件</a:t>
            </a:r>
          </a:p>
        </p:txBody>
      </p:sp>
      <p:grpSp>
        <p:nvGrpSpPr>
          <p:cNvPr id="54" name="组合 53"/>
          <p:cNvGrpSpPr/>
          <p:nvPr/>
        </p:nvGrpSpPr>
        <p:grpSpPr>
          <a:xfrm>
            <a:off x="2265061" y="3342432"/>
            <a:ext cx="304580" cy="1155987"/>
            <a:chOff x="4454660" y="3810474"/>
            <a:chExt cx="406107" cy="1155987"/>
          </a:xfrm>
        </p:grpSpPr>
        <p:sp>
          <p:nvSpPr>
            <p:cNvPr id="47" name="Freeform 16"/>
            <p:cNvSpPr>
              <a:spLocks/>
            </p:cNvSpPr>
            <p:nvPr/>
          </p:nvSpPr>
          <p:spPr bwMode="auto">
            <a:xfrm flipV="1">
              <a:off x="4459674" y="3810474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30"/>
            <p:cNvSpPr>
              <a:spLocks/>
            </p:cNvSpPr>
            <p:nvPr/>
          </p:nvSpPr>
          <p:spPr bwMode="auto">
            <a:xfrm rot="15296182">
              <a:off x="4522923" y="4261161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12"/>
            <p:cNvSpPr>
              <a:spLocks/>
            </p:cNvSpPr>
            <p:nvPr/>
          </p:nvSpPr>
          <p:spPr bwMode="auto">
            <a:xfrm rot="7160246">
              <a:off x="4384500" y="4490194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53" name="组合 52"/>
          <p:cNvGrpSpPr/>
          <p:nvPr/>
        </p:nvGrpSpPr>
        <p:grpSpPr>
          <a:xfrm rot="12542670">
            <a:off x="6373650" y="3696432"/>
            <a:ext cx="304580" cy="1155987"/>
            <a:chOff x="11762339" y="3746221"/>
            <a:chExt cx="406107" cy="1155987"/>
          </a:xfrm>
        </p:grpSpPr>
        <p:sp>
          <p:nvSpPr>
            <p:cNvPr id="50" name="Freeform 16"/>
            <p:cNvSpPr>
              <a:spLocks/>
            </p:cNvSpPr>
            <p:nvPr/>
          </p:nvSpPr>
          <p:spPr bwMode="auto">
            <a:xfrm flipV="1">
              <a:off x="11767353" y="3746221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30"/>
            <p:cNvSpPr>
              <a:spLocks/>
            </p:cNvSpPr>
            <p:nvPr/>
          </p:nvSpPr>
          <p:spPr bwMode="auto">
            <a:xfrm rot="15296182">
              <a:off x="11830602" y="4196908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12"/>
            <p:cNvSpPr>
              <a:spLocks/>
            </p:cNvSpPr>
            <p:nvPr/>
          </p:nvSpPr>
          <p:spPr bwMode="auto">
            <a:xfrm rot="7160246">
              <a:off x="11692179" y="4425941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07" name="Freeform 24"/>
          <p:cNvSpPr>
            <a:spLocks/>
          </p:cNvSpPr>
          <p:nvPr/>
        </p:nvSpPr>
        <p:spPr bwMode="auto">
          <a:xfrm rot="10800000">
            <a:off x="8273714" y="4777503"/>
            <a:ext cx="873332" cy="933879"/>
          </a:xfrm>
          <a:custGeom>
            <a:avLst/>
            <a:gdLst>
              <a:gd name="T0" fmla="*/ 285 w 1067"/>
              <a:gd name="T1" fmla="*/ 793 h 793"/>
              <a:gd name="T2" fmla="*/ 1067 w 1067"/>
              <a:gd name="T3" fmla="*/ 504 h 793"/>
              <a:gd name="T4" fmla="*/ 0 w 1067"/>
              <a:gd name="T5" fmla="*/ 0 h 793"/>
              <a:gd name="T6" fmla="*/ 285 w 1067"/>
              <a:gd name="T7" fmla="*/ 793 h 793"/>
              <a:gd name="connsiteX0" fmla="*/ 0 w 7329"/>
              <a:gd name="connsiteY0" fmla="*/ 8286 h 8286"/>
              <a:gd name="connsiteX1" fmla="*/ 7329 w 7329"/>
              <a:gd name="connsiteY1" fmla="*/ 4642 h 8286"/>
              <a:gd name="connsiteX2" fmla="*/ 4 w 7329"/>
              <a:gd name="connsiteY2" fmla="*/ 0 h 8286"/>
              <a:gd name="connsiteX3" fmla="*/ 0 w 7329"/>
              <a:gd name="connsiteY3" fmla="*/ 8286 h 8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9" h="8286">
                <a:moveTo>
                  <a:pt x="0" y="8286"/>
                </a:moveTo>
                <a:lnTo>
                  <a:pt x="7329" y="4642"/>
                </a:lnTo>
                <a:lnTo>
                  <a:pt x="4" y="0"/>
                </a:lnTo>
                <a:cubicBezTo>
                  <a:pt x="3" y="2762"/>
                  <a:pt x="1" y="5524"/>
                  <a:pt x="0" y="8286"/>
                </a:cubicBezTo>
                <a:close/>
              </a:path>
            </a:pathLst>
          </a:cu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8" name="Freeform 25"/>
          <p:cNvSpPr>
            <a:spLocks/>
          </p:cNvSpPr>
          <p:nvPr/>
        </p:nvSpPr>
        <p:spPr bwMode="auto">
          <a:xfrm rot="10800000">
            <a:off x="6525942" y="5597569"/>
            <a:ext cx="1191612" cy="1092945"/>
          </a:xfrm>
          <a:custGeom>
            <a:avLst/>
            <a:gdLst>
              <a:gd name="T0" fmla="*/ 284 w 1067"/>
              <a:gd name="T1" fmla="*/ 769 h 769"/>
              <a:gd name="T2" fmla="*/ 1067 w 1067"/>
              <a:gd name="T3" fmla="*/ 481 h 769"/>
              <a:gd name="T4" fmla="*/ 0 w 1067"/>
              <a:gd name="T5" fmla="*/ 0 h 769"/>
              <a:gd name="T6" fmla="*/ 284 w 1067"/>
              <a:gd name="T7" fmla="*/ 769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67" h="769">
                <a:moveTo>
                  <a:pt x="284" y="769"/>
                </a:moveTo>
                <a:lnTo>
                  <a:pt x="1067" y="481"/>
                </a:lnTo>
                <a:lnTo>
                  <a:pt x="0" y="0"/>
                </a:lnTo>
                <a:lnTo>
                  <a:pt x="284" y="769"/>
                </a:lnTo>
                <a:close/>
              </a:path>
            </a:pathLst>
          </a:cu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9" name="Freeform 26"/>
          <p:cNvSpPr>
            <a:spLocks/>
          </p:cNvSpPr>
          <p:nvPr/>
        </p:nvSpPr>
        <p:spPr bwMode="auto">
          <a:xfrm rot="10800000">
            <a:off x="8590883" y="6084861"/>
            <a:ext cx="565991" cy="776204"/>
          </a:xfrm>
          <a:custGeom>
            <a:avLst/>
            <a:gdLst>
              <a:gd name="T0" fmla="*/ 640 w 783"/>
              <a:gd name="T1" fmla="*/ 0 h 673"/>
              <a:gd name="T2" fmla="*/ 332 w 783"/>
              <a:gd name="T3" fmla="*/ 0 h 673"/>
              <a:gd name="T4" fmla="*/ 0 w 783"/>
              <a:gd name="T5" fmla="*/ 673 h 673"/>
              <a:gd name="T6" fmla="*/ 783 w 783"/>
              <a:gd name="T7" fmla="*/ 384 h 673"/>
              <a:gd name="T8" fmla="*/ 640 w 783"/>
              <a:gd name="T9" fmla="*/ 0 h 673"/>
              <a:gd name="connsiteX0" fmla="*/ 4529 w 6355"/>
              <a:gd name="connsiteY0" fmla="*/ 0 h 8115"/>
              <a:gd name="connsiteX1" fmla="*/ 595 w 6355"/>
              <a:gd name="connsiteY1" fmla="*/ 0 h 8115"/>
              <a:gd name="connsiteX2" fmla="*/ 0 w 6355"/>
              <a:gd name="connsiteY2" fmla="*/ 8115 h 8115"/>
              <a:gd name="connsiteX3" fmla="*/ 6355 w 6355"/>
              <a:gd name="connsiteY3" fmla="*/ 5706 h 8115"/>
              <a:gd name="connsiteX4" fmla="*/ 4529 w 6355"/>
              <a:gd name="connsiteY4" fmla="*/ 0 h 8115"/>
              <a:gd name="connsiteX0" fmla="*/ 7312 w 10185"/>
              <a:gd name="connsiteY0" fmla="*/ 0 h 10000"/>
              <a:gd name="connsiteX1" fmla="*/ 78 w 10185"/>
              <a:gd name="connsiteY1" fmla="*/ 0 h 10000"/>
              <a:gd name="connsiteX2" fmla="*/ 185 w 10185"/>
              <a:gd name="connsiteY2" fmla="*/ 10000 h 10000"/>
              <a:gd name="connsiteX3" fmla="*/ 10185 w 10185"/>
              <a:gd name="connsiteY3" fmla="*/ 7031 h 10000"/>
              <a:gd name="connsiteX4" fmla="*/ 7312 w 10185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85" h="10000">
                <a:moveTo>
                  <a:pt x="7312" y="0"/>
                </a:moveTo>
                <a:lnTo>
                  <a:pt x="78" y="0"/>
                </a:lnTo>
                <a:cubicBezTo>
                  <a:pt x="-233" y="3333"/>
                  <a:pt x="497" y="6667"/>
                  <a:pt x="185" y="10000"/>
                </a:cubicBezTo>
                <a:lnTo>
                  <a:pt x="10185" y="7031"/>
                </a:lnTo>
                <a:lnTo>
                  <a:pt x="7312" y="0"/>
                </a:lnTo>
                <a:close/>
              </a:path>
            </a:pathLst>
          </a:cu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0" name="Freeform 27"/>
          <p:cNvSpPr>
            <a:spLocks/>
          </p:cNvSpPr>
          <p:nvPr/>
        </p:nvSpPr>
        <p:spPr bwMode="auto">
          <a:xfrm rot="10800000">
            <a:off x="7717554" y="5188245"/>
            <a:ext cx="873328" cy="1502267"/>
          </a:xfrm>
          <a:custGeom>
            <a:avLst/>
            <a:gdLst>
              <a:gd name="T0" fmla="*/ 284 w 782"/>
              <a:gd name="T1" fmla="*/ 1057 h 1057"/>
              <a:gd name="T2" fmla="*/ 782 w 782"/>
              <a:gd name="T3" fmla="*/ 0 h 1057"/>
              <a:gd name="T4" fmla="*/ 0 w 782"/>
              <a:gd name="T5" fmla="*/ 264 h 1057"/>
              <a:gd name="T6" fmla="*/ 284 w 782"/>
              <a:gd name="T7" fmla="*/ 1057 h 10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2" h="1057">
                <a:moveTo>
                  <a:pt x="284" y="1057"/>
                </a:moveTo>
                <a:lnTo>
                  <a:pt x="782" y="0"/>
                </a:lnTo>
                <a:lnTo>
                  <a:pt x="0" y="264"/>
                </a:lnTo>
                <a:lnTo>
                  <a:pt x="284" y="1057"/>
                </a:lnTo>
                <a:close/>
              </a:path>
            </a:pathLst>
          </a:custGeom>
          <a:solidFill>
            <a:srgbClr val="5FCACB"/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1" name="Freeform 29"/>
          <p:cNvSpPr>
            <a:spLocks/>
          </p:cNvSpPr>
          <p:nvPr/>
        </p:nvSpPr>
        <p:spPr bwMode="auto">
          <a:xfrm rot="10800000">
            <a:off x="5652615" y="6006889"/>
            <a:ext cx="1138007" cy="854175"/>
          </a:xfrm>
          <a:custGeom>
            <a:avLst/>
            <a:gdLst>
              <a:gd name="T0" fmla="*/ 308 w 1019"/>
              <a:gd name="T1" fmla="*/ 0 h 601"/>
              <a:gd name="T2" fmla="*/ 0 w 1019"/>
              <a:gd name="T3" fmla="*/ 0 h 601"/>
              <a:gd name="T4" fmla="*/ 237 w 1019"/>
              <a:gd name="T5" fmla="*/ 601 h 601"/>
              <a:gd name="T6" fmla="*/ 1019 w 1019"/>
              <a:gd name="T7" fmla="*/ 312 h 601"/>
              <a:gd name="T8" fmla="*/ 1019 w 1019"/>
              <a:gd name="T9" fmla="*/ 312 h 601"/>
              <a:gd name="T10" fmla="*/ 308 w 1019"/>
              <a:gd name="T11" fmla="*/ 0 h 6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19" h="601">
                <a:moveTo>
                  <a:pt x="308" y="0"/>
                </a:moveTo>
                <a:lnTo>
                  <a:pt x="0" y="0"/>
                </a:lnTo>
                <a:lnTo>
                  <a:pt x="237" y="601"/>
                </a:lnTo>
                <a:lnTo>
                  <a:pt x="1019" y="312"/>
                </a:lnTo>
                <a:lnTo>
                  <a:pt x="1019" y="312"/>
                </a:lnTo>
                <a:lnTo>
                  <a:pt x="308" y="0"/>
                </a:lnTo>
                <a:close/>
              </a:path>
            </a:pathLst>
          </a:custGeom>
          <a:solidFill>
            <a:srgbClr val="A0BF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2" name="Freeform 30"/>
          <p:cNvSpPr>
            <a:spLocks/>
          </p:cNvSpPr>
          <p:nvPr/>
        </p:nvSpPr>
        <p:spPr bwMode="auto">
          <a:xfrm rot="10800000">
            <a:off x="5494030" y="6417633"/>
            <a:ext cx="291482" cy="443431"/>
          </a:xfrm>
          <a:custGeom>
            <a:avLst/>
            <a:gdLst>
              <a:gd name="T0" fmla="*/ 0 w 261"/>
              <a:gd name="T1" fmla="*/ 0 h 312"/>
              <a:gd name="T2" fmla="*/ 119 w 261"/>
              <a:gd name="T3" fmla="*/ 312 h 312"/>
              <a:gd name="T4" fmla="*/ 119 w 261"/>
              <a:gd name="T5" fmla="*/ 312 h 312"/>
              <a:gd name="T6" fmla="*/ 261 w 261"/>
              <a:gd name="T7" fmla="*/ 0 h 312"/>
              <a:gd name="T8" fmla="*/ 0 w 261"/>
              <a:gd name="T9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1" h="312">
                <a:moveTo>
                  <a:pt x="0" y="0"/>
                </a:moveTo>
                <a:lnTo>
                  <a:pt x="119" y="312"/>
                </a:lnTo>
                <a:lnTo>
                  <a:pt x="119" y="312"/>
                </a:lnTo>
                <a:lnTo>
                  <a:pt x="261" y="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4" name="Freeform 26"/>
          <p:cNvSpPr>
            <a:spLocks/>
          </p:cNvSpPr>
          <p:nvPr/>
        </p:nvSpPr>
        <p:spPr bwMode="auto">
          <a:xfrm rot="10800000">
            <a:off x="7021526" y="6690513"/>
            <a:ext cx="697146" cy="216356"/>
          </a:xfrm>
          <a:custGeom>
            <a:avLst/>
            <a:gdLst>
              <a:gd name="T0" fmla="*/ 640 w 783"/>
              <a:gd name="T1" fmla="*/ 0 h 673"/>
              <a:gd name="T2" fmla="*/ 332 w 783"/>
              <a:gd name="T3" fmla="*/ 0 h 673"/>
              <a:gd name="T4" fmla="*/ 0 w 783"/>
              <a:gd name="T5" fmla="*/ 673 h 673"/>
              <a:gd name="T6" fmla="*/ 783 w 783"/>
              <a:gd name="T7" fmla="*/ 384 h 673"/>
              <a:gd name="T8" fmla="*/ 640 w 783"/>
              <a:gd name="T9" fmla="*/ 0 h 673"/>
              <a:gd name="connsiteX0" fmla="*/ 8980 w 10000"/>
              <a:gd name="connsiteY0" fmla="*/ 6331 h 10000"/>
              <a:gd name="connsiteX1" fmla="*/ 4240 w 10000"/>
              <a:gd name="connsiteY1" fmla="*/ 0 h 10000"/>
              <a:gd name="connsiteX2" fmla="*/ 0 w 10000"/>
              <a:gd name="connsiteY2" fmla="*/ 10000 h 10000"/>
              <a:gd name="connsiteX3" fmla="*/ 10000 w 10000"/>
              <a:gd name="connsiteY3" fmla="*/ 5706 h 10000"/>
              <a:gd name="connsiteX4" fmla="*/ 8980 w 10000"/>
              <a:gd name="connsiteY4" fmla="*/ 6331 h 10000"/>
              <a:gd name="connsiteX0" fmla="*/ 8980 w 8980"/>
              <a:gd name="connsiteY0" fmla="*/ 6331 h 10000"/>
              <a:gd name="connsiteX1" fmla="*/ 4240 w 8980"/>
              <a:gd name="connsiteY1" fmla="*/ 0 h 10000"/>
              <a:gd name="connsiteX2" fmla="*/ 0 w 8980"/>
              <a:gd name="connsiteY2" fmla="*/ 10000 h 10000"/>
              <a:gd name="connsiteX3" fmla="*/ 7682 w 8980"/>
              <a:gd name="connsiteY3" fmla="*/ 8285 h 10000"/>
              <a:gd name="connsiteX4" fmla="*/ 8980 w 8980"/>
              <a:gd name="connsiteY4" fmla="*/ 6331 h 10000"/>
              <a:gd name="connsiteX0" fmla="*/ 10000 w 10000"/>
              <a:gd name="connsiteY0" fmla="*/ 0 h 3669"/>
              <a:gd name="connsiteX1" fmla="*/ 1243 w 10000"/>
              <a:gd name="connsiteY1" fmla="*/ 1407 h 3669"/>
              <a:gd name="connsiteX2" fmla="*/ 0 w 10000"/>
              <a:gd name="connsiteY2" fmla="*/ 3669 h 3669"/>
              <a:gd name="connsiteX3" fmla="*/ 8555 w 10000"/>
              <a:gd name="connsiteY3" fmla="*/ 1954 h 3669"/>
              <a:gd name="connsiteX4" fmla="*/ 10000 w 10000"/>
              <a:gd name="connsiteY4" fmla="*/ 0 h 3669"/>
              <a:gd name="connsiteX0" fmla="*/ 8878 w 8878"/>
              <a:gd name="connsiteY0" fmla="*/ 639 h 6165"/>
              <a:gd name="connsiteX1" fmla="*/ 1243 w 8878"/>
              <a:gd name="connsiteY1" fmla="*/ 0 h 6165"/>
              <a:gd name="connsiteX2" fmla="*/ 0 w 8878"/>
              <a:gd name="connsiteY2" fmla="*/ 6165 h 6165"/>
              <a:gd name="connsiteX3" fmla="*/ 8555 w 8878"/>
              <a:gd name="connsiteY3" fmla="*/ 1491 h 6165"/>
              <a:gd name="connsiteX4" fmla="*/ 8878 w 8878"/>
              <a:gd name="connsiteY4" fmla="*/ 639 h 6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8" h="6165">
                <a:moveTo>
                  <a:pt x="8878" y="639"/>
                </a:moveTo>
                <a:lnTo>
                  <a:pt x="1243" y="0"/>
                </a:lnTo>
                <a:lnTo>
                  <a:pt x="0" y="6165"/>
                </a:lnTo>
                <a:lnTo>
                  <a:pt x="8555" y="1491"/>
                </a:lnTo>
                <a:lnTo>
                  <a:pt x="8878" y="639"/>
                </a:lnTo>
                <a:close/>
              </a:path>
            </a:pathLst>
          </a:custGeom>
          <a:solidFill>
            <a:srgbClr val="826C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" name="Freeform 6"/>
          <p:cNvSpPr>
            <a:spLocks/>
          </p:cNvSpPr>
          <p:nvPr/>
        </p:nvSpPr>
        <p:spPr bwMode="auto">
          <a:xfrm>
            <a:off x="297954" y="2620178"/>
            <a:ext cx="873328" cy="1536377"/>
          </a:xfrm>
          <a:custGeom>
            <a:avLst/>
            <a:gdLst>
              <a:gd name="T0" fmla="*/ 284 w 782"/>
              <a:gd name="T1" fmla="*/ 1081 h 1081"/>
              <a:gd name="T2" fmla="*/ 782 w 782"/>
              <a:gd name="T3" fmla="*/ 0 h 1081"/>
              <a:gd name="T4" fmla="*/ 0 w 782"/>
              <a:gd name="T5" fmla="*/ 288 h 1081"/>
              <a:gd name="T6" fmla="*/ 284 w 782"/>
              <a:gd name="T7" fmla="*/ 1081 h 10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2" h="1081">
                <a:moveTo>
                  <a:pt x="284" y="1081"/>
                </a:moveTo>
                <a:lnTo>
                  <a:pt x="782" y="0"/>
                </a:lnTo>
                <a:lnTo>
                  <a:pt x="0" y="288"/>
                </a:lnTo>
                <a:lnTo>
                  <a:pt x="284" y="1081"/>
                </a:lnTo>
                <a:close/>
              </a:path>
            </a:pathLst>
          </a:custGeom>
          <a:solidFill>
            <a:srgbClr val="F584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>
            <a:off x="6473" y="3781343"/>
            <a:ext cx="608649" cy="648092"/>
          </a:xfrm>
          <a:custGeom>
            <a:avLst/>
            <a:gdLst>
              <a:gd name="T0" fmla="*/ 0 w 545"/>
              <a:gd name="T1" fmla="*/ 0 h 456"/>
              <a:gd name="T2" fmla="*/ 0 w 545"/>
              <a:gd name="T3" fmla="*/ 456 h 456"/>
              <a:gd name="T4" fmla="*/ 545 w 545"/>
              <a:gd name="T5" fmla="*/ 264 h 456"/>
              <a:gd name="T6" fmla="*/ 545 w 545"/>
              <a:gd name="T7" fmla="*/ 264 h 456"/>
              <a:gd name="T8" fmla="*/ 545 w 545"/>
              <a:gd name="T9" fmla="*/ 264 h 456"/>
              <a:gd name="T10" fmla="*/ 0 w 545"/>
              <a:gd name="T11" fmla="*/ 0 h 4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45" h="456">
                <a:moveTo>
                  <a:pt x="0" y="0"/>
                </a:moveTo>
                <a:lnTo>
                  <a:pt x="0" y="456"/>
                </a:lnTo>
                <a:lnTo>
                  <a:pt x="545" y="264"/>
                </a:lnTo>
                <a:lnTo>
                  <a:pt x="545" y="264"/>
                </a:lnTo>
                <a:lnTo>
                  <a:pt x="545" y="264"/>
                </a:lnTo>
                <a:lnTo>
                  <a:pt x="0" y="0"/>
                </a:lnTo>
                <a:close/>
              </a:path>
            </a:pathLst>
          </a:custGeom>
          <a:solidFill>
            <a:srgbClr val="F584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" name="Freeform 8"/>
          <p:cNvSpPr>
            <a:spLocks/>
          </p:cNvSpPr>
          <p:nvPr/>
        </p:nvSpPr>
        <p:spPr bwMode="auto">
          <a:xfrm>
            <a:off x="1171281" y="2620178"/>
            <a:ext cx="1191612" cy="1127055"/>
          </a:xfrm>
          <a:custGeom>
            <a:avLst/>
            <a:gdLst>
              <a:gd name="T0" fmla="*/ 0 w 1067"/>
              <a:gd name="T1" fmla="*/ 0 h 793"/>
              <a:gd name="T2" fmla="*/ 285 w 1067"/>
              <a:gd name="T3" fmla="*/ 793 h 793"/>
              <a:gd name="T4" fmla="*/ 1067 w 1067"/>
              <a:gd name="T5" fmla="*/ 505 h 793"/>
              <a:gd name="T6" fmla="*/ 0 w 1067"/>
              <a:gd name="T7" fmla="*/ 0 h 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67" h="793">
                <a:moveTo>
                  <a:pt x="0" y="0"/>
                </a:moveTo>
                <a:lnTo>
                  <a:pt x="285" y="793"/>
                </a:lnTo>
                <a:lnTo>
                  <a:pt x="1067" y="505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" name="Freeform 9"/>
          <p:cNvSpPr>
            <a:spLocks/>
          </p:cNvSpPr>
          <p:nvPr/>
        </p:nvSpPr>
        <p:spPr bwMode="auto">
          <a:xfrm>
            <a:off x="6472" y="2004776"/>
            <a:ext cx="291482" cy="1161165"/>
          </a:xfrm>
          <a:custGeom>
            <a:avLst/>
            <a:gdLst>
              <a:gd name="T0" fmla="*/ 0 w 261"/>
              <a:gd name="T1" fmla="*/ 817 h 817"/>
              <a:gd name="T2" fmla="*/ 261 w 261"/>
              <a:gd name="T3" fmla="*/ 721 h 817"/>
              <a:gd name="T4" fmla="*/ 0 w 261"/>
              <a:gd name="T5" fmla="*/ 0 h 817"/>
              <a:gd name="T6" fmla="*/ 0 w 261"/>
              <a:gd name="T7" fmla="*/ 817 h 8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1" h="817">
                <a:moveTo>
                  <a:pt x="0" y="817"/>
                </a:moveTo>
                <a:lnTo>
                  <a:pt x="261" y="721"/>
                </a:lnTo>
                <a:lnTo>
                  <a:pt x="0" y="0"/>
                </a:lnTo>
                <a:lnTo>
                  <a:pt x="0" y="817"/>
                </a:lnTo>
                <a:close/>
              </a:path>
            </a:pathLst>
          </a:custGeom>
          <a:blipFill dpi="0"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Freeform 10"/>
          <p:cNvSpPr>
            <a:spLocks/>
          </p:cNvSpPr>
          <p:nvPr/>
        </p:nvSpPr>
        <p:spPr bwMode="auto">
          <a:xfrm>
            <a:off x="535829" y="24969"/>
            <a:ext cx="1191612" cy="1092945"/>
          </a:xfrm>
          <a:custGeom>
            <a:avLst/>
            <a:gdLst>
              <a:gd name="T0" fmla="*/ 711 w 1067"/>
              <a:gd name="T1" fmla="*/ 0 h 769"/>
              <a:gd name="T2" fmla="*/ 0 w 1067"/>
              <a:gd name="T3" fmla="*/ 264 h 769"/>
              <a:gd name="T4" fmla="*/ 0 w 1067"/>
              <a:gd name="T5" fmla="*/ 264 h 769"/>
              <a:gd name="T6" fmla="*/ 0 w 1067"/>
              <a:gd name="T7" fmla="*/ 264 h 769"/>
              <a:gd name="T8" fmla="*/ 1067 w 1067"/>
              <a:gd name="T9" fmla="*/ 769 h 769"/>
              <a:gd name="T10" fmla="*/ 783 w 1067"/>
              <a:gd name="T11" fmla="*/ 0 h 769"/>
              <a:gd name="T12" fmla="*/ 711 w 1067"/>
              <a:gd name="T13" fmla="*/ 0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67" h="769">
                <a:moveTo>
                  <a:pt x="711" y="0"/>
                </a:moveTo>
                <a:lnTo>
                  <a:pt x="0" y="264"/>
                </a:lnTo>
                <a:lnTo>
                  <a:pt x="0" y="264"/>
                </a:lnTo>
                <a:lnTo>
                  <a:pt x="0" y="264"/>
                </a:lnTo>
                <a:lnTo>
                  <a:pt x="1067" y="769"/>
                </a:lnTo>
                <a:lnTo>
                  <a:pt x="783" y="0"/>
                </a:lnTo>
                <a:lnTo>
                  <a:pt x="711" y="0"/>
                </a:lnTo>
                <a:close/>
              </a:path>
            </a:pathLst>
          </a:custGeom>
          <a:solidFill>
            <a:srgbClr val="FDB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Freeform 11"/>
          <p:cNvSpPr>
            <a:spLocks/>
          </p:cNvSpPr>
          <p:nvPr/>
        </p:nvSpPr>
        <p:spPr bwMode="auto">
          <a:xfrm>
            <a:off x="6472" y="400179"/>
            <a:ext cx="847642" cy="1502267"/>
          </a:xfrm>
          <a:custGeom>
            <a:avLst/>
            <a:gdLst>
              <a:gd name="T0" fmla="*/ 0 w 759"/>
              <a:gd name="T1" fmla="*/ 1009 h 1057"/>
              <a:gd name="T2" fmla="*/ 0 w 759"/>
              <a:gd name="T3" fmla="*/ 1057 h 1057"/>
              <a:gd name="T4" fmla="*/ 759 w 759"/>
              <a:gd name="T5" fmla="*/ 769 h 1057"/>
              <a:gd name="T6" fmla="*/ 474 w 759"/>
              <a:gd name="T7" fmla="*/ 0 h 1057"/>
              <a:gd name="T8" fmla="*/ 0 w 759"/>
              <a:gd name="T9" fmla="*/ 1009 h 10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9" h="1057">
                <a:moveTo>
                  <a:pt x="0" y="1009"/>
                </a:moveTo>
                <a:lnTo>
                  <a:pt x="0" y="1057"/>
                </a:lnTo>
                <a:lnTo>
                  <a:pt x="759" y="769"/>
                </a:lnTo>
                <a:lnTo>
                  <a:pt x="474" y="0"/>
                </a:lnTo>
                <a:lnTo>
                  <a:pt x="0" y="1009"/>
                </a:lnTo>
                <a:close/>
              </a:path>
            </a:pathLst>
          </a:custGeom>
          <a:blipFill dpi="0"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" name="Freeform 12"/>
          <p:cNvSpPr>
            <a:spLocks/>
          </p:cNvSpPr>
          <p:nvPr/>
        </p:nvSpPr>
        <p:spPr bwMode="auto">
          <a:xfrm>
            <a:off x="1171281" y="2210858"/>
            <a:ext cx="1191612" cy="1127055"/>
          </a:xfrm>
          <a:custGeom>
            <a:avLst/>
            <a:gdLst>
              <a:gd name="T0" fmla="*/ 782 w 1067"/>
              <a:gd name="T1" fmla="*/ 0 h 793"/>
              <a:gd name="T2" fmla="*/ 0 w 1067"/>
              <a:gd name="T3" fmla="*/ 288 h 793"/>
              <a:gd name="T4" fmla="*/ 1067 w 1067"/>
              <a:gd name="T5" fmla="*/ 793 h 793"/>
              <a:gd name="T6" fmla="*/ 782 w 1067"/>
              <a:gd name="T7" fmla="*/ 0 h 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67" h="793">
                <a:moveTo>
                  <a:pt x="782" y="0"/>
                </a:moveTo>
                <a:lnTo>
                  <a:pt x="0" y="288"/>
                </a:lnTo>
                <a:lnTo>
                  <a:pt x="1067" y="793"/>
                </a:lnTo>
                <a:lnTo>
                  <a:pt x="782" y="0"/>
                </a:lnTo>
                <a:close/>
              </a:path>
            </a:pathLst>
          </a:custGeom>
          <a:solidFill>
            <a:srgbClr val="FDB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" name="Freeform 13"/>
          <p:cNvSpPr>
            <a:spLocks/>
          </p:cNvSpPr>
          <p:nvPr/>
        </p:nvSpPr>
        <p:spPr bwMode="auto">
          <a:xfrm>
            <a:off x="854114" y="1117913"/>
            <a:ext cx="873328" cy="1502267"/>
          </a:xfrm>
          <a:custGeom>
            <a:avLst/>
            <a:gdLst>
              <a:gd name="T0" fmla="*/ 0 w 782"/>
              <a:gd name="T1" fmla="*/ 264 h 1057"/>
              <a:gd name="T2" fmla="*/ 284 w 782"/>
              <a:gd name="T3" fmla="*/ 1057 h 1057"/>
              <a:gd name="T4" fmla="*/ 782 w 782"/>
              <a:gd name="T5" fmla="*/ 0 h 1057"/>
              <a:gd name="T6" fmla="*/ 0 w 782"/>
              <a:gd name="T7" fmla="*/ 264 h 10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2" h="1057">
                <a:moveTo>
                  <a:pt x="0" y="264"/>
                </a:moveTo>
                <a:lnTo>
                  <a:pt x="284" y="1057"/>
                </a:lnTo>
                <a:lnTo>
                  <a:pt x="782" y="0"/>
                </a:lnTo>
                <a:lnTo>
                  <a:pt x="0" y="264"/>
                </a:lnTo>
                <a:close/>
              </a:path>
            </a:pathLst>
          </a:custGeom>
          <a:blipFill dpi="0"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9" name="Freeform 16"/>
          <p:cNvSpPr>
            <a:spLocks/>
          </p:cNvSpPr>
          <p:nvPr/>
        </p:nvSpPr>
        <p:spPr bwMode="auto">
          <a:xfrm>
            <a:off x="2919053" y="1390794"/>
            <a:ext cx="846524" cy="1536377"/>
          </a:xfrm>
          <a:custGeom>
            <a:avLst/>
            <a:gdLst>
              <a:gd name="T0" fmla="*/ 284 w 758"/>
              <a:gd name="T1" fmla="*/ 1081 h 1081"/>
              <a:gd name="T2" fmla="*/ 758 w 758"/>
              <a:gd name="T3" fmla="*/ 0 h 1081"/>
              <a:gd name="T4" fmla="*/ 0 w 758"/>
              <a:gd name="T5" fmla="*/ 288 h 1081"/>
              <a:gd name="T6" fmla="*/ 284 w 758"/>
              <a:gd name="T7" fmla="*/ 1081 h 10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58" h="1081">
                <a:moveTo>
                  <a:pt x="284" y="1081"/>
                </a:moveTo>
                <a:lnTo>
                  <a:pt x="758" y="0"/>
                </a:lnTo>
                <a:lnTo>
                  <a:pt x="0" y="288"/>
                </a:lnTo>
                <a:lnTo>
                  <a:pt x="284" y="1081"/>
                </a:lnTo>
                <a:close/>
              </a:path>
            </a:pathLst>
          </a:custGeom>
          <a:blipFill dpi="0"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" name="Freeform 17"/>
          <p:cNvSpPr>
            <a:spLocks/>
          </p:cNvSpPr>
          <p:nvPr/>
        </p:nvSpPr>
        <p:spPr bwMode="auto">
          <a:xfrm>
            <a:off x="2044610" y="707170"/>
            <a:ext cx="874445" cy="1503687"/>
          </a:xfrm>
          <a:custGeom>
            <a:avLst/>
            <a:gdLst>
              <a:gd name="T0" fmla="*/ 498 w 783"/>
              <a:gd name="T1" fmla="*/ 0 h 1058"/>
              <a:gd name="T2" fmla="*/ 0 w 783"/>
              <a:gd name="T3" fmla="*/ 1058 h 1058"/>
              <a:gd name="T4" fmla="*/ 783 w 783"/>
              <a:gd name="T5" fmla="*/ 769 h 1058"/>
              <a:gd name="T6" fmla="*/ 498 w 783"/>
              <a:gd name="T7" fmla="*/ 0 h 10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3" h="1058">
                <a:moveTo>
                  <a:pt x="498" y="0"/>
                </a:moveTo>
                <a:lnTo>
                  <a:pt x="0" y="1058"/>
                </a:lnTo>
                <a:lnTo>
                  <a:pt x="783" y="769"/>
                </a:lnTo>
                <a:lnTo>
                  <a:pt x="498" y="0"/>
                </a:lnTo>
                <a:close/>
              </a:path>
            </a:pathLst>
          </a:custGeom>
          <a:solidFill>
            <a:srgbClr val="31909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" name="Freeform 18"/>
          <p:cNvSpPr>
            <a:spLocks/>
          </p:cNvSpPr>
          <p:nvPr/>
        </p:nvSpPr>
        <p:spPr bwMode="auto">
          <a:xfrm>
            <a:off x="1410275" y="24969"/>
            <a:ext cx="1190495" cy="1092945"/>
          </a:xfrm>
          <a:custGeom>
            <a:avLst/>
            <a:gdLst>
              <a:gd name="T0" fmla="*/ 0 w 1066"/>
              <a:gd name="T1" fmla="*/ 0 h 769"/>
              <a:gd name="T2" fmla="*/ 284 w 1066"/>
              <a:gd name="T3" fmla="*/ 769 h 769"/>
              <a:gd name="T4" fmla="*/ 1066 w 1066"/>
              <a:gd name="T5" fmla="*/ 480 h 769"/>
              <a:gd name="T6" fmla="*/ 47 w 1066"/>
              <a:gd name="T7" fmla="*/ 0 h 769"/>
              <a:gd name="T8" fmla="*/ 0 w 1066"/>
              <a:gd name="T9" fmla="*/ 0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6" h="769">
                <a:moveTo>
                  <a:pt x="0" y="0"/>
                </a:moveTo>
                <a:lnTo>
                  <a:pt x="284" y="769"/>
                </a:lnTo>
                <a:lnTo>
                  <a:pt x="1066" y="480"/>
                </a:lnTo>
                <a:lnTo>
                  <a:pt x="47" y="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2" name="Freeform 19"/>
          <p:cNvSpPr>
            <a:spLocks/>
          </p:cNvSpPr>
          <p:nvPr/>
        </p:nvSpPr>
        <p:spPr bwMode="auto">
          <a:xfrm>
            <a:off x="2044609" y="2210858"/>
            <a:ext cx="1191612" cy="1127055"/>
          </a:xfrm>
          <a:custGeom>
            <a:avLst/>
            <a:gdLst>
              <a:gd name="T0" fmla="*/ 285 w 1067"/>
              <a:gd name="T1" fmla="*/ 793 h 793"/>
              <a:gd name="T2" fmla="*/ 1067 w 1067"/>
              <a:gd name="T3" fmla="*/ 504 h 793"/>
              <a:gd name="T4" fmla="*/ 0 w 1067"/>
              <a:gd name="T5" fmla="*/ 0 h 793"/>
              <a:gd name="T6" fmla="*/ 285 w 1067"/>
              <a:gd name="T7" fmla="*/ 793 h 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67" h="793">
                <a:moveTo>
                  <a:pt x="285" y="793"/>
                </a:moveTo>
                <a:lnTo>
                  <a:pt x="1067" y="504"/>
                </a:lnTo>
                <a:lnTo>
                  <a:pt x="0" y="0"/>
                </a:lnTo>
                <a:lnTo>
                  <a:pt x="285" y="793"/>
                </a:lnTo>
                <a:close/>
              </a:path>
            </a:pathLst>
          </a:custGeom>
          <a:solidFill>
            <a:srgbClr val="31909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3" name="Freeform 20"/>
          <p:cNvSpPr>
            <a:spLocks/>
          </p:cNvSpPr>
          <p:nvPr/>
        </p:nvSpPr>
        <p:spPr bwMode="auto">
          <a:xfrm>
            <a:off x="1462763" y="24967"/>
            <a:ext cx="1138007" cy="682203"/>
          </a:xfrm>
          <a:custGeom>
            <a:avLst/>
            <a:gdLst>
              <a:gd name="T0" fmla="*/ 0 w 1019"/>
              <a:gd name="T1" fmla="*/ 0 h 480"/>
              <a:gd name="T2" fmla="*/ 1019 w 1019"/>
              <a:gd name="T3" fmla="*/ 480 h 480"/>
              <a:gd name="T4" fmla="*/ 853 w 1019"/>
              <a:gd name="T5" fmla="*/ 0 h 480"/>
              <a:gd name="T6" fmla="*/ 0 w 1019"/>
              <a:gd name="T7" fmla="*/ 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19" h="480">
                <a:moveTo>
                  <a:pt x="0" y="0"/>
                </a:moveTo>
                <a:lnTo>
                  <a:pt x="1019" y="480"/>
                </a:lnTo>
                <a:lnTo>
                  <a:pt x="853" y="0"/>
                </a:lnTo>
                <a:lnTo>
                  <a:pt x="0" y="0"/>
                </a:lnTo>
                <a:close/>
              </a:path>
            </a:pathLst>
          </a:custGeom>
          <a:solidFill>
            <a:srgbClr val="5FCA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4" name="Freeform 21"/>
          <p:cNvSpPr>
            <a:spLocks/>
          </p:cNvSpPr>
          <p:nvPr/>
        </p:nvSpPr>
        <p:spPr bwMode="auto">
          <a:xfrm>
            <a:off x="2600769" y="24967"/>
            <a:ext cx="873328" cy="682203"/>
          </a:xfrm>
          <a:custGeom>
            <a:avLst/>
            <a:gdLst>
              <a:gd name="T0" fmla="*/ 214 w 782"/>
              <a:gd name="T1" fmla="*/ 0 h 480"/>
              <a:gd name="T2" fmla="*/ 0 w 782"/>
              <a:gd name="T3" fmla="*/ 480 h 480"/>
              <a:gd name="T4" fmla="*/ 782 w 782"/>
              <a:gd name="T5" fmla="*/ 192 h 480"/>
              <a:gd name="T6" fmla="*/ 711 w 782"/>
              <a:gd name="T7" fmla="*/ 0 h 480"/>
              <a:gd name="T8" fmla="*/ 214 w 782"/>
              <a:gd name="T9" fmla="*/ 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2" h="480">
                <a:moveTo>
                  <a:pt x="214" y="0"/>
                </a:moveTo>
                <a:lnTo>
                  <a:pt x="0" y="480"/>
                </a:lnTo>
                <a:lnTo>
                  <a:pt x="782" y="192"/>
                </a:lnTo>
                <a:lnTo>
                  <a:pt x="711" y="0"/>
                </a:lnTo>
                <a:lnTo>
                  <a:pt x="214" y="0"/>
                </a:lnTo>
                <a:close/>
              </a:path>
            </a:pathLst>
          </a:custGeom>
          <a:blipFill dpi="0"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5" name="Freeform 22"/>
          <p:cNvSpPr>
            <a:spLocks/>
          </p:cNvSpPr>
          <p:nvPr/>
        </p:nvSpPr>
        <p:spPr bwMode="auto">
          <a:xfrm>
            <a:off x="3474097" y="24967"/>
            <a:ext cx="795152" cy="1365827"/>
          </a:xfrm>
          <a:custGeom>
            <a:avLst/>
            <a:gdLst>
              <a:gd name="T0" fmla="*/ 498 w 712"/>
              <a:gd name="T1" fmla="*/ 0 h 961"/>
              <a:gd name="T2" fmla="*/ 0 w 712"/>
              <a:gd name="T3" fmla="*/ 192 h 961"/>
              <a:gd name="T4" fmla="*/ 261 w 712"/>
              <a:gd name="T5" fmla="*/ 961 h 961"/>
              <a:gd name="T6" fmla="*/ 712 w 712"/>
              <a:gd name="T7" fmla="*/ 0 h 961"/>
              <a:gd name="T8" fmla="*/ 498 w 712"/>
              <a:gd name="T9" fmla="*/ 0 h 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2" h="961">
                <a:moveTo>
                  <a:pt x="498" y="0"/>
                </a:moveTo>
                <a:lnTo>
                  <a:pt x="0" y="192"/>
                </a:lnTo>
                <a:lnTo>
                  <a:pt x="261" y="961"/>
                </a:lnTo>
                <a:lnTo>
                  <a:pt x="712" y="0"/>
                </a:lnTo>
                <a:lnTo>
                  <a:pt x="498" y="0"/>
                </a:lnTo>
                <a:close/>
              </a:path>
            </a:pathLst>
          </a:custGeom>
          <a:solidFill>
            <a:srgbClr val="5FCA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6" name="Freeform 23"/>
          <p:cNvSpPr>
            <a:spLocks/>
          </p:cNvSpPr>
          <p:nvPr/>
        </p:nvSpPr>
        <p:spPr bwMode="auto">
          <a:xfrm>
            <a:off x="3765577" y="981473"/>
            <a:ext cx="1191612" cy="1127055"/>
          </a:xfrm>
          <a:custGeom>
            <a:avLst/>
            <a:gdLst>
              <a:gd name="T0" fmla="*/ 0 w 1067"/>
              <a:gd name="T1" fmla="*/ 288 h 793"/>
              <a:gd name="T2" fmla="*/ 1067 w 1067"/>
              <a:gd name="T3" fmla="*/ 793 h 793"/>
              <a:gd name="T4" fmla="*/ 782 w 1067"/>
              <a:gd name="T5" fmla="*/ 0 h 793"/>
              <a:gd name="T6" fmla="*/ 0 w 1067"/>
              <a:gd name="T7" fmla="*/ 288 h 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67" h="793">
                <a:moveTo>
                  <a:pt x="0" y="288"/>
                </a:moveTo>
                <a:lnTo>
                  <a:pt x="1067" y="793"/>
                </a:lnTo>
                <a:lnTo>
                  <a:pt x="782" y="0"/>
                </a:lnTo>
                <a:lnTo>
                  <a:pt x="0" y="288"/>
                </a:lnTo>
                <a:close/>
              </a:path>
            </a:pathLst>
          </a:custGeom>
          <a:blipFill dpi="0" rotWithShape="1"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7" name="Freeform 24"/>
          <p:cNvSpPr>
            <a:spLocks/>
          </p:cNvSpPr>
          <p:nvPr/>
        </p:nvSpPr>
        <p:spPr bwMode="auto">
          <a:xfrm>
            <a:off x="4638905" y="981473"/>
            <a:ext cx="1191612" cy="1127055"/>
          </a:xfrm>
          <a:custGeom>
            <a:avLst/>
            <a:gdLst>
              <a:gd name="T0" fmla="*/ 285 w 1067"/>
              <a:gd name="T1" fmla="*/ 793 h 793"/>
              <a:gd name="T2" fmla="*/ 1067 w 1067"/>
              <a:gd name="T3" fmla="*/ 504 h 793"/>
              <a:gd name="T4" fmla="*/ 0 w 1067"/>
              <a:gd name="T5" fmla="*/ 0 h 793"/>
              <a:gd name="T6" fmla="*/ 285 w 1067"/>
              <a:gd name="T7" fmla="*/ 793 h 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67" h="793">
                <a:moveTo>
                  <a:pt x="285" y="793"/>
                </a:moveTo>
                <a:lnTo>
                  <a:pt x="1067" y="504"/>
                </a:lnTo>
                <a:lnTo>
                  <a:pt x="0" y="0"/>
                </a:lnTo>
                <a:lnTo>
                  <a:pt x="285" y="793"/>
                </a:lnTo>
                <a:close/>
              </a:path>
            </a:pathLst>
          </a:custGeom>
          <a:solidFill>
            <a:srgbClr val="826C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8" name="Freeform 25"/>
          <p:cNvSpPr>
            <a:spLocks/>
          </p:cNvSpPr>
          <p:nvPr/>
        </p:nvSpPr>
        <p:spPr bwMode="auto">
          <a:xfrm>
            <a:off x="6386677" y="195518"/>
            <a:ext cx="1191612" cy="1092945"/>
          </a:xfrm>
          <a:custGeom>
            <a:avLst/>
            <a:gdLst>
              <a:gd name="T0" fmla="*/ 284 w 1067"/>
              <a:gd name="T1" fmla="*/ 769 h 769"/>
              <a:gd name="T2" fmla="*/ 1067 w 1067"/>
              <a:gd name="T3" fmla="*/ 481 h 769"/>
              <a:gd name="T4" fmla="*/ 0 w 1067"/>
              <a:gd name="T5" fmla="*/ 0 h 769"/>
              <a:gd name="T6" fmla="*/ 284 w 1067"/>
              <a:gd name="T7" fmla="*/ 769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67" h="769">
                <a:moveTo>
                  <a:pt x="284" y="769"/>
                </a:moveTo>
                <a:lnTo>
                  <a:pt x="1067" y="481"/>
                </a:lnTo>
                <a:lnTo>
                  <a:pt x="0" y="0"/>
                </a:lnTo>
                <a:lnTo>
                  <a:pt x="284" y="769"/>
                </a:lnTo>
                <a:close/>
              </a:path>
            </a:pathLst>
          </a:custGeom>
          <a:solidFill>
            <a:srgbClr val="826C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9" name="Freeform 26"/>
          <p:cNvSpPr>
            <a:spLocks/>
          </p:cNvSpPr>
          <p:nvPr/>
        </p:nvSpPr>
        <p:spPr bwMode="auto">
          <a:xfrm>
            <a:off x="4638905" y="24969"/>
            <a:ext cx="874445" cy="956505"/>
          </a:xfrm>
          <a:custGeom>
            <a:avLst/>
            <a:gdLst>
              <a:gd name="T0" fmla="*/ 640 w 783"/>
              <a:gd name="T1" fmla="*/ 0 h 673"/>
              <a:gd name="T2" fmla="*/ 332 w 783"/>
              <a:gd name="T3" fmla="*/ 0 h 673"/>
              <a:gd name="T4" fmla="*/ 0 w 783"/>
              <a:gd name="T5" fmla="*/ 673 h 673"/>
              <a:gd name="T6" fmla="*/ 783 w 783"/>
              <a:gd name="T7" fmla="*/ 384 h 673"/>
              <a:gd name="T8" fmla="*/ 640 w 783"/>
              <a:gd name="T9" fmla="*/ 0 h 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3" h="673">
                <a:moveTo>
                  <a:pt x="640" y="0"/>
                </a:moveTo>
                <a:lnTo>
                  <a:pt x="332" y="0"/>
                </a:lnTo>
                <a:lnTo>
                  <a:pt x="0" y="673"/>
                </a:lnTo>
                <a:lnTo>
                  <a:pt x="783" y="384"/>
                </a:lnTo>
                <a:lnTo>
                  <a:pt x="640" y="0"/>
                </a:lnTo>
                <a:close/>
              </a:path>
            </a:pathLst>
          </a:custGeom>
          <a:blipFill dpi="0"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0" name="Freeform 27"/>
          <p:cNvSpPr>
            <a:spLocks/>
          </p:cNvSpPr>
          <p:nvPr/>
        </p:nvSpPr>
        <p:spPr bwMode="auto">
          <a:xfrm>
            <a:off x="5513349" y="195517"/>
            <a:ext cx="873328" cy="1502267"/>
          </a:xfrm>
          <a:custGeom>
            <a:avLst/>
            <a:gdLst>
              <a:gd name="T0" fmla="*/ 284 w 782"/>
              <a:gd name="T1" fmla="*/ 1057 h 1057"/>
              <a:gd name="T2" fmla="*/ 782 w 782"/>
              <a:gd name="T3" fmla="*/ 0 h 1057"/>
              <a:gd name="T4" fmla="*/ 0 w 782"/>
              <a:gd name="T5" fmla="*/ 264 h 1057"/>
              <a:gd name="T6" fmla="*/ 284 w 782"/>
              <a:gd name="T7" fmla="*/ 1057 h 10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2" h="1057">
                <a:moveTo>
                  <a:pt x="284" y="1057"/>
                </a:moveTo>
                <a:lnTo>
                  <a:pt x="782" y="0"/>
                </a:lnTo>
                <a:lnTo>
                  <a:pt x="0" y="264"/>
                </a:lnTo>
                <a:lnTo>
                  <a:pt x="284" y="1057"/>
                </a:lnTo>
                <a:close/>
              </a:path>
            </a:pathLst>
          </a:custGeom>
          <a:blipFill dpi="0" rotWithShape="1"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2" name="Freeform 29"/>
          <p:cNvSpPr>
            <a:spLocks/>
          </p:cNvSpPr>
          <p:nvPr/>
        </p:nvSpPr>
        <p:spPr bwMode="auto">
          <a:xfrm>
            <a:off x="7313611" y="24967"/>
            <a:ext cx="1138007" cy="854175"/>
          </a:xfrm>
          <a:custGeom>
            <a:avLst/>
            <a:gdLst>
              <a:gd name="T0" fmla="*/ 308 w 1019"/>
              <a:gd name="T1" fmla="*/ 0 h 601"/>
              <a:gd name="T2" fmla="*/ 0 w 1019"/>
              <a:gd name="T3" fmla="*/ 0 h 601"/>
              <a:gd name="T4" fmla="*/ 237 w 1019"/>
              <a:gd name="T5" fmla="*/ 601 h 601"/>
              <a:gd name="T6" fmla="*/ 1019 w 1019"/>
              <a:gd name="T7" fmla="*/ 312 h 601"/>
              <a:gd name="T8" fmla="*/ 1019 w 1019"/>
              <a:gd name="T9" fmla="*/ 312 h 601"/>
              <a:gd name="T10" fmla="*/ 308 w 1019"/>
              <a:gd name="T11" fmla="*/ 0 h 6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19" h="601">
                <a:moveTo>
                  <a:pt x="308" y="0"/>
                </a:moveTo>
                <a:lnTo>
                  <a:pt x="0" y="0"/>
                </a:lnTo>
                <a:lnTo>
                  <a:pt x="237" y="601"/>
                </a:lnTo>
                <a:lnTo>
                  <a:pt x="1019" y="312"/>
                </a:lnTo>
                <a:lnTo>
                  <a:pt x="1019" y="312"/>
                </a:lnTo>
                <a:lnTo>
                  <a:pt x="308" y="0"/>
                </a:lnTo>
                <a:close/>
              </a:path>
            </a:pathLst>
          </a:custGeom>
          <a:blipFill dpi="0" rotWithShape="1"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3" name="Freeform 30"/>
          <p:cNvSpPr>
            <a:spLocks/>
          </p:cNvSpPr>
          <p:nvPr/>
        </p:nvSpPr>
        <p:spPr bwMode="auto">
          <a:xfrm>
            <a:off x="8318719" y="24969"/>
            <a:ext cx="291482" cy="443431"/>
          </a:xfrm>
          <a:custGeom>
            <a:avLst/>
            <a:gdLst>
              <a:gd name="T0" fmla="*/ 0 w 261"/>
              <a:gd name="T1" fmla="*/ 0 h 312"/>
              <a:gd name="T2" fmla="*/ 119 w 261"/>
              <a:gd name="T3" fmla="*/ 312 h 312"/>
              <a:gd name="T4" fmla="*/ 119 w 261"/>
              <a:gd name="T5" fmla="*/ 312 h 312"/>
              <a:gd name="T6" fmla="*/ 261 w 261"/>
              <a:gd name="T7" fmla="*/ 0 h 312"/>
              <a:gd name="T8" fmla="*/ 0 w 261"/>
              <a:gd name="T9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1" h="312">
                <a:moveTo>
                  <a:pt x="0" y="0"/>
                </a:moveTo>
                <a:lnTo>
                  <a:pt x="119" y="312"/>
                </a:lnTo>
                <a:lnTo>
                  <a:pt x="119" y="312"/>
                </a:lnTo>
                <a:lnTo>
                  <a:pt x="261" y="0"/>
                </a:lnTo>
                <a:lnTo>
                  <a:pt x="0" y="0"/>
                </a:lnTo>
                <a:close/>
              </a:path>
            </a:pathLst>
          </a:custGeom>
          <a:solidFill>
            <a:srgbClr val="A0BF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5" name="Freeform 30"/>
          <p:cNvSpPr>
            <a:spLocks/>
          </p:cNvSpPr>
          <p:nvPr/>
        </p:nvSpPr>
        <p:spPr bwMode="auto">
          <a:xfrm rot="18373820">
            <a:off x="149794" y="-205948"/>
            <a:ext cx="370997" cy="618714"/>
          </a:xfrm>
          <a:custGeom>
            <a:avLst/>
            <a:gdLst>
              <a:gd name="T0" fmla="*/ 0 w 261"/>
              <a:gd name="T1" fmla="*/ 0 h 312"/>
              <a:gd name="T2" fmla="*/ 119 w 261"/>
              <a:gd name="T3" fmla="*/ 312 h 312"/>
              <a:gd name="T4" fmla="*/ 119 w 261"/>
              <a:gd name="T5" fmla="*/ 312 h 312"/>
              <a:gd name="T6" fmla="*/ 261 w 261"/>
              <a:gd name="T7" fmla="*/ 0 h 312"/>
              <a:gd name="T8" fmla="*/ 0 w 261"/>
              <a:gd name="T9" fmla="*/ 0 h 312"/>
              <a:gd name="connsiteX0" fmla="*/ 0 w 8890"/>
              <a:gd name="connsiteY0" fmla="*/ 0 h 10696"/>
              <a:gd name="connsiteX1" fmla="*/ 3449 w 8890"/>
              <a:gd name="connsiteY1" fmla="*/ 10696 h 10696"/>
              <a:gd name="connsiteX2" fmla="*/ 3449 w 8890"/>
              <a:gd name="connsiteY2" fmla="*/ 10696 h 10696"/>
              <a:gd name="connsiteX3" fmla="*/ 8890 w 8890"/>
              <a:gd name="connsiteY3" fmla="*/ 696 h 10696"/>
              <a:gd name="connsiteX4" fmla="*/ 0 w 8890"/>
              <a:gd name="connsiteY4" fmla="*/ 0 h 10696"/>
              <a:gd name="connsiteX0" fmla="*/ 0 w 7997"/>
              <a:gd name="connsiteY0" fmla="*/ 0 h 10000"/>
              <a:gd name="connsiteX1" fmla="*/ 3880 w 7997"/>
              <a:gd name="connsiteY1" fmla="*/ 10000 h 10000"/>
              <a:gd name="connsiteX2" fmla="*/ 3880 w 7997"/>
              <a:gd name="connsiteY2" fmla="*/ 10000 h 10000"/>
              <a:gd name="connsiteX3" fmla="*/ 7997 w 7997"/>
              <a:gd name="connsiteY3" fmla="*/ 2894 h 10000"/>
              <a:gd name="connsiteX4" fmla="*/ 0 w 7997"/>
              <a:gd name="connsiteY4" fmla="*/ 0 h 10000"/>
              <a:gd name="connsiteX0" fmla="*/ 0 w 18109"/>
              <a:gd name="connsiteY0" fmla="*/ 0 h 10000"/>
              <a:gd name="connsiteX1" fmla="*/ 4852 w 18109"/>
              <a:gd name="connsiteY1" fmla="*/ 10000 h 10000"/>
              <a:gd name="connsiteX2" fmla="*/ 4852 w 18109"/>
              <a:gd name="connsiteY2" fmla="*/ 10000 h 10000"/>
              <a:gd name="connsiteX3" fmla="*/ 18109 w 18109"/>
              <a:gd name="connsiteY3" fmla="*/ 5345 h 10000"/>
              <a:gd name="connsiteX4" fmla="*/ 0 w 18109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109" h="10000">
                <a:moveTo>
                  <a:pt x="0" y="0"/>
                </a:moveTo>
                <a:lnTo>
                  <a:pt x="4852" y="10000"/>
                </a:lnTo>
                <a:lnTo>
                  <a:pt x="4852" y="10000"/>
                </a:lnTo>
                <a:lnTo>
                  <a:pt x="18109" y="5345"/>
                </a:lnTo>
                <a:lnTo>
                  <a:pt x="0" y="0"/>
                </a:lnTo>
                <a:close/>
              </a:path>
            </a:pathLst>
          </a:custGeom>
          <a:solidFill>
            <a:srgbClr val="FDB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rgbClr val="FDB900"/>
              </a:solidFill>
            </a:endParaRPr>
          </a:p>
        </p:txBody>
      </p:sp>
      <p:sp>
        <p:nvSpPr>
          <p:cNvPr id="36" name="Freeform 26"/>
          <p:cNvSpPr>
            <a:spLocks/>
          </p:cNvSpPr>
          <p:nvPr/>
        </p:nvSpPr>
        <p:spPr bwMode="auto">
          <a:xfrm>
            <a:off x="6385559" y="-20838"/>
            <a:ext cx="697146" cy="216356"/>
          </a:xfrm>
          <a:custGeom>
            <a:avLst/>
            <a:gdLst>
              <a:gd name="T0" fmla="*/ 640 w 783"/>
              <a:gd name="T1" fmla="*/ 0 h 673"/>
              <a:gd name="T2" fmla="*/ 332 w 783"/>
              <a:gd name="T3" fmla="*/ 0 h 673"/>
              <a:gd name="T4" fmla="*/ 0 w 783"/>
              <a:gd name="T5" fmla="*/ 673 h 673"/>
              <a:gd name="T6" fmla="*/ 783 w 783"/>
              <a:gd name="T7" fmla="*/ 384 h 673"/>
              <a:gd name="T8" fmla="*/ 640 w 783"/>
              <a:gd name="T9" fmla="*/ 0 h 673"/>
              <a:gd name="connsiteX0" fmla="*/ 8980 w 10000"/>
              <a:gd name="connsiteY0" fmla="*/ 6331 h 10000"/>
              <a:gd name="connsiteX1" fmla="*/ 4240 w 10000"/>
              <a:gd name="connsiteY1" fmla="*/ 0 h 10000"/>
              <a:gd name="connsiteX2" fmla="*/ 0 w 10000"/>
              <a:gd name="connsiteY2" fmla="*/ 10000 h 10000"/>
              <a:gd name="connsiteX3" fmla="*/ 10000 w 10000"/>
              <a:gd name="connsiteY3" fmla="*/ 5706 h 10000"/>
              <a:gd name="connsiteX4" fmla="*/ 8980 w 10000"/>
              <a:gd name="connsiteY4" fmla="*/ 6331 h 10000"/>
              <a:gd name="connsiteX0" fmla="*/ 8980 w 8980"/>
              <a:gd name="connsiteY0" fmla="*/ 6331 h 10000"/>
              <a:gd name="connsiteX1" fmla="*/ 4240 w 8980"/>
              <a:gd name="connsiteY1" fmla="*/ 0 h 10000"/>
              <a:gd name="connsiteX2" fmla="*/ 0 w 8980"/>
              <a:gd name="connsiteY2" fmla="*/ 10000 h 10000"/>
              <a:gd name="connsiteX3" fmla="*/ 7682 w 8980"/>
              <a:gd name="connsiteY3" fmla="*/ 8285 h 10000"/>
              <a:gd name="connsiteX4" fmla="*/ 8980 w 8980"/>
              <a:gd name="connsiteY4" fmla="*/ 6331 h 10000"/>
              <a:gd name="connsiteX0" fmla="*/ 10000 w 10000"/>
              <a:gd name="connsiteY0" fmla="*/ 0 h 3669"/>
              <a:gd name="connsiteX1" fmla="*/ 1243 w 10000"/>
              <a:gd name="connsiteY1" fmla="*/ 1407 h 3669"/>
              <a:gd name="connsiteX2" fmla="*/ 0 w 10000"/>
              <a:gd name="connsiteY2" fmla="*/ 3669 h 3669"/>
              <a:gd name="connsiteX3" fmla="*/ 8555 w 10000"/>
              <a:gd name="connsiteY3" fmla="*/ 1954 h 3669"/>
              <a:gd name="connsiteX4" fmla="*/ 10000 w 10000"/>
              <a:gd name="connsiteY4" fmla="*/ 0 h 3669"/>
              <a:gd name="connsiteX0" fmla="*/ 8878 w 8878"/>
              <a:gd name="connsiteY0" fmla="*/ 639 h 6165"/>
              <a:gd name="connsiteX1" fmla="*/ 1243 w 8878"/>
              <a:gd name="connsiteY1" fmla="*/ 0 h 6165"/>
              <a:gd name="connsiteX2" fmla="*/ 0 w 8878"/>
              <a:gd name="connsiteY2" fmla="*/ 6165 h 6165"/>
              <a:gd name="connsiteX3" fmla="*/ 8555 w 8878"/>
              <a:gd name="connsiteY3" fmla="*/ 1491 h 6165"/>
              <a:gd name="connsiteX4" fmla="*/ 8878 w 8878"/>
              <a:gd name="connsiteY4" fmla="*/ 639 h 6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8" h="6165">
                <a:moveTo>
                  <a:pt x="8878" y="639"/>
                </a:moveTo>
                <a:lnTo>
                  <a:pt x="1243" y="0"/>
                </a:lnTo>
                <a:lnTo>
                  <a:pt x="0" y="6165"/>
                </a:lnTo>
                <a:lnTo>
                  <a:pt x="8555" y="1491"/>
                </a:lnTo>
                <a:lnTo>
                  <a:pt x="8878" y="639"/>
                </a:lnTo>
                <a:close/>
              </a:path>
            </a:pathLst>
          </a:custGeom>
          <a:solidFill>
            <a:srgbClr val="826C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430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 animBg="1"/>
      <p:bldP spid="10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38131" y="950318"/>
            <a:ext cx="454996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使用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菜单编辑器创建多级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菜单，通过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不同的菜单命令调用不同的图片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显示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在窗体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上。菜单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可以方便地帮助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用户选择应用程序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提供的各种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功能。</a:t>
            </a: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VB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提供的“菜单编辑器</a:t>
            </a: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(Menu Editor)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工具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可以为程序窗体増加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菜单。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just"/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每个菜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单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项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都有一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个“标题”属性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和一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个“名称”属性。标题属性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是窗体上显示的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文字；名称属性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不显示在窗体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上，它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是菜单的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名称，在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程序中如果使用某个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菜单，就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必须用到这个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名称。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3509" y="1645185"/>
            <a:ext cx="2817041" cy="2930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7558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035587" y="1862284"/>
            <a:ext cx="721604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新建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一个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窗体，选择“工具</a:t>
            </a: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——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菜单编辑器”，打开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菜单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编辑器，在标题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框中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输入第一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个菜单项的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标题“文件（</a:t>
            </a: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&amp;F)”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，在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名称框中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输入它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的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名称“</a:t>
            </a: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File”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。“文件（</a:t>
            </a: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&amp;F)”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表示为“文件”菜单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项定义一个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快捷键：</a:t>
            </a:r>
            <a:r>
              <a:rPr lang="en-US" altLang="zh-CN" sz="2000" dirty="0" err="1" smtClean="0">
                <a:latin typeface="楷体" panose="02010609060101010101" pitchFamily="49" charset="-122"/>
                <a:ea typeface="楷体" panose="02010609060101010101" pitchFamily="49" charset="-122"/>
              </a:rPr>
              <a:t>Alt+F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just"/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单击“下一个”，继续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建立第二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个、第三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个菜单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项。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355659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22957" y="747759"/>
            <a:ext cx="442869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创建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菜单标题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后，添加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它们的菜单项或子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菜单（</a:t>
            </a: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Submenu)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。在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菜单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编辑器中，选中“文件”菜单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项下面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的一行，使用“插入”按钮插入一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个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空行，在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标题框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输入“新建”，在名称框输入“</a:t>
            </a: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new”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。然后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单击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按钮   将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这一菜单项降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一级，成为“文件”菜单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项的下一级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菜单。</a:t>
            </a:r>
            <a:endParaRPr lang="en-US" altLang="zh-CN" sz="20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just"/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使用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同样的方法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为“编辑”菜单项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制作子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菜单。  表示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让当前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的菜单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项升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一级；  表示让前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的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菜单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项降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一级。另外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两个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按钮   和   用来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调整菜单之间的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顺序，上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移或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下移。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9272" y="5008883"/>
            <a:ext cx="323810" cy="19047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2686" y="4596426"/>
            <a:ext cx="304762" cy="2031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43431" y="2934243"/>
            <a:ext cx="295238" cy="20317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62128" y="5381633"/>
            <a:ext cx="361905" cy="253968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12724" y="5381634"/>
            <a:ext cx="342857" cy="24126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70093" y="1626305"/>
            <a:ext cx="2438095" cy="28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6576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991518" y="938717"/>
            <a:ext cx="719401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新建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一个工程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文件，添加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一个图片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框。使用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菜单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编辑器，创建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多级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菜单。进入代码窗口，为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每一个菜单项的单击事件添加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代码，使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图片框加载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相应的图片。例如，为“宝马”、“吉普车”两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个菜单项的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单击事件编写程序代码分别是：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519" y="2703302"/>
            <a:ext cx="4038095" cy="2044444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991518" y="4775734"/>
            <a:ext cx="719401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为“退出”菜单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项的单击事件编写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程序，使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程序可以安全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退出。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just"/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完成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上面的操作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后，运行程序，看看效果。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8200849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6473" y="-82089"/>
            <a:ext cx="8603729" cy="4511524"/>
            <a:chOff x="-38101" y="-105446"/>
            <a:chExt cx="12230101" cy="5039241"/>
          </a:xfrm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376237" y="2912907"/>
              <a:ext cx="1241425" cy="1716088"/>
            </a:xfrm>
            <a:custGeom>
              <a:avLst/>
              <a:gdLst>
                <a:gd name="T0" fmla="*/ 284 w 782"/>
                <a:gd name="T1" fmla="*/ 1081 h 1081"/>
                <a:gd name="T2" fmla="*/ 782 w 782"/>
                <a:gd name="T3" fmla="*/ 0 h 1081"/>
                <a:gd name="T4" fmla="*/ 0 w 782"/>
                <a:gd name="T5" fmla="*/ 288 h 1081"/>
                <a:gd name="T6" fmla="*/ 284 w 782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2" h="1081">
                  <a:moveTo>
                    <a:pt x="284" y="1081"/>
                  </a:moveTo>
                  <a:lnTo>
                    <a:pt x="782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F58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-38101" y="4209895"/>
              <a:ext cx="865188" cy="723900"/>
            </a:xfrm>
            <a:custGeom>
              <a:avLst/>
              <a:gdLst>
                <a:gd name="T0" fmla="*/ 0 w 545"/>
                <a:gd name="T1" fmla="*/ 0 h 456"/>
                <a:gd name="T2" fmla="*/ 0 w 545"/>
                <a:gd name="T3" fmla="*/ 456 h 456"/>
                <a:gd name="T4" fmla="*/ 545 w 545"/>
                <a:gd name="T5" fmla="*/ 264 h 456"/>
                <a:gd name="T6" fmla="*/ 545 w 545"/>
                <a:gd name="T7" fmla="*/ 264 h 456"/>
                <a:gd name="T8" fmla="*/ 545 w 545"/>
                <a:gd name="T9" fmla="*/ 264 h 456"/>
                <a:gd name="T10" fmla="*/ 0 w 545"/>
                <a:gd name="T11" fmla="*/ 0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5" h="456">
                  <a:moveTo>
                    <a:pt x="0" y="0"/>
                  </a:moveTo>
                  <a:lnTo>
                    <a:pt x="0" y="456"/>
                  </a:lnTo>
                  <a:lnTo>
                    <a:pt x="545" y="264"/>
                  </a:lnTo>
                  <a:lnTo>
                    <a:pt x="545" y="264"/>
                  </a:lnTo>
                  <a:lnTo>
                    <a:pt x="545" y="2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8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8"/>
            <p:cNvSpPr>
              <a:spLocks/>
            </p:cNvSpPr>
            <p:nvPr/>
          </p:nvSpPr>
          <p:spPr bwMode="auto">
            <a:xfrm>
              <a:off x="1617662" y="2912907"/>
              <a:ext cx="1693863" cy="1258888"/>
            </a:xfrm>
            <a:custGeom>
              <a:avLst/>
              <a:gdLst>
                <a:gd name="T0" fmla="*/ 0 w 1067"/>
                <a:gd name="T1" fmla="*/ 0 h 793"/>
                <a:gd name="T2" fmla="*/ 285 w 1067"/>
                <a:gd name="T3" fmla="*/ 793 h 793"/>
                <a:gd name="T4" fmla="*/ 1067 w 1067"/>
                <a:gd name="T5" fmla="*/ 505 h 793"/>
                <a:gd name="T6" fmla="*/ 0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0" y="0"/>
                  </a:moveTo>
                  <a:lnTo>
                    <a:pt x="285" y="793"/>
                  </a:lnTo>
                  <a:lnTo>
                    <a:pt x="1067" y="5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8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-38101" y="2225520"/>
              <a:ext cx="414338" cy="1296988"/>
            </a:xfrm>
            <a:custGeom>
              <a:avLst/>
              <a:gdLst>
                <a:gd name="T0" fmla="*/ 0 w 261"/>
                <a:gd name="T1" fmla="*/ 817 h 817"/>
                <a:gd name="T2" fmla="*/ 261 w 261"/>
                <a:gd name="T3" fmla="*/ 721 h 817"/>
                <a:gd name="T4" fmla="*/ 0 w 261"/>
                <a:gd name="T5" fmla="*/ 0 h 817"/>
                <a:gd name="T6" fmla="*/ 0 w 261"/>
                <a:gd name="T7" fmla="*/ 817 h 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1" h="817">
                  <a:moveTo>
                    <a:pt x="0" y="817"/>
                  </a:moveTo>
                  <a:lnTo>
                    <a:pt x="261" y="721"/>
                  </a:lnTo>
                  <a:lnTo>
                    <a:pt x="0" y="0"/>
                  </a:lnTo>
                  <a:lnTo>
                    <a:pt x="0" y="817"/>
                  </a:lnTo>
                  <a:close/>
                </a:path>
              </a:pathLst>
            </a:custGeom>
            <a:solidFill>
              <a:srgbClr val="F58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714374" y="14132"/>
              <a:ext cx="1693863" cy="1220788"/>
            </a:xfrm>
            <a:custGeom>
              <a:avLst/>
              <a:gdLst>
                <a:gd name="T0" fmla="*/ 711 w 1067"/>
                <a:gd name="T1" fmla="*/ 0 h 769"/>
                <a:gd name="T2" fmla="*/ 0 w 1067"/>
                <a:gd name="T3" fmla="*/ 264 h 769"/>
                <a:gd name="T4" fmla="*/ 0 w 1067"/>
                <a:gd name="T5" fmla="*/ 264 h 769"/>
                <a:gd name="T6" fmla="*/ 0 w 1067"/>
                <a:gd name="T7" fmla="*/ 264 h 769"/>
                <a:gd name="T8" fmla="*/ 1067 w 1067"/>
                <a:gd name="T9" fmla="*/ 769 h 769"/>
                <a:gd name="T10" fmla="*/ 783 w 1067"/>
                <a:gd name="T11" fmla="*/ 0 h 769"/>
                <a:gd name="T12" fmla="*/ 711 w 1067"/>
                <a:gd name="T13" fmla="*/ 0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67" h="769">
                  <a:moveTo>
                    <a:pt x="711" y="0"/>
                  </a:moveTo>
                  <a:lnTo>
                    <a:pt x="0" y="264"/>
                  </a:lnTo>
                  <a:lnTo>
                    <a:pt x="0" y="264"/>
                  </a:lnTo>
                  <a:lnTo>
                    <a:pt x="0" y="264"/>
                  </a:lnTo>
                  <a:lnTo>
                    <a:pt x="1067" y="769"/>
                  </a:lnTo>
                  <a:lnTo>
                    <a:pt x="783" y="0"/>
                  </a:lnTo>
                  <a:lnTo>
                    <a:pt x="711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-38101" y="433232"/>
              <a:ext cx="1204913" cy="1677988"/>
            </a:xfrm>
            <a:custGeom>
              <a:avLst/>
              <a:gdLst>
                <a:gd name="T0" fmla="*/ 0 w 759"/>
                <a:gd name="T1" fmla="*/ 1009 h 1057"/>
                <a:gd name="T2" fmla="*/ 0 w 759"/>
                <a:gd name="T3" fmla="*/ 1057 h 1057"/>
                <a:gd name="T4" fmla="*/ 759 w 759"/>
                <a:gd name="T5" fmla="*/ 769 h 1057"/>
                <a:gd name="T6" fmla="*/ 474 w 759"/>
                <a:gd name="T7" fmla="*/ 0 h 1057"/>
                <a:gd name="T8" fmla="*/ 0 w 759"/>
                <a:gd name="T9" fmla="*/ 1009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9" h="1057">
                  <a:moveTo>
                    <a:pt x="0" y="1009"/>
                  </a:moveTo>
                  <a:lnTo>
                    <a:pt x="0" y="1057"/>
                  </a:lnTo>
                  <a:lnTo>
                    <a:pt x="759" y="769"/>
                  </a:lnTo>
                  <a:lnTo>
                    <a:pt x="474" y="0"/>
                  </a:lnTo>
                  <a:lnTo>
                    <a:pt x="0" y="1009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1617662" y="2455707"/>
              <a:ext cx="1693863" cy="1258888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13"/>
            <p:cNvSpPr>
              <a:spLocks/>
            </p:cNvSpPr>
            <p:nvPr/>
          </p:nvSpPr>
          <p:spPr bwMode="auto">
            <a:xfrm>
              <a:off x="1166812" y="1234920"/>
              <a:ext cx="1241425" cy="1677988"/>
            </a:xfrm>
            <a:custGeom>
              <a:avLst/>
              <a:gdLst>
                <a:gd name="T0" fmla="*/ 0 w 782"/>
                <a:gd name="T1" fmla="*/ 264 h 1057"/>
                <a:gd name="T2" fmla="*/ 284 w 782"/>
                <a:gd name="T3" fmla="*/ 1057 h 1057"/>
                <a:gd name="T4" fmla="*/ 782 w 782"/>
                <a:gd name="T5" fmla="*/ 0 h 1057"/>
                <a:gd name="T6" fmla="*/ 0 w 782"/>
                <a:gd name="T7" fmla="*/ 264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2" h="1057">
                  <a:moveTo>
                    <a:pt x="0" y="264"/>
                  </a:moveTo>
                  <a:lnTo>
                    <a:pt x="284" y="1057"/>
                  </a:lnTo>
                  <a:lnTo>
                    <a:pt x="782" y="0"/>
                  </a:lnTo>
                  <a:lnTo>
                    <a:pt x="0" y="264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auto">
            <a:xfrm>
              <a:off x="4102099" y="1539720"/>
              <a:ext cx="1203325" cy="171608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2859087" y="776132"/>
              <a:ext cx="1243013" cy="1679575"/>
            </a:xfrm>
            <a:custGeom>
              <a:avLst/>
              <a:gdLst>
                <a:gd name="T0" fmla="*/ 498 w 783"/>
                <a:gd name="T1" fmla="*/ 0 h 1058"/>
                <a:gd name="T2" fmla="*/ 0 w 783"/>
                <a:gd name="T3" fmla="*/ 1058 h 1058"/>
                <a:gd name="T4" fmla="*/ 783 w 783"/>
                <a:gd name="T5" fmla="*/ 769 h 1058"/>
                <a:gd name="T6" fmla="*/ 498 w 783"/>
                <a:gd name="T7" fmla="*/ 0 h 10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3" h="1058">
                  <a:moveTo>
                    <a:pt x="498" y="0"/>
                  </a:moveTo>
                  <a:lnTo>
                    <a:pt x="0" y="1058"/>
                  </a:lnTo>
                  <a:lnTo>
                    <a:pt x="783" y="769"/>
                  </a:lnTo>
                  <a:lnTo>
                    <a:pt x="498" y="0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auto">
            <a:xfrm>
              <a:off x="1957387" y="14132"/>
              <a:ext cx="1692275" cy="1220788"/>
            </a:xfrm>
            <a:custGeom>
              <a:avLst/>
              <a:gdLst>
                <a:gd name="T0" fmla="*/ 0 w 1066"/>
                <a:gd name="T1" fmla="*/ 0 h 769"/>
                <a:gd name="T2" fmla="*/ 284 w 1066"/>
                <a:gd name="T3" fmla="*/ 769 h 769"/>
                <a:gd name="T4" fmla="*/ 1066 w 1066"/>
                <a:gd name="T5" fmla="*/ 480 h 769"/>
                <a:gd name="T6" fmla="*/ 47 w 1066"/>
                <a:gd name="T7" fmla="*/ 0 h 769"/>
                <a:gd name="T8" fmla="*/ 0 w 1066"/>
                <a:gd name="T9" fmla="*/ 0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6" h="769">
                  <a:moveTo>
                    <a:pt x="0" y="0"/>
                  </a:moveTo>
                  <a:lnTo>
                    <a:pt x="284" y="769"/>
                  </a:lnTo>
                  <a:lnTo>
                    <a:pt x="1066" y="480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2859087" y="2455707"/>
              <a:ext cx="1693863" cy="1258888"/>
            </a:xfrm>
            <a:custGeom>
              <a:avLst/>
              <a:gdLst>
                <a:gd name="T0" fmla="*/ 285 w 1067"/>
                <a:gd name="T1" fmla="*/ 793 h 793"/>
                <a:gd name="T2" fmla="*/ 1067 w 1067"/>
                <a:gd name="T3" fmla="*/ 504 h 793"/>
                <a:gd name="T4" fmla="*/ 0 w 1067"/>
                <a:gd name="T5" fmla="*/ 0 h 793"/>
                <a:gd name="T6" fmla="*/ 285 w 1067"/>
                <a:gd name="T7" fmla="*/ 793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285" y="793"/>
                  </a:moveTo>
                  <a:lnTo>
                    <a:pt x="1067" y="504"/>
                  </a:lnTo>
                  <a:lnTo>
                    <a:pt x="0" y="0"/>
                  </a:lnTo>
                  <a:lnTo>
                    <a:pt x="285" y="793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2031999" y="14132"/>
              <a:ext cx="1617663" cy="762000"/>
            </a:xfrm>
            <a:custGeom>
              <a:avLst/>
              <a:gdLst>
                <a:gd name="T0" fmla="*/ 0 w 1019"/>
                <a:gd name="T1" fmla="*/ 0 h 480"/>
                <a:gd name="T2" fmla="*/ 1019 w 1019"/>
                <a:gd name="T3" fmla="*/ 480 h 480"/>
                <a:gd name="T4" fmla="*/ 853 w 1019"/>
                <a:gd name="T5" fmla="*/ 0 h 480"/>
                <a:gd name="T6" fmla="*/ 0 w 1019"/>
                <a:gd name="T7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9" h="480">
                  <a:moveTo>
                    <a:pt x="0" y="0"/>
                  </a:moveTo>
                  <a:lnTo>
                    <a:pt x="1019" y="480"/>
                  </a:lnTo>
                  <a:lnTo>
                    <a:pt x="85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FCA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21"/>
            <p:cNvSpPr>
              <a:spLocks/>
            </p:cNvSpPr>
            <p:nvPr/>
          </p:nvSpPr>
          <p:spPr bwMode="auto">
            <a:xfrm>
              <a:off x="3649662" y="14132"/>
              <a:ext cx="1241425" cy="762000"/>
            </a:xfrm>
            <a:custGeom>
              <a:avLst/>
              <a:gdLst>
                <a:gd name="T0" fmla="*/ 214 w 782"/>
                <a:gd name="T1" fmla="*/ 0 h 480"/>
                <a:gd name="T2" fmla="*/ 0 w 782"/>
                <a:gd name="T3" fmla="*/ 480 h 480"/>
                <a:gd name="T4" fmla="*/ 782 w 782"/>
                <a:gd name="T5" fmla="*/ 192 h 480"/>
                <a:gd name="T6" fmla="*/ 711 w 782"/>
                <a:gd name="T7" fmla="*/ 0 h 480"/>
                <a:gd name="T8" fmla="*/ 214 w 782"/>
                <a:gd name="T9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2" h="480">
                  <a:moveTo>
                    <a:pt x="214" y="0"/>
                  </a:moveTo>
                  <a:lnTo>
                    <a:pt x="0" y="480"/>
                  </a:lnTo>
                  <a:lnTo>
                    <a:pt x="782" y="192"/>
                  </a:lnTo>
                  <a:lnTo>
                    <a:pt x="711" y="0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5FCA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22"/>
            <p:cNvSpPr>
              <a:spLocks/>
            </p:cNvSpPr>
            <p:nvPr/>
          </p:nvSpPr>
          <p:spPr bwMode="auto">
            <a:xfrm>
              <a:off x="4891087" y="14132"/>
              <a:ext cx="1130300" cy="1525588"/>
            </a:xfrm>
            <a:custGeom>
              <a:avLst/>
              <a:gdLst>
                <a:gd name="T0" fmla="*/ 498 w 712"/>
                <a:gd name="T1" fmla="*/ 0 h 961"/>
                <a:gd name="T2" fmla="*/ 0 w 712"/>
                <a:gd name="T3" fmla="*/ 192 h 961"/>
                <a:gd name="T4" fmla="*/ 261 w 712"/>
                <a:gd name="T5" fmla="*/ 961 h 961"/>
                <a:gd name="T6" fmla="*/ 712 w 712"/>
                <a:gd name="T7" fmla="*/ 0 h 961"/>
                <a:gd name="T8" fmla="*/ 498 w 712"/>
                <a:gd name="T9" fmla="*/ 0 h 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2" h="961">
                  <a:moveTo>
                    <a:pt x="498" y="0"/>
                  </a:moveTo>
                  <a:lnTo>
                    <a:pt x="0" y="192"/>
                  </a:lnTo>
                  <a:lnTo>
                    <a:pt x="261" y="961"/>
                  </a:lnTo>
                  <a:lnTo>
                    <a:pt x="712" y="0"/>
                  </a:lnTo>
                  <a:lnTo>
                    <a:pt x="498" y="0"/>
                  </a:lnTo>
                  <a:close/>
                </a:path>
              </a:pathLst>
            </a:custGeom>
            <a:solidFill>
              <a:srgbClr val="5FCA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23"/>
            <p:cNvSpPr>
              <a:spLocks/>
            </p:cNvSpPr>
            <p:nvPr/>
          </p:nvSpPr>
          <p:spPr bwMode="auto">
            <a:xfrm>
              <a:off x="5305424" y="1082520"/>
              <a:ext cx="1693863" cy="1258888"/>
            </a:xfrm>
            <a:custGeom>
              <a:avLst/>
              <a:gdLst>
                <a:gd name="T0" fmla="*/ 0 w 1067"/>
                <a:gd name="T1" fmla="*/ 288 h 793"/>
                <a:gd name="T2" fmla="*/ 1067 w 1067"/>
                <a:gd name="T3" fmla="*/ 793 h 793"/>
                <a:gd name="T4" fmla="*/ 782 w 1067"/>
                <a:gd name="T5" fmla="*/ 0 h 793"/>
                <a:gd name="T6" fmla="*/ 0 w 1067"/>
                <a:gd name="T7" fmla="*/ 288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0" y="288"/>
                  </a:moveTo>
                  <a:lnTo>
                    <a:pt x="1067" y="793"/>
                  </a:lnTo>
                  <a:lnTo>
                    <a:pt x="782" y="0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5FCA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auto">
            <a:xfrm>
              <a:off x="6546849" y="1082520"/>
              <a:ext cx="1693863" cy="1258888"/>
            </a:xfrm>
            <a:custGeom>
              <a:avLst/>
              <a:gdLst>
                <a:gd name="T0" fmla="*/ 285 w 1067"/>
                <a:gd name="T1" fmla="*/ 793 h 793"/>
                <a:gd name="T2" fmla="*/ 1067 w 1067"/>
                <a:gd name="T3" fmla="*/ 504 h 793"/>
                <a:gd name="T4" fmla="*/ 0 w 1067"/>
                <a:gd name="T5" fmla="*/ 0 h 793"/>
                <a:gd name="T6" fmla="*/ 285 w 1067"/>
                <a:gd name="T7" fmla="*/ 793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285" y="793"/>
                  </a:moveTo>
                  <a:lnTo>
                    <a:pt x="1067" y="504"/>
                  </a:lnTo>
                  <a:lnTo>
                    <a:pt x="0" y="0"/>
                  </a:lnTo>
                  <a:lnTo>
                    <a:pt x="285" y="793"/>
                  </a:lnTo>
                  <a:close/>
                </a:path>
              </a:pathLst>
            </a:custGeom>
            <a:solidFill>
              <a:srgbClr val="826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25"/>
            <p:cNvSpPr>
              <a:spLocks/>
            </p:cNvSpPr>
            <p:nvPr/>
          </p:nvSpPr>
          <p:spPr bwMode="auto">
            <a:xfrm>
              <a:off x="9031287" y="204632"/>
              <a:ext cx="1693863" cy="1220788"/>
            </a:xfrm>
            <a:custGeom>
              <a:avLst/>
              <a:gdLst>
                <a:gd name="T0" fmla="*/ 284 w 1067"/>
                <a:gd name="T1" fmla="*/ 769 h 769"/>
                <a:gd name="T2" fmla="*/ 1067 w 1067"/>
                <a:gd name="T3" fmla="*/ 481 h 769"/>
                <a:gd name="T4" fmla="*/ 0 w 1067"/>
                <a:gd name="T5" fmla="*/ 0 h 769"/>
                <a:gd name="T6" fmla="*/ 284 w 1067"/>
                <a:gd name="T7" fmla="*/ 769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69">
                  <a:moveTo>
                    <a:pt x="284" y="769"/>
                  </a:moveTo>
                  <a:lnTo>
                    <a:pt x="1067" y="481"/>
                  </a:lnTo>
                  <a:lnTo>
                    <a:pt x="0" y="0"/>
                  </a:lnTo>
                  <a:lnTo>
                    <a:pt x="284" y="769"/>
                  </a:lnTo>
                  <a:close/>
                </a:path>
              </a:pathLst>
            </a:custGeom>
            <a:solidFill>
              <a:srgbClr val="826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26"/>
            <p:cNvSpPr>
              <a:spLocks/>
            </p:cNvSpPr>
            <p:nvPr/>
          </p:nvSpPr>
          <p:spPr bwMode="auto">
            <a:xfrm>
              <a:off x="6546849" y="14132"/>
              <a:ext cx="1243013" cy="1068388"/>
            </a:xfrm>
            <a:custGeom>
              <a:avLst/>
              <a:gdLst>
                <a:gd name="T0" fmla="*/ 640 w 783"/>
                <a:gd name="T1" fmla="*/ 0 h 673"/>
                <a:gd name="T2" fmla="*/ 332 w 783"/>
                <a:gd name="T3" fmla="*/ 0 h 673"/>
                <a:gd name="T4" fmla="*/ 0 w 783"/>
                <a:gd name="T5" fmla="*/ 673 h 673"/>
                <a:gd name="T6" fmla="*/ 783 w 783"/>
                <a:gd name="T7" fmla="*/ 384 h 673"/>
                <a:gd name="T8" fmla="*/ 640 w 783"/>
                <a:gd name="T9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3" h="673">
                  <a:moveTo>
                    <a:pt x="640" y="0"/>
                  </a:moveTo>
                  <a:lnTo>
                    <a:pt x="332" y="0"/>
                  </a:lnTo>
                  <a:lnTo>
                    <a:pt x="0" y="673"/>
                  </a:lnTo>
                  <a:lnTo>
                    <a:pt x="783" y="384"/>
                  </a:lnTo>
                  <a:lnTo>
                    <a:pt x="640" y="0"/>
                  </a:lnTo>
                  <a:close/>
                </a:path>
              </a:pathLst>
            </a:custGeom>
            <a:solidFill>
              <a:srgbClr val="826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27"/>
            <p:cNvSpPr>
              <a:spLocks/>
            </p:cNvSpPr>
            <p:nvPr/>
          </p:nvSpPr>
          <p:spPr bwMode="auto">
            <a:xfrm>
              <a:off x="7789862" y="204632"/>
              <a:ext cx="1241425" cy="1677988"/>
            </a:xfrm>
            <a:custGeom>
              <a:avLst/>
              <a:gdLst>
                <a:gd name="T0" fmla="*/ 284 w 782"/>
                <a:gd name="T1" fmla="*/ 1057 h 1057"/>
                <a:gd name="T2" fmla="*/ 782 w 782"/>
                <a:gd name="T3" fmla="*/ 0 h 1057"/>
                <a:gd name="T4" fmla="*/ 0 w 782"/>
                <a:gd name="T5" fmla="*/ 264 h 1057"/>
                <a:gd name="T6" fmla="*/ 284 w 782"/>
                <a:gd name="T7" fmla="*/ 1057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2" h="1057">
                  <a:moveTo>
                    <a:pt x="284" y="1057"/>
                  </a:moveTo>
                  <a:lnTo>
                    <a:pt x="782" y="0"/>
                  </a:lnTo>
                  <a:lnTo>
                    <a:pt x="0" y="264"/>
                  </a:lnTo>
                  <a:lnTo>
                    <a:pt x="284" y="1057"/>
                  </a:lnTo>
                  <a:close/>
                </a:path>
              </a:pathLst>
            </a:custGeom>
            <a:solidFill>
              <a:srgbClr val="826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0348912" y="14132"/>
              <a:ext cx="1617663" cy="954088"/>
            </a:xfrm>
            <a:custGeom>
              <a:avLst/>
              <a:gdLst>
                <a:gd name="T0" fmla="*/ 308 w 1019"/>
                <a:gd name="T1" fmla="*/ 0 h 601"/>
                <a:gd name="T2" fmla="*/ 0 w 1019"/>
                <a:gd name="T3" fmla="*/ 0 h 601"/>
                <a:gd name="T4" fmla="*/ 237 w 1019"/>
                <a:gd name="T5" fmla="*/ 601 h 601"/>
                <a:gd name="T6" fmla="*/ 1019 w 1019"/>
                <a:gd name="T7" fmla="*/ 312 h 601"/>
                <a:gd name="T8" fmla="*/ 1019 w 1019"/>
                <a:gd name="T9" fmla="*/ 312 h 601"/>
                <a:gd name="T10" fmla="*/ 308 w 1019"/>
                <a:gd name="T11" fmla="*/ 0 h 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9" h="601">
                  <a:moveTo>
                    <a:pt x="308" y="0"/>
                  </a:moveTo>
                  <a:lnTo>
                    <a:pt x="0" y="0"/>
                  </a:lnTo>
                  <a:lnTo>
                    <a:pt x="237" y="601"/>
                  </a:lnTo>
                  <a:lnTo>
                    <a:pt x="1019" y="312"/>
                  </a:lnTo>
                  <a:lnTo>
                    <a:pt x="1019" y="312"/>
                  </a:lnTo>
                  <a:lnTo>
                    <a:pt x="308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11777662" y="14132"/>
              <a:ext cx="414338" cy="495300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auto">
            <a:xfrm rot="18373820">
              <a:off x="222116" y="-337997"/>
              <a:ext cx="414393" cy="879495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  <a:gd name="connsiteX0" fmla="*/ 0 w 8890"/>
                <a:gd name="connsiteY0" fmla="*/ 0 h 10696"/>
                <a:gd name="connsiteX1" fmla="*/ 3449 w 8890"/>
                <a:gd name="connsiteY1" fmla="*/ 10696 h 10696"/>
                <a:gd name="connsiteX2" fmla="*/ 3449 w 8890"/>
                <a:gd name="connsiteY2" fmla="*/ 10696 h 10696"/>
                <a:gd name="connsiteX3" fmla="*/ 8890 w 8890"/>
                <a:gd name="connsiteY3" fmla="*/ 696 h 10696"/>
                <a:gd name="connsiteX4" fmla="*/ 0 w 8890"/>
                <a:gd name="connsiteY4" fmla="*/ 0 h 10696"/>
                <a:gd name="connsiteX0" fmla="*/ 0 w 7997"/>
                <a:gd name="connsiteY0" fmla="*/ 0 h 10000"/>
                <a:gd name="connsiteX1" fmla="*/ 3880 w 7997"/>
                <a:gd name="connsiteY1" fmla="*/ 10000 h 10000"/>
                <a:gd name="connsiteX2" fmla="*/ 3880 w 7997"/>
                <a:gd name="connsiteY2" fmla="*/ 10000 h 10000"/>
                <a:gd name="connsiteX3" fmla="*/ 7997 w 7997"/>
                <a:gd name="connsiteY3" fmla="*/ 2894 h 10000"/>
                <a:gd name="connsiteX4" fmla="*/ 0 w 7997"/>
                <a:gd name="connsiteY4" fmla="*/ 0 h 10000"/>
                <a:gd name="connsiteX0" fmla="*/ 0 w 18109"/>
                <a:gd name="connsiteY0" fmla="*/ 0 h 10000"/>
                <a:gd name="connsiteX1" fmla="*/ 4852 w 18109"/>
                <a:gd name="connsiteY1" fmla="*/ 10000 h 10000"/>
                <a:gd name="connsiteX2" fmla="*/ 4852 w 18109"/>
                <a:gd name="connsiteY2" fmla="*/ 10000 h 10000"/>
                <a:gd name="connsiteX3" fmla="*/ 18109 w 18109"/>
                <a:gd name="connsiteY3" fmla="*/ 5345 h 10000"/>
                <a:gd name="connsiteX4" fmla="*/ 0 w 18109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109" h="10000">
                  <a:moveTo>
                    <a:pt x="0" y="0"/>
                  </a:moveTo>
                  <a:lnTo>
                    <a:pt x="4852" y="10000"/>
                  </a:lnTo>
                  <a:lnTo>
                    <a:pt x="4852" y="10000"/>
                  </a:lnTo>
                  <a:lnTo>
                    <a:pt x="18109" y="53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FDB900"/>
                </a:solidFill>
              </a:endParaRPr>
            </a:p>
          </p:txBody>
        </p:sp>
        <p:sp>
          <p:nvSpPr>
            <p:cNvPr id="34" name="Freeform 26"/>
            <p:cNvSpPr>
              <a:spLocks/>
            </p:cNvSpPr>
            <p:nvPr/>
          </p:nvSpPr>
          <p:spPr bwMode="auto">
            <a:xfrm>
              <a:off x="9029698" y="-37031"/>
              <a:ext cx="990985" cy="241663"/>
            </a:xfrm>
            <a:custGeom>
              <a:avLst/>
              <a:gdLst>
                <a:gd name="T0" fmla="*/ 640 w 783"/>
                <a:gd name="T1" fmla="*/ 0 h 673"/>
                <a:gd name="T2" fmla="*/ 332 w 783"/>
                <a:gd name="T3" fmla="*/ 0 h 673"/>
                <a:gd name="T4" fmla="*/ 0 w 783"/>
                <a:gd name="T5" fmla="*/ 673 h 673"/>
                <a:gd name="T6" fmla="*/ 783 w 783"/>
                <a:gd name="T7" fmla="*/ 384 h 673"/>
                <a:gd name="T8" fmla="*/ 640 w 783"/>
                <a:gd name="T9" fmla="*/ 0 h 673"/>
                <a:gd name="connsiteX0" fmla="*/ 8980 w 10000"/>
                <a:gd name="connsiteY0" fmla="*/ 6331 h 10000"/>
                <a:gd name="connsiteX1" fmla="*/ 4240 w 10000"/>
                <a:gd name="connsiteY1" fmla="*/ 0 h 10000"/>
                <a:gd name="connsiteX2" fmla="*/ 0 w 10000"/>
                <a:gd name="connsiteY2" fmla="*/ 10000 h 10000"/>
                <a:gd name="connsiteX3" fmla="*/ 10000 w 10000"/>
                <a:gd name="connsiteY3" fmla="*/ 5706 h 10000"/>
                <a:gd name="connsiteX4" fmla="*/ 8980 w 10000"/>
                <a:gd name="connsiteY4" fmla="*/ 6331 h 10000"/>
                <a:gd name="connsiteX0" fmla="*/ 8980 w 8980"/>
                <a:gd name="connsiteY0" fmla="*/ 6331 h 10000"/>
                <a:gd name="connsiteX1" fmla="*/ 4240 w 8980"/>
                <a:gd name="connsiteY1" fmla="*/ 0 h 10000"/>
                <a:gd name="connsiteX2" fmla="*/ 0 w 8980"/>
                <a:gd name="connsiteY2" fmla="*/ 10000 h 10000"/>
                <a:gd name="connsiteX3" fmla="*/ 7682 w 8980"/>
                <a:gd name="connsiteY3" fmla="*/ 8285 h 10000"/>
                <a:gd name="connsiteX4" fmla="*/ 8980 w 8980"/>
                <a:gd name="connsiteY4" fmla="*/ 6331 h 10000"/>
                <a:gd name="connsiteX0" fmla="*/ 10000 w 10000"/>
                <a:gd name="connsiteY0" fmla="*/ 0 h 3669"/>
                <a:gd name="connsiteX1" fmla="*/ 1243 w 10000"/>
                <a:gd name="connsiteY1" fmla="*/ 1407 h 3669"/>
                <a:gd name="connsiteX2" fmla="*/ 0 w 10000"/>
                <a:gd name="connsiteY2" fmla="*/ 3669 h 3669"/>
                <a:gd name="connsiteX3" fmla="*/ 8555 w 10000"/>
                <a:gd name="connsiteY3" fmla="*/ 1954 h 3669"/>
                <a:gd name="connsiteX4" fmla="*/ 10000 w 10000"/>
                <a:gd name="connsiteY4" fmla="*/ 0 h 3669"/>
                <a:gd name="connsiteX0" fmla="*/ 8878 w 8878"/>
                <a:gd name="connsiteY0" fmla="*/ 639 h 6165"/>
                <a:gd name="connsiteX1" fmla="*/ 1243 w 8878"/>
                <a:gd name="connsiteY1" fmla="*/ 0 h 6165"/>
                <a:gd name="connsiteX2" fmla="*/ 0 w 8878"/>
                <a:gd name="connsiteY2" fmla="*/ 6165 h 6165"/>
                <a:gd name="connsiteX3" fmla="*/ 8555 w 8878"/>
                <a:gd name="connsiteY3" fmla="*/ 1491 h 6165"/>
                <a:gd name="connsiteX4" fmla="*/ 8878 w 8878"/>
                <a:gd name="connsiteY4" fmla="*/ 639 h 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78" h="6165">
                  <a:moveTo>
                    <a:pt x="8878" y="639"/>
                  </a:moveTo>
                  <a:lnTo>
                    <a:pt x="1243" y="0"/>
                  </a:lnTo>
                  <a:lnTo>
                    <a:pt x="0" y="6165"/>
                  </a:lnTo>
                  <a:lnTo>
                    <a:pt x="8555" y="1491"/>
                  </a:lnTo>
                  <a:lnTo>
                    <a:pt x="8878" y="639"/>
                  </a:lnTo>
                  <a:close/>
                </a:path>
              </a:pathLst>
            </a:custGeom>
            <a:solidFill>
              <a:srgbClr val="826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3509673" y="1457279"/>
            <a:ext cx="723596" cy="1454244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19900" b="1">
                <a:solidFill>
                  <a:srgbClr val="5FCACB"/>
                </a:solidFill>
              </a:defRPr>
            </a:lvl1pPr>
          </a:lstStyle>
          <a:p>
            <a:r>
              <a:rPr lang="en-US" altLang="zh-CN" sz="9000" dirty="0" smtClean="0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64" name="文本框 78"/>
          <p:cNvSpPr txBox="1"/>
          <p:nvPr/>
        </p:nvSpPr>
        <p:spPr>
          <a:xfrm>
            <a:off x="3509674" y="3628836"/>
            <a:ext cx="2254463" cy="5770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3300" dirty="0" smtClean="0">
                <a:solidFill>
                  <a:schemeClr val="accent1"/>
                </a:solidFill>
              </a:rPr>
              <a:t>思考与练习</a:t>
            </a:r>
            <a:endParaRPr lang="zh-CN" altLang="en-US" sz="3300" dirty="0">
              <a:solidFill>
                <a:schemeClr val="accent1"/>
              </a:solidFill>
            </a:endParaRPr>
          </a:p>
        </p:txBody>
      </p:sp>
      <p:grpSp>
        <p:nvGrpSpPr>
          <p:cNvPr id="65" name="组合 64"/>
          <p:cNvGrpSpPr/>
          <p:nvPr/>
        </p:nvGrpSpPr>
        <p:grpSpPr>
          <a:xfrm>
            <a:off x="5494031" y="4777504"/>
            <a:ext cx="3662842" cy="2129365"/>
            <a:chOff x="7325374" y="4777503"/>
            <a:chExt cx="4883789" cy="2129365"/>
          </a:xfrm>
        </p:grpSpPr>
        <p:sp>
          <p:nvSpPr>
            <p:cNvPr id="67" name="Freeform 24"/>
            <p:cNvSpPr>
              <a:spLocks/>
            </p:cNvSpPr>
            <p:nvPr/>
          </p:nvSpPr>
          <p:spPr bwMode="auto">
            <a:xfrm rot="10800000">
              <a:off x="11031618" y="4777503"/>
              <a:ext cx="1164443" cy="933878"/>
            </a:xfrm>
            <a:custGeom>
              <a:avLst/>
              <a:gdLst>
                <a:gd name="T0" fmla="*/ 285 w 1067"/>
                <a:gd name="T1" fmla="*/ 793 h 793"/>
                <a:gd name="T2" fmla="*/ 1067 w 1067"/>
                <a:gd name="T3" fmla="*/ 504 h 793"/>
                <a:gd name="T4" fmla="*/ 0 w 1067"/>
                <a:gd name="T5" fmla="*/ 0 h 793"/>
                <a:gd name="T6" fmla="*/ 285 w 1067"/>
                <a:gd name="T7" fmla="*/ 793 h 793"/>
                <a:gd name="connsiteX0" fmla="*/ 0 w 7329"/>
                <a:gd name="connsiteY0" fmla="*/ 8286 h 8286"/>
                <a:gd name="connsiteX1" fmla="*/ 7329 w 7329"/>
                <a:gd name="connsiteY1" fmla="*/ 4642 h 8286"/>
                <a:gd name="connsiteX2" fmla="*/ 4 w 7329"/>
                <a:gd name="connsiteY2" fmla="*/ 0 h 8286"/>
                <a:gd name="connsiteX3" fmla="*/ 0 w 7329"/>
                <a:gd name="connsiteY3" fmla="*/ 8286 h 8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29" h="8286">
                  <a:moveTo>
                    <a:pt x="0" y="8286"/>
                  </a:moveTo>
                  <a:lnTo>
                    <a:pt x="7329" y="4642"/>
                  </a:lnTo>
                  <a:lnTo>
                    <a:pt x="4" y="0"/>
                  </a:lnTo>
                  <a:cubicBezTo>
                    <a:pt x="3" y="2762"/>
                    <a:pt x="1" y="5524"/>
                    <a:pt x="0" y="8286"/>
                  </a:cubicBez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8" name="Freeform 25"/>
            <p:cNvSpPr>
              <a:spLocks/>
            </p:cNvSpPr>
            <p:nvPr/>
          </p:nvSpPr>
          <p:spPr bwMode="auto">
            <a:xfrm rot="10800000">
              <a:off x="8701256" y="5597567"/>
              <a:ext cx="1588816" cy="1092945"/>
            </a:xfrm>
            <a:custGeom>
              <a:avLst/>
              <a:gdLst>
                <a:gd name="T0" fmla="*/ 284 w 1067"/>
                <a:gd name="T1" fmla="*/ 769 h 769"/>
                <a:gd name="T2" fmla="*/ 1067 w 1067"/>
                <a:gd name="T3" fmla="*/ 481 h 769"/>
                <a:gd name="T4" fmla="*/ 0 w 1067"/>
                <a:gd name="T5" fmla="*/ 0 h 769"/>
                <a:gd name="T6" fmla="*/ 284 w 1067"/>
                <a:gd name="T7" fmla="*/ 769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69">
                  <a:moveTo>
                    <a:pt x="284" y="769"/>
                  </a:moveTo>
                  <a:lnTo>
                    <a:pt x="1067" y="481"/>
                  </a:lnTo>
                  <a:lnTo>
                    <a:pt x="0" y="0"/>
                  </a:lnTo>
                  <a:lnTo>
                    <a:pt x="284" y="769"/>
                  </a:lnTo>
                  <a:close/>
                </a:path>
              </a:pathLst>
            </a:custGeom>
            <a:solidFill>
              <a:srgbClr val="826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9" name="Freeform 26"/>
            <p:cNvSpPr>
              <a:spLocks/>
            </p:cNvSpPr>
            <p:nvPr/>
          </p:nvSpPr>
          <p:spPr bwMode="auto">
            <a:xfrm rot="10800000">
              <a:off x="11454509" y="6084860"/>
              <a:ext cx="754654" cy="776204"/>
            </a:xfrm>
            <a:custGeom>
              <a:avLst/>
              <a:gdLst>
                <a:gd name="T0" fmla="*/ 640 w 783"/>
                <a:gd name="T1" fmla="*/ 0 h 673"/>
                <a:gd name="T2" fmla="*/ 332 w 783"/>
                <a:gd name="T3" fmla="*/ 0 h 673"/>
                <a:gd name="T4" fmla="*/ 0 w 783"/>
                <a:gd name="T5" fmla="*/ 673 h 673"/>
                <a:gd name="T6" fmla="*/ 783 w 783"/>
                <a:gd name="T7" fmla="*/ 384 h 673"/>
                <a:gd name="T8" fmla="*/ 640 w 783"/>
                <a:gd name="T9" fmla="*/ 0 h 673"/>
                <a:gd name="connsiteX0" fmla="*/ 4529 w 6355"/>
                <a:gd name="connsiteY0" fmla="*/ 0 h 8115"/>
                <a:gd name="connsiteX1" fmla="*/ 595 w 6355"/>
                <a:gd name="connsiteY1" fmla="*/ 0 h 8115"/>
                <a:gd name="connsiteX2" fmla="*/ 0 w 6355"/>
                <a:gd name="connsiteY2" fmla="*/ 8115 h 8115"/>
                <a:gd name="connsiteX3" fmla="*/ 6355 w 6355"/>
                <a:gd name="connsiteY3" fmla="*/ 5706 h 8115"/>
                <a:gd name="connsiteX4" fmla="*/ 4529 w 6355"/>
                <a:gd name="connsiteY4" fmla="*/ 0 h 8115"/>
                <a:gd name="connsiteX0" fmla="*/ 7312 w 10185"/>
                <a:gd name="connsiteY0" fmla="*/ 0 h 10000"/>
                <a:gd name="connsiteX1" fmla="*/ 78 w 10185"/>
                <a:gd name="connsiteY1" fmla="*/ 0 h 10000"/>
                <a:gd name="connsiteX2" fmla="*/ 185 w 10185"/>
                <a:gd name="connsiteY2" fmla="*/ 10000 h 10000"/>
                <a:gd name="connsiteX3" fmla="*/ 10185 w 10185"/>
                <a:gd name="connsiteY3" fmla="*/ 7031 h 10000"/>
                <a:gd name="connsiteX4" fmla="*/ 7312 w 10185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85" h="10000">
                  <a:moveTo>
                    <a:pt x="7312" y="0"/>
                  </a:moveTo>
                  <a:lnTo>
                    <a:pt x="78" y="0"/>
                  </a:lnTo>
                  <a:cubicBezTo>
                    <a:pt x="-233" y="3333"/>
                    <a:pt x="497" y="6667"/>
                    <a:pt x="185" y="10000"/>
                  </a:cubicBezTo>
                  <a:lnTo>
                    <a:pt x="10185" y="7031"/>
                  </a:lnTo>
                  <a:lnTo>
                    <a:pt x="7312" y="0"/>
                  </a:lnTo>
                  <a:close/>
                </a:path>
              </a:pathLst>
            </a:custGeom>
            <a:solidFill>
              <a:srgbClr val="5FCACB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0" name="Freeform 27"/>
            <p:cNvSpPr>
              <a:spLocks/>
            </p:cNvSpPr>
            <p:nvPr/>
          </p:nvSpPr>
          <p:spPr bwMode="auto">
            <a:xfrm rot="10800000">
              <a:off x="10290072" y="5188245"/>
              <a:ext cx="1164437" cy="1502267"/>
            </a:xfrm>
            <a:custGeom>
              <a:avLst/>
              <a:gdLst>
                <a:gd name="T0" fmla="*/ 284 w 782"/>
                <a:gd name="T1" fmla="*/ 1057 h 1057"/>
                <a:gd name="T2" fmla="*/ 782 w 782"/>
                <a:gd name="T3" fmla="*/ 0 h 1057"/>
                <a:gd name="T4" fmla="*/ 0 w 782"/>
                <a:gd name="T5" fmla="*/ 264 h 1057"/>
                <a:gd name="T6" fmla="*/ 284 w 782"/>
                <a:gd name="T7" fmla="*/ 1057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2" h="1057">
                  <a:moveTo>
                    <a:pt x="284" y="1057"/>
                  </a:moveTo>
                  <a:lnTo>
                    <a:pt x="782" y="0"/>
                  </a:lnTo>
                  <a:lnTo>
                    <a:pt x="0" y="264"/>
                  </a:lnTo>
                  <a:lnTo>
                    <a:pt x="284" y="1057"/>
                  </a:lnTo>
                  <a:close/>
                </a:path>
              </a:pathLst>
            </a:custGeom>
            <a:solidFill>
              <a:srgbClr val="5FCACB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1" name="Freeform 29"/>
            <p:cNvSpPr>
              <a:spLocks/>
            </p:cNvSpPr>
            <p:nvPr/>
          </p:nvSpPr>
          <p:spPr bwMode="auto">
            <a:xfrm rot="10800000">
              <a:off x="7536819" y="6006888"/>
              <a:ext cx="1517342" cy="854174"/>
            </a:xfrm>
            <a:custGeom>
              <a:avLst/>
              <a:gdLst>
                <a:gd name="T0" fmla="*/ 308 w 1019"/>
                <a:gd name="T1" fmla="*/ 0 h 601"/>
                <a:gd name="T2" fmla="*/ 0 w 1019"/>
                <a:gd name="T3" fmla="*/ 0 h 601"/>
                <a:gd name="T4" fmla="*/ 237 w 1019"/>
                <a:gd name="T5" fmla="*/ 601 h 601"/>
                <a:gd name="T6" fmla="*/ 1019 w 1019"/>
                <a:gd name="T7" fmla="*/ 312 h 601"/>
                <a:gd name="T8" fmla="*/ 1019 w 1019"/>
                <a:gd name="T9" fmla="*/ 312 h 601"/>
                <a:gd name="T10" fmla="*/ 308 w 1019"/>
                <a:gd name="T11" fmla="*/ 0 h 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9" h="601">
                  <a:moveTo>
                    <a:pt x="308" y="0"/>
                  </a:moveTo>
                  <a:lnTo>
                    <a:pt x="0" y="0"/>
                  </a:lnTo>
                  <a:lnTo>
                    <a:pt x="237" y="601"/>
                  </a:lnTo>
                  <a:lnTo>
                    <a:pt x="1019" y="312"/>
                  </a:lnTo>
                  <a:lnTo>
                    <a:pt x="1019" y="312"/>
                  </a:lnTo>
                  <a:lnTo>
                    <a:pt x="308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2" name="Freeform 30"/>
            <p:cNvSpPr>
              <a:spLocks/>
            </p:cNvSpPr>
            <p:nvPr/>
          </p:nvSpPr>
          <p:spPr bwMode="auto">
            <a:xfrm rot="10800000">
              <a:off x="7325374" y="6417631"/>
              <a:ext cx="388642" cy="443431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3" name="Freeform 26"/>
            <p:cNvSpPr>
              <a:spLocks/>
            </p:cNvSpPr>
            <p:nvPr/>
          </p:nvSpPr>
          <p:spPr bwMode="auto">
            <a:xfrm rot="10800000">
              <a:off x="9362034" y="6690512"/>
              <a:ext cx="929528" cy="216356"/>
            </a:xfrm>
            <a:custGeom>
              <a:avLst/>
              <a:gdLst>
                <a:gd name="T0" fmla="*/ 640 w 783"/>
                <a:gd name="T1" fmla="*/ 0 h 673"/>
                <a:gd name="T2" fmla="*/ 332 w 783"/>
                <a:gd name="T3" fmla="*/ 0 h 673"/>
                <a:gd name="T4" fmla="*/ 0 w 783"/>
                <a:gd name="T5" fmla="*/ 673 h 673"/>
                <a:gd name="T6" fmla="*/ 783 w 783"/>
                <a:gd name="T7" fmla="*/ 384 h 673"/>
                <a:gd name="T8" fmla="*/ 640 w 783"/>
                <a:gd name="T9" fmla="*/ 0 h 673"/>
                <a:gd name="connsiteX0" fmla="*/ 8980 w 10000"/>
                <a:gd name="connsiteY0" fmla="*/ 6331 h 10000"/>
                <a:gd name="connsiteX1" fmla="*/ 4240 w 10000"/>
                <a:gd name="connsiteY1" fmla="*/ 0 h 10000"/>
                <a:gd name="connsiteX2" fmla="*/ 0 w 10000"/>
                <a:gd name="connsiteY2" fmla="*/ 10000 h 10000"/>
                <a:gd name="connsiteX3" fmla="*/ 10000 w 10000"/>
                <a:gd name="connsiteY3" fmla="*/ 5706 h 10000"/>
                <a:gd name="connsiteX4" fmla="*/ 8980 w 10000"/>
                <a:gd name="connsiteY4" fmla="*/ 6331 h 10000"/>
                <a:gd name="connsiteX0" fmla="*/ 8980 w 8980"/>
                <a:gd name="connsiteY0" fmla="*/ 6331 h 10000"/>
                <a:gd name="connsiteX1" fmla="*/ 4240 w 8980"/>
                <a:gd name="connsiteY1" fmla="*/ 0 h 10000"/>
                <a:gd name="connsiteX2" fmla="*/ 0 w 8980"/>
                <a:gd name="connsiteY2" fmla="*/ 10000 h 10000"/>
                <a:gd name="connsiteX3" fmla="*/ 7682 w 8980"/>
                <a:gd name="connsiteY3" fmla="*/ 8285 h 10000"/>
                <a:gd name="connsiteX4" fmla="*/ 8980 w 8980"/>
                <a:gd name="connsiteY4" fmla="*/ 6331 h 10000"/>
                <a:gd name="connsiteX0" fmla="*/ 10000 w 10000"/>
                <a:gd name="connsiteY0" fmla="*/ 0 h 3669"/>
                <a:gd name="connsiteX1" fmla="*/ 1243 w 10000"/>
                <a:gd name="connsiteY1" fmla="*/ 1407 h 3669"/>
                <a:gd name="connsiteX2" fmla="*/ 0 w 10000"/>
                <a:gd name="connsiteY2" fmla="*/ 3669 h 3669"/>
                <a:gd name="connsiteX3" fmla="*/ 8555 w 10000"/>
                <a:gd name="connsiteY3" fmla="*/ 1954 h 3669"/>
                <a:gd name="connsiteX4" fmla="*/ 10000 w 10000"/>
                <a:gd name="connsiteY4" fmla="*/ 0 h 3669"/>
                <a:gd name="connsiteX0" fmla="*/ 8878 w 8878"/>
                <a:gd name="connsiteY0" fmla="*/ 639 h 6165"/>
                <a:gd name="connsiteX1" fmla="*/ 1243 w 8878"/>
                <a:gd name="connsiteY1" fmla="*/ 0 h 6165"/>
                <a:gd name="connsiteX2" fmla="*/ 0 w 8878"/>
                <a:gd name="connsiteY2" fmla="*/ 6165 h 6165"/>
                <a:gd name="connsiteX3" fmla="*/ 8555 w 8878"/>
                <a:gd name="connsiteY3" fmla="*/ 1491 h 6165"/>
                <a:gd name="connsiteX4" fmla="*/ 8878 w 8878"/>
                <a:gd name="connsiteY4" fmla="*/ 639 h 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78" h="6165">
                  <a:moveTo>
                    <a:pt x="8878" y="639"/>
                  </a:moveTo>
                  <a:lnTo>
                    <a:pt x="1243" y="0"/>
                  </a:lnTo>
                  <a:lnTo>
                    <a:pt x="0" y="6165"/>
                  </a:lnTo>
                  <a:lnTo>
                    <a:pt x="8555" y="1491"/>
                  </a:lnTo>
                  <a:lnTo>
                    <a:pt x="8878" y="639"/>
                  </a:lnTo>
                  <a:close/>
                </a:path>
              </a:pathLst>
            </a:custGeom>
            <a:solidFill>
              <a:srgbClr val="826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77" name="组合 76"/>
          <p:cNvGrpSpPr/>
          <p:nvPr/>
        </p:nvGrpSpPr>
        <p:grpSpPr>
          <a:xfrm rot="2484086">
            <a:off x="2942497" y="3309855"/>
            <a:ext cx="304580" cy="1155987"/>
            <a:chOff x="4454660" y="3810474"/>
            <a:chExt cx="406107" cy="1155987"/>
          </a:xfrm>
        </p:grpSpPr>
        <p:sp>
          <p:nvSpPr>
            <p:cNvPr id="78" name="Freeform 16"/>
            <p:cNvSpPr>
              <a:spLocks/>
            </p:cNvSpPr>
            <p:nvPr/>
          </p:nvSpPr>
          <p:spPr bwMode="auto">
            <a:xfrm flipV="1">
              <a:off x="4459674" y="3810474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9" name="Freeform 30"/>
            <p:cNvSpPr>
              <a:spLocks/>
            </p:cNvSpPr>
            <p:nvPr/>
          </p:nvSpPr>
          <p:spPr bwMode="auto">
            <a:xfrm rot="15296182">
              <a:off x="4522923" y="4261161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0" name="Freeform 12"/>
            <p:cNvSpPr>
              <a:spLocks/>
            </p:cNvSpPr>
            <p:nvPr/>
          </p:nvSpPr>
          <p:spPr bwMode="auto">
            <a:xfrm rot="7160246">
              <a:off x="4384500" y="4490194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81" name="组合 80"/>
          <p:cNvGrpSpPr/>
          <p:nvPr/>
        </p:nvGrpSpPr>
        <p:grpSpPr>
          <a:xfrm rot="13396910" flipV="1">
            <a:off x="5676638" y="4138544"/>
            <a:ext cx="304580" cy="1155987"/>
            <a:chOff x="11762339" y="3746221"/>
            <a:chExt cx="406107" cy="1155987"/>
          </a:xfrm>
        </p:grpSpPr>
        <p:sp>
          <p:nvSpPr>
            <p:cNvPr id="82" name="Freeform 16"/>
            <p:cNvSpPr>
              <a:spLocks/>
            </p:cNvSpPr>
            <p:nvPr/>
          </p:nvSpPr>
          <p:spPr bwMode="auto">
            <a:xfrm flipV="1">
              <a:off x="11767353" y="3746221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" name="Freeform 30"/>
            <p:cNvSpPr>
              <a:spLocks/>
            </p:cNvSpPr>
            <p:nvPr/>
          </p:nvSpPr>
          <p:spPr bwMode="auto">
            <a:xfrm rot="15296182">
              <a:off x="11830602" y="4196908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" name="Freeform 12"/>
            <p:cNvSpPr>
              <a:spLocks/>
            </p:cNvSpPr>
            <p:nvPr/>
          </p:nvSpPr>
          <p:spPr bwMode="auto">
            <a:xfrm rot="7160246">
              <a:off x="11692179" y="4425941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303842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83894" y="1644225"/>
            <a:ext cx="803129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使用</a:t>
            </a: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VB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编写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一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个“文件搜索”程序。单击“搜索”按钮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后程序将在你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选择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的目录下面搜索你需要的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文件，搜索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完毕显示找到的文件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个数。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just"/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提示：统计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搜索到的文件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个数，可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利用文件列表框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的</a:t>
            </a: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List Count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属性实现。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896253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6473" y="-82089"/>
            <a:ext cx="8603729" cy="4511524"/>
            <a:chOff x="-38101" y="-105446"/>
            <a:chExt cx="12230101" cy="5039241"/>
          </a:xfrm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376237" y="2912907"/>
              <a:ext cx="1241425" cy="1716088"/>
            </a:xfrm>
            <a:custGeom>
              <a:avLst/>
              <a:gdLst>
                <a:gd name="T0" fmla="*/ 284 w 782"/>
                <a:gd name="T1" fmla="*/ 1081 h 1081"/>
                <a:gd name="T2" fmla="*/ 782 w 782"/>
                <a:gd name="T3" fmla="*/ 0 h 1081"/>
                <a:gd name="T4" fmla="*/ 0 w 782"/>
                <a:gd name="T5" fmla="*/ 288 h 1081"/>
                <a:gd name="T6" fmla="*/ 284 w 782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2" h="1081">
                  <a:moveTo>
                    <a:pt x="284" y="1081"/>
                  </a:moveTo>
                  <a:lnTo>
                    <a:pt x="782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F58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-38101" y="4209895"/>
              <a:ext cx="865188" cy="723900"/>
            </a:xfrm>
            <a:custGeom>
              <a:avLst/>
              <a:gdLst>
                <a:gd name="T0" fmla="*/ 0 w 545"/>
                <a:gd name="T1" fmla="*/ 0 h 456"/>
                <a:gd name="T2" fmla="*/ 0 w 545"/>
                <a:gd name="T3" fmla="*/ 456 h 456"/>
                <a:gd name="T4" fmla="*/ 545 w 545"/>
                <a:gd name="T5" fmla="*/ 264 h 456"/>
                <a:gd name="T6" fmla="*/ 545 w 545"/>
                <a:gd name="T7" fmla="*/ 264 h 456"/>
                <a:gd name="T8" fmla="*/ 545 w 545"/>
                <a:gd name="T9" fmla="*/ 264 h 456"/>
                <a:gd name="T10" fmla="*/ 0 w 545"/>
                <a:gd name="T11" fmla="*/ 0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5" h="456">
                  <a:moveTo>
                    <a:pt x="0" y="0"/>
                  </a:moveTo>
                  <a:lnTo>
                    <a:pt x="0" y="456"/>
                  </a:lnTo>
                  <a:lnTo>
                    <a:pt x="545" y="264"/>
                  </a:lnTo>
                  <a:lnTo>
                    <a:pt x="545" y="264"/>
                  </a:lnTo>
                  <a:lnTo>
                    <a:pt x="545" y="2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8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8"/>
            <p:cNvSpPr>
              <a:spLocks/>
            </p:cNvSpPr>
            <p:nvPr/>
          </p:nvSpPr>
          <p:spPr bwMode="auto">
            <a:xfrm>
              <a:off x="1617662" y="2912907"/>
              <a:ext cx="1693863" cy="1258888"/>
            </a:xfrm>
            <a:custGeom>
              <a:avLst/>
              <a:gdLst>
                <a:gd name="T0" fmla="*/ 0 w 1067"/>
                <a:gd name="T1" fmla="*/ 0 h 793"/>
                <a:gd name="T2" fmla="*/ 285 w 1067"/>
                <a:gd name="T3" fmla="*/ 793 h 793"/>
                <a:gd name="T4" fmla="*/ 1067 w 1067"/>
                <a:gd name="T5" fmla="*/ 505 h 793"/>
                <a:gd name="T6" fmla="*/ 0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0" y="0"/>
                  </a:moveTo>
                  <a:lnTo>
                    <a:pt x="285" y="793"/>
                  </a:lnTo>
                  <a:lnTo>
                    <a:pt x="1067" y="5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8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-38101" y="2225520"/>
              <a:ext cx="414338" cy="1296988"/>
            </a:xfrm>
            <a:custGeom>
              <a:avLst/>
              <a:gdLst>
                <a:gd name="T0" fmla="*/ 0 w 261"/>
                <a:gd name="T1" fmla="*/ 817 h 817"/>
                <a:gd name="T2" fmla="*/ 261 w 261"/>
                <a:gd name="T3" fmla="*/ 721 h 817"/>
                <a:gd name="T4" fmla="*/ 0 w 261"/>
                <a:gd name="T5" fmla="*/ 0 h 817"/>
                <a:gd name="T6" fmla="*/ 0 w 261"/>
                <a:gd name="T7" fmla="*/ 817 h 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1" h="817">
                  <a:moveTo>
                    <a:pt x="0" y="817"/>
                  </a:moveTo>
                  <a:lnTo>
                    <a:pt x="261" y="721"/>
                  </a:lnTo>
                  <a:lnTo>
                    <a:pt x="0" y="0"/>
                  </a:lnTo>
                  <a:lnTo>
                    <a:pt x="0" y="817"/>
                  </a:lnTo>
                  <a:close/>
                </a:path>
              </a:pathLst>
            </a:custGeom>
            <a:solidFill>
              <a:srgbClr val="F58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714374" y="14132"/>
              <a:ext cx="1693863" cy="1220788"/>
            </a:xfrm>
            <a:custGeom>
              <a:avLst/>
              <a:gdLst>
                <a:gd name="T0" fmla="*/ 711 w 1067"/>
                <a:gd name="T1" fmla="*/ 0 h 769"/>
                <a:gd name="T2" fmla="*/ 0 w 1067"/>
                <a:gd name="T3" fmla="*/ 264 h 769"/>
                <a:gd name="T4" fmla="*/ 0 w 1067"/>
                <a:gd name="T5" fmla="*/ 264 h 769"/>
                <a:gd name="T6" fmla="*/ 0 w 1067"/>
                <a:gd name="T7" fmla="*/ 264 h 769"/>
                <a:gd name="T8" fmla="*/ 1067 w 1067"/>
                <a:gd name="T9" fmla="*/ 769 h 769"/>
                <a:gd name="T10" fmla="*/ 783 w 1067"/>
                <a:gd name="T11" fmla="*/ 0 h 769"/>
                <a:gd name="T12" fmla="*/ 711 w 1067"/>
                <a:gd name="T13" fmla="*/ 0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67" h="769">
                  <a:moveTo>
                    <a:pt x="711" y="0"/>
                  </a:moveTo>
                  <a:lnTo>
                    <a:pt x="0" y="264"/>
                  </a:lnTo>
                  <a:lnTo>
                    <a:pt x="0" y="264"/>
                  </a:lnTo>
                  <a:lnTo>
                    <a:pt x="0" y="264"/>
                  </a:lnTo>
                  <a:lnTo>
                    <a:pt x="1067" y="769"/>
                  </a:lnTo>
                  <a:lnTo>
                    <a:pt x="783" y="0"/>
                  </a:lnTo>
                  <a:lnTo>
                    <a:pt x="711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-38101" y="433232"/>
              <a:ext cx="1204913" cy="1677988"/>
            </a:xfrm>
            <a:custGeom>
              <a:avLst/>
              <a:gdLst>
                <a:gd name="T0" fmla="*/ 0 w 759"/>
                <a:gd name="T1" fmla="*/ 1009 h 1057"/>
                <a:gd name="T2" fmla="*/ 0 w 759"/>
                <a:gd name="T3" fmla="*/ 1057 h 1057"/>
                <a:gd name="T4" fmla="*/ 759 w 759"/>
                <a:gd name="T5" fmla="*/ 769 h 1057"/>
                <a:gd name="T6" fmla="*/ 474 w 759"/>
                <a:gd name="T7" fmla="*/ 0 h 1057"/>
                <a:gd name="T8" fmla="*/ 0 w 759"/>
                <a:gd name="T9" fmla="*/ 1009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9" h="1057">
                  <a:moveTo>
                    <a:pt x="0" y="1009"/>
                  </a:moveTo>
                  <a:lnTo>
                    <a:pt x="0" y="1057"/>
                  </a:lnTo>
                  <a:lnTo>
                    <a:pt x="759" y="769"/>
                  </a:lnTo>
                  <a:lnTo>
                    <a:pt x="474" y="0"/>
                  </a:lnTo>
                  <a:lnTo>
                    <a:pt x="0" y="1009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1617662" y="2455707"/>
              <a:ext cx="1693863" cy="1258888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3"/>
            <p:cNvSpPr>
              <a:spLocks/>
            </p:cNvSpPr>
            <p:nvPr/>
          </p:nvSpPr>
          <p:spPr bwMode="auto">
            <a:xfrm>
              <a:off x="1166812" y="1234920"/>
              <a:ext cx="1241425" cy="1677988"/>
            </a:xfrm>
            <a:custGeom>
              <a:avLst/>
              <a:gdLst>
                <a:gd name="T0" fmla="*/ 0 w 782"/>
                <a:gd name="T1" fmla="*/ 264 h 1057"/>
                <a:gd name="T2" fmla="*/ 284 w 782"/>
                <a:gd name="T3" fmla="*/ 1057 h 1057"/>
                <a:gd name="T4" fmla="*/ 782 w 782"/>
                <a:gd name="T5" fmla="*/ 0 h 1057"/>
                <a:gd name="T6" fmla="*/ 0 w 782"/>
                <a:gd name="T7" fmla="*/ 264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2" h="1057">
                  <a:moveTo>
                    <a:pt x="0" y="264"/>
                  </a:moveTo>
                  <a:lnTo>
                    <a:pt x="284" y="1057"/>
                  </a:lnTo>
                  <a:lnTo>
                    <a:pt x="782" y="0"/>
                  </a:lnTo>
                  <a:lnTo>
                    <a:pt x="0" y="264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auto">
            <a:xfrm>
              <a:off x="4102099" y="1539720"/>
              <a:ext cx="1203325" cy="171608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2859087" y="776132"/>
              <a:ext cx="1243013" cy="1679575"/>
            </a:xfrm>
            <a:custGeom>
              <a:avLst/>
              <a:gdLst>
                <a:gd name="T0" fmla="*/ 498 w 783"/>
                <a:gd name="T1" fmla="*/ 0 h 1058"/>
                <a:gd name="T2" fmla="*/ 0 w 783"/>
                <a:gd name="T3" fmla="*/ 1058 h 1058"/>
                <a:gd name="T4" fmla="*/ 783 w 783"/>
                <a:gd name="T5" fmla="*/ 769 h 1058"/>
                <a:gd name="T6" fmla="*/ 498 w 783"/>
                <a:gd name="T7" fmla="*/ 0 h 10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3" h="1058">
                  <a:moveTo>
                    <a:pt x="498" y="0"/>
                  </a:moveTo>
                  <a:lnTo>
                    <a:pt x="0" y="1058"/>
                  </a:lnTo>
                  <a:lnTo>
                    <a:pt x="783" y="769"/>
                  </a:lnTo>
                  <a:lnTo>
                    <a:pt x="498" y="0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auto">
            <a:xfrm>
              <a:off x="1957387" y="14132"/>
              <a:ext cx="1692275" cy="1220788"/>
            </a:xfrm>
            <a:custGeom>
              <a:avLst/>
              <a:gdLst>
                <a:gd name="T0" fmla="*/ 0 w 1066"/>
                <a:gd name="T1" fmla="*/ 0 h 769"/>
                <a:gd name="T2" fmla="*/ 284 w 1066"/>
                <a:gd name="T3" fmla="*/ 769 h 769"/>
                <a:gd name="T4" fmla="*/ 1066 w 1066"/>
                <a:gd name="T5" fmla="*/ 480 h 769"/>
                <a:gd name="T6" fmla="*/ 47 w 1066"/>
                <a:gd name="T7" fmla="*/ 0 h 769"/>
                <a:gd name="T8" fmla="*/ 0 w 1066"/>
                <a:gd name="T9" fmla="*/ 0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6" h="769">
                  <a:moveTo>
                    <a:pt x="0" y="0"/>
                  </a:moveTo>
                  <a:lnTo>
                    <a:pt x="284" y="769"/>
                  </a:lnTo>
                  <a:lnTo>
                    <a:pt x="1066" y="480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2859087" y="2455707"/>
              <a:ext cx="1693863" cy="1258888"/>
            </a:xfrm>
            <a:custGeom>
              <a:avLst/>
              <a:gdLst>
                <a:gd name="T0" fmla="*/ 285 w 1067"/>
                <a:gd name="T1" fmla="*/ 793 h 793"/>
                <a:gd name="T2" fmla="*/ 1067 w 1067"/>
                <a:gd name="T3" fmla="*/ 504 h 793"/>
                <a:gd name="T4" fmla="*/ 0 w 1067"/>
                <a:gd name="T5" fmla="*/ 0 h 793"/>
                <a:gd name="T6" fmla="*/ 285 w 1067"/>
                <a:gd name="T7" fmla="*/ 793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285" y="793"/>
                  </a:moveTo>
                  <a:lnTo>
                    <a:pt x="1067" y="504"/>
                  </a:lnTo>
                  <a:lnTo>
                    <a:pt x="0" y="0"/>
                  </a:lnTo>
                  <a:lnTo>
                    <a:pt x="285" y="793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2031999" y="14132"/>
              <a:ext cx="1617663" cy="762000"/>
            </a:xfrm>
            <a:custGeom>
              <a:avLst/>
              <a:gdLst>
                <a:gd name="T0" fmla="*/ 0 w 1019"/>
                <a:gd name="T1" fmla="*/ 0 h 480"/>
                <a:gd name="T2" fmla="*/ 1019 w 1019"/>
                <a:gd name="T3" fmla="*/ 480 h 480"/>
                <a:gd name="T4" fmla="*/ 853 w 1019"/>
                <a:gd name="T5" fmla="*/ 0 h 480"/>
                <a:gd name="T6" fmla="*/ 0 w 1019"/>
                <a:gd name="T7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9" h="480">
                  <a:moveTo>
                    <a:pt x="0" y="0"/>
                  </a:moveTo>
                  <a:lnTo>
                    <a:pt x="1019" y="480"/>
                  </a:lnTo>
                  <a:lnTo>
                    <a:pt x="85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FCA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4" name="Freeform 21"/>
            <p:cNvSpPr>
              <a:spLocks/>
            </p:cNvSpPr>
            <p:nvPr/>
          </p:nvSpPr>
          <p:spPr bwMode="auto">
            <a:xfrm>
              <a:off x="3649662" y="14132"/>
              <a:ext cx="1241425" cy="762000"/>
            </a:xfrm>
            <a:custGeom>
              <a:avLst/>
              <a:gdLst>
                <a:gd name="T0" fmla="*/ 214 w 782"/>
                <a:gd name="T1" fmla="*/ 0 h 480"/>
                <a:gd name="T2" fmla="*/ 0 w 782"/>
                <a:gd name="T3" fmla="*/ 480 h 480"/>
                <a:gd name="T4" fmla="*/ 782 w 782"/>
                <a:gd name="T5" fmla="*/ 192 h 480"/>
                <a:gd name="T6" fmla="*/ 711 w 782"/>
                <a:gd name="T7" fmla="*/ 0 h 480"/>
                <a:gd name="T8" fmla="*/ 214 w 782"/>
                <a:gd name="T9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2" h="480">
                  <a:moveTo>
                    <a:pt x="214" y="0"/>
                  </a:moveTo>
                  <a:lnTo>
                    <a:pt x="0" y="480"/>
                  </a:lnTo>
                  <a:lnTo>
                    <a:pt x="782" y="192"/>
                  </a:lnTo>
                  <a:lnTo>
                    <a:pt x="711" y="0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5FCA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5" name="Freeform 22"/>
            <p:cNvSpPr>
              <a:spLocks/>
            </p:cNvSpPr>
            <p:nvPr/>
          </p:nvSpPr>
          <p:spPr bwMode="auto">
            <a:xfrm>
              <a:off x="4891087" y="14132"/>
              <a:ext cx="1130300" cy="1525588"/>
            </a:xfrm>
            <a:custGeom>
              <a:avLst/>
              <a:gdLst>
                <a:gd name="T0" fmla="*/ 498 w 712"/>
                <a:gd name="T1" fmla="*/ 0 h 961"/>
                <a:gd name="T2" fmla="*/ 0 w 712"/>
                <a:gd name="T3" fmla="*/ 192 h 961"/>
                <a:gd name="T4" fmla="*/ 261 w 712"/>
                <a:gd name="T5" fmla="*/ 961 h 961"/>
                <a:gd name="T6" fmla="*/ 712 w 712"/>
                <a:gd name="T7" fmla="*/ 0 h 961"/>
                <a:gd name="T8" fmla="*/ 498 w 712"/>
                <a:gd name="T9" fmla="*/ 0 h 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2" h="961">
                  <a:moveTo>
                    <a:pt x="498" y="0"/>
                  </a:moveTo>
                  <a:lnTo>
                    <a:pt x="0" y="192"/>
                  </a:lnTo>
                  <a:lnTo>
                    <a:pt x="261" y="961"/>
                  </a:lnTo>
                  <a:lnTo>
                    <a:pt x="712" y="0"/>
                  </a:lnTo>
                  <a:lnTo>
                    <a:pt x="498" y="0"/>
                  </a:lnTo>
                  <a:close/>
                </a:path>
              </a:pathLst>
            </a:custGeom>
            <a:solidFill>
              <a:srgbClr val="5FCA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23"/>
            <p:cNvSpPr>
              <a:spLocks/>
            </p:cNvSpPr>
            <p:nvPr/>
          </p:nvSpPr>
          <p:spPr bwMode="auto">
            <a:xfrm>
              <a:off x="5305424" y="1082520"/>
              <a:ext cx="1693863" cy="1258888"/>
            </a:xfrm>
            <a:custGeom>
              <a:avLst/>
              <a:gdLst>
                <a:gd name="T0" fmla="*/ 0 w 1067"/>
                <a:gd name="T1" fmla="*/ 288 h 793"/>
                <a:gd name="T2" fmla="*/ 1067 w 1067"/>
                <a:gd name="T3" fmla="*/ 793 h 793"/>
                <a:gd name="T4" fmla="*/ 782 w 1067"/>
                <a:gd name="T5" fmla="*/ 0 h 793"/>
                <a:gd name="T6" fmla="*/ 0 w 1067"/>
                <a:gd name="T7" fmla="*/ 288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0" y="288"/>
                  </a:moveTo>
                  <a:lnTo>
                    <a:pt x="1067" y="793"/>
                  </a:lnTo>
                  <a:lnTo>
                    <a:pt x="782" y="0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5FCA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auto">
            <a:xfrm>
              <a:off x="6546849" y="1082520"/>
              <a:ext cx="1693863" cy="1258888"/>
            </a:xfrm>
            <a:custGeom>
              <a:avLst/>
              <a:gdLst>
                <a:gd name="T0" fmla="*/ 285 w 1067"/>
                <a:gd name="T1" fmla="*/ 793 h 793"/>
                <a:gd name="T2" fmla="*/ 1067 w 1067"/>
                <a:gd name="T3" fmla="*/ 504 h 793"/>
                <a:gd name="T4" fmla="*/ 0 w 1067"/>
                <a:gd name="T5" fmla="*/ 0 h 793"/>
                <a:gd name="T6" fmla="*/ 285 w 1067"/>
                <a:gd name="T7" fmla="*/ 793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285" y="793"/>
                  </a:moveTo>
                  <a:lnTo>
                    <a:pt x="1067" y="504"/>
                  </a:lnTo>
                  <a:lnTo>
                    <a:pt x="0" y="0"/>
                  </a:lnTo>
                  <a:lnTo>
                    <a:pt x="285" y="793"/>
                  </a:lnTo>
                  <a:close/>
                </a:path>
              </a:pathLst>
            </a:custGeom>
            <a:solidFill>
              <a:srgbClr val="826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5"/>
            <p:cNvSpPr>
              <a:spLocks/>
            </p:cNvSpPr>
            <p:nvPr/>
          </p:nvSpPr>
          <p:spPr bwMode="auto">
            <a:xfrm>
              <a:off x="9031287" y="204632"/>
              <a:ext cx="1693863" cy="1220788"/>
            </a:xfrm>
            <a:custGeom>
              <a:avLst/>
              <a:gdLst>
                <a:gd name="T0" fmla="*/ 284 w 1067"/>
                <a:gd name="T1" fmla="*/ 769 h 769"/>
                <a:gd name="T2" fmla="*/ 1067 w 1067"/>
                <a:gd name="T3" fmla="*/ 481 h 769"/>
                <a:gd name="T4" fmla="*/ 0 w 1067"/>
                <a:gd name="T5" fmla="*/ 0 h 769"/>
                <a:gd name="T6" fmla="*/ 284 w 1067"/>
                <a:gd name="T7" fmla="*/ 769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69">
                  <a:moveTo>
                    <a:pt x="284" y="769"/>
                  </a:moveTo>
                  <a:lnTo>
                    <a:pt x="1067" y="481"/>
                  </a:lnTo>
                  <a:lnTo>
                    <a:pt x="0" y="0"/>
                  </a:lnTo>
                  <a:lnTo>
                    <a:pt x="284" y="769"/>
                  </a:lnTo>
                  <a:close/>
                </a:path>
              </a:pathLst>
            </a:custGeom>
            <a:solidFill>
              <a:srgbClr val="826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9" name="Freeform 26"/>
            <p:cNvSpPr>
              <a:spLocks/>
            </p:cNvSpPr>
            <p:nvPr/>
          </p:nvSpPr>
          <p:spPr bwMode="auto">
            <a:xfrm>
              <a:off x="6546849" y="14132"/>
              <a:ext cx="1243013" cy="1068388"/>
            </a:xfrm>
            <a:custGeom>
              <a:avLst/>
              <a:gdLst>
                <a:gd name="T0" fmla="*/ 640 w 783"/>
                <a:gd name="T1" fmla="*/ 0 h 673"/>
                <a:gd name="T2" fmla="*/ 332 w 783"/>
                <a:gd name="T3" fmla="*/ 0 h 673"/>
                <a:gd name="T4" fmla="*/ 0 w 783"/>
                <a:gd name="T5" fmla="*/ 673 h 673"/>
                <a:gd name="T6" fmla="*/ 783 w 783"/>
                <a:gd name="T7" fmla="*/ 384 h 673"/>
                <a:gd name="T8" fmla="*/ 640 w 783"/>
                <a:gd name="T9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3" h="673">
                  <a:moveTo>
                    <a:pt x="640" y="0"/>
                  </a:moveTo>
                  <a:lnTo>
                    <a:pt x="332" y="0"/>
                  </a:lnTo>
                  <a:lnTo>
                    <a:pt x="0" y="673"/>
                  </a:lnTo>
                  <a:lnTo>
                    <a:pt x="783" y="384"/>
                  </a:lnTo>
                  <a:lnTo>
                    <a:pt x="640" y="0"/>
                  </a:lnTo>
                  <a:close/>
                </a:path>
              </a:pathLst>
            </a:custGeom>
            <a:solidFill>
              <a:srgbClr val="826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0" name="Freeform 27"/>
            <p:cNvSpPr>
              <a:spLocks/>
            </p:cNvSpPr>
            <p:nvPr/>
          </p:nvSpPr>
          <p:spPr bwMode="auto">
            <a:xfrm>
              <a:off x="7789862" y="204632"/>
              <a:ext cx="1241425" cy="1677988"/>
            </a:xfrm>
            <a:custGeom>
              <a:avLst/>
              <a:gdLst>
                <a:gd name="T0" fmla="*/ 284 w 782"/>
                <a:gd name="T1" fmla="*/ 1057 h 1057"/>
                <a:gd name="T2" fmla="*/ 782 w 782"/>
                <a:gd name="T3" fmla="*/ 0 h 1057"/>
                <a:gd name="T4" fmla="*/ 0 w 782"/>
                <a:gd name="T5" fmla="*/ 264 h 1057"/>
                <a:gd name="T6" fmla="*/ 284 w 782"/>
                <a:gd name="T7" fmla="*/ 1057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2" h="1057">
                  <a:moveTo>
                    <a:pt x="284" y="1057"/>
                  </a:moveTo>
                  <a:lnTo>
                    <a:pt x="782" y="0"/>
                  </a:lnTo>
                  <a:lnTo>
                    <a:pt x="0" y="264"/>
                  </a:lnTo>
                  <a:lnTo>
                    <a:pt x="284" y="1057"/>
                  </a:lnTo>
                  <a:close/>
                </a:path>
              </a:pathLst>
            </a:custGeom>
            <a:solidFill>
              <a:srgbClr val="826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0348912" y="14132"/>
              <a:ext cx="1617663" cy="954088"/>
            </a:xfrm>
            <a:custGeom>
              <a:avLst/>
              <a:gdLst>
                <a:gd name="T0" fmla="*/ 308 w 1019"/>
                <a:gd name="T1" fmla="*/ 0 h 601"/>
                <a:gd name="T2" fmla="*/ 0 w 1019"/>
                <a:gd name="T3" fmla="*/ 0 h 601"/>
                <a:gd name="T4" fmla="*/ 237 w 1019"/>
                <a:gd name="T5" fmla="*/ 601 h 601"/>
                <a:gd name="T6" fmla="*/ 1019 w 1019"/>
                <a:gd name="T7" fmla="*/ 312 h 601"/>
                <a:gd name="T8" fmla="*/ 1019 w 1019"/>
                <a:gd name="T9" fmla="*/ 312 h 601"/>
                <a:gd name="T10" fmla="*/ 308 w 1019"/>
                <a:gd name="T11" fmla="*/ 0 h 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9" h="601">
                  <a:moveTo>
                    <a:pt x="308" y="0"/>
                  </a:moveTo>
                  <a:lnTo>
                    <a:pt x="0" y="0"/>
                  </a:lnTo>
                  <a:lnTo>
                    <a:pt x="237" y="601"/>
                  </a:lnTo>
                  <a:lnTo>
                    <a:pt x="1019" y="312"/>
                  </a:lnTo>
                  <a:lnTo>
                    <a:pt x="1019" y="312"/>
                  </a:lnTo>
                  <a:lnTo>
                    <a:pt x="308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11777662" y="14132"/>
              <a:ext cx="414338" cy="495300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auto">
            <a:xfrm rot="18373820">
              <a:off x="222116" y="-337997"/>
              <a:ext cx="414393" cy="879495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  <a:gd name="connsiteX0" fmla="*/ 0 w 8890"/>
                <a:gd name="connsiteY0" fmla="*/ 0 h 10696"/>
                <a:gd name="connsiteX1" fmla="*/ 3449 w 8890"/>
                <a:gd name="connsiteY1" fmla="*/ 10696 h 10696"/>
                <a:gd name="connsiteX2" fmla="*/ 3449 w 8890"/>
                <a:gd name="connsiteY2" fmla="*/ 10696 h 10696"/>
                <a:gd name="connsiteX3" fmla="*/ 8890 w 8890"/>
                <a:gd name="connsiteY3" fmla="*/ 696 h 10696"/>
                <a:gd name="connsiteX4" fmla="*/ 0 w 8890"/>
                <a:gd name="connsiteY4" fmla="*/ 0 h 10696"/>
                <a:gd name="connsiteX0" fmla="*/ 0 w 7997"/>
                <a:gd name="connsiteY0" fmla="*/ 0 h 10000"/>
                <a:gd name="connsiteX1" fmla="*/ 3880 w 7997"/>
                <a:gd name="connsiteY1" fmla="*/ 10000 h 10000"/>
                <a:gd name="connsiteX2" fmla="*/ 3880 w 7997"/>
                <a:gd name="connsiteY2" fmla="*/ 10000 h 10000"/>
                <a:gd name="connsiteX3" fmla="*/ 7997 w 7997"/>
                <a:gd name="connsiteY3" fmla="*/ 2894 h 10000"/>
                <a:gd name="connsiteX4" fmla="*/ 0 w 7997"/>
                <a:gd name="connsiteY4" fmla="*/ 0 h 10000"/>
                <a:gd name="connsiteX0" fmla="*/ 0 w 18109"/>
                <a:gd name="connsiteY0" fmla="*/ 0 h 10000"/>
                <a:gd name="connsiteX1" fmla="*/ 4852 w 18109"/>
                <a:gd name="connsiteY1" fmla="*/ 10000 h 10000"/>
                <a:gd name="connsiteX2" fmla="*/ 4852 w 18109"/>
                <a:gd name="connsiteY2" fmla="*/ 10000 h 10000"/>
                <a:gd name="connsiteX3" fmla="*/ 18109 w 18109"/>
                <a:gd name="connsiteY3" fmla="*/ 5345 h 10000"/>
                <a:gd name="connsiteX4" fmla="*/ 0 w 18109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109" h="10000">
                  <a:moveTo>
                    <a:pt x="0" y="0"/>
                  </a:moveTo>
                  <a:lnTo>
                    <a:pt x="4852" y="10000"/>
                  </a:lnTo>
                  <a:lnTo>
                    <a:pt x="4852" y="10000"/>
                  </a:lnTo>
                  <a:lnTo>
                    <a:pt x="18109" y="53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FDB900"/>
                </a:solidFill>
              </a:endParaRPr>
            </a:p>
          </p:txBody>
        </p:sp>
        <p:sp>
          <p:nvSpPr>
            <p:cNvPr id="34" name="Freeform 26"/>
            <p:cNvSpPr>
              <a:spLocks/>
            </p:cNvSpPr>
            <p:nvPr/>
          </p:nvSpPr>
          <p:spPr bwMode="auto">
            <a:xfrm>
              <a:off x="9029698" y="-37031"/>
              <a:ext cx="990985" cy="241663"/>
            </a:xfrm>
            <a:custGeom>
              <a:avLst/>
              <a:gdLst>
                <a:gd name="T0" fmla="*/ 640 w 783"/>
                <a:gd name="T1" fmla="*/ 0 h 673"/>
                <a:gd name="T2" fmla="*/ 332 w 783"/>
                <a:gd name="T3" fmla="*/ 0 h 673"/>
                <a:gd name="T4" fmla="*/ 0 w 783"/>
                <a:gd name="T5" fmla="*/ 673 h 673"/>
                <a:gd name="T6" fmla="*/ 783 w 783"/>
                <a:gd name="T7" fmla="*/ 384 h 673"/>
                <a:gd name="T8" fmla="*/ 640 w 783"/>
                <a:gd name="T9" fmla="*/ 0 h 673"/>
                <a:gd name="connsiteX0" fmla="*/ 8980 w 10000"/>
                <a:gd name="connsiteY0" fmla="*/ 6331 h 10000"/>
                <a:gd name="connsiteX1" fmla="*/ 4240 w 10000"/>
                <a:gd name="connsiteY1" fmla="*/ 0 h 10000"/>
                <a:gd name="connsiteX2" fmla="*/ 0 w 10000"/>
                <a:gd name="connsiteY2" fmla="*/ 10000 h 10000"/>
                <a:gd name="connsiteX3" fmla="*/ 10000 w 10000"/>
                <a:gd name="connsiteY3" fmla="*/ 5706 h 10000"/>
                <a:gd name="connsiteX4" fmla="*/ 8980 w 10000"/>
                <a:gd name="connsiteY4" fmla="*/ 6331 h 10000"/>
                <a:gd name="connsiteX0" fmla="*/ 8980 w 8980"/>
                <a:gd name="connsiteY0" fmla="*/ 6331 h 10000"/>
                <a:gd name="connsiteX1" fmla="*/ 4240 w 8980"/>
                <a:gd name="connsiteY1" fmla="*/ 0 h 10000"/>
                <a:gd name="connsiteX2" fmla="*/ 0 w 8980"/>
                <a:gd name="connsiteY2" fmla="*/ 10000 h 10000"/>
                <a:gd name="connsiteX3" fmla="*/ 7682 w 8980"/>
                <a:gd name="connsiteY3" fmla="*/ 8285 h 10000"/>
                <a:gd name="connsiteX4" fmla="*/ 8980 w 8980"/>
                <a:gd name="connsiteY4" fmla="*/ 6331 h 10000"/>
                <a:gd name="connsiteX0" fmla="*/ 10000 w 10000"/>
                <a:gd name="connsiteY0" fmla="*/ 0 h 3669"/>
                <a:gd name="connsiteX1" fmla="*/ 1243 w 10000"/>
                <a:gd name="connsiteY1" fmla="*/ 1407 h 3669"/>
                <a:gd name="connsiteX2" fmla="*/ 0 w 10000"/>
                <a:gd name="connsiteY2" fmla="*/ 3669 h 3669"/>
                <a:gd name="connsiteX3" fmla="*/ 8555 w 10000"/>
                <a:gd name="connsiteY3" fmla="*/ 1954 h 3669"/>
                <a:gd name="connsiteX4" fmla="*/ 10000 w 10000"/>
                <a:gd name="connsiteY4" fmla="*/ 0 h 3669"/>
                <a:gd name="connsiteX0" fmla="*/ 8878 w 8878"/>
                <a:gd name="connsiteY0" fmla="*/ 639 h 6165"/>
                <a:gd name="connsiteX1" fmla="*/ 1243 w 8878"/>
                <a:gd name="connsiteY1" fmla="*/ 0 h 6165"/>
                <a:gd name="connsiteX2" fmla="*/ 0 w 8878"/>
                <a:gd name="connsiteY2" fmla="*/ 6165 h 6165"/>
                <a:gd name="connsiteX3" fmla="*/ 8555 w 8878"/>
                <a:gd name="connsiteY3" fmla="*/ 1491 h 6165"/>
                <a:gd name="connsiteX4" fmla="*/ 8878 w 8878"/>
                <a:gd name="connsiteY4" fmla="*/ 639 h 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78" h="6165">
                  <a:moveTo>
                    <a:pt x="8878" y="639"/>
                  </a:moveTo>
                  <a:lnTo>
                    <a:pt x="1243" y="0"/>
                  </a:lnTo>
                  <a:lnTo>
                    <a:pt x="0" y="6165"/>
                  </a:lnTo>
                  <a:lnTo>
                    <a:pt x="8555" y="1491"/>
                  </a:lnTo>
                  <a:lnTo>
                    <a:pt x="8878" y="639"/>
                  </a:lnTo>
                  <a:close/>
                </a:path>
              </a:pathLst>
            </a:custGeom>
            <a:solidFill>
              <a:srgbClr val="826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64" name="文本框 78"/>
          <p:cNvSpPr txBox="1"/>
          <p:nvPr/>
        </p:nvSpPr>
        <p:spPr>
          <a:xfrm>
            <a:off x="3438186" y="3728113"/>
            <a:ext cx="2124621" cy="746358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sz="4400" dirty="0" smtClean="0">
                <a:solidFill>
                  <a:schemeClr val="accent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THE END</a:t>
            </a:r>
            <a:endParaRPr lang="zh-CN" altLang="en-US" sz="4400" dirty="0">
              <a:solidFill>
                <a:schemeClr val="accent5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65" name="组合 64"/>
          <p:cNvGrpSpPr/>
          <p:nvPr/>
        </p:nvGrpSpPr>
        <p:grpSpPr>
          <a:xfrm>
            <a:off x="5494031" y="4777504"/>
            <a:ext cx="3662842" cy="2129365"/>
            <a:chOff x="7325374" y="4777503"/>
            <a:chExt cx="4883789" cy="2129365"/>
          </a:xfrm>
        </p:grpSpPr>
        <p:sp>
          <p:nvSpPr>
            <p:cNvPr id="67" name="Freeform 24"/>
            <p:cNvSpPr>
              <a:spLocks/>
            </p:cNvSpPr>
            <p:nvPr/>
          </p:nvSpPr>
          <p:spPr bwMode="auto">
            <a:xfrm rot="10800000">
              <a:off x="11031618" y="4777503"/>
              <a:ext cx="1164443" cy="933878"/>
            </a:xfrm>
            <a:custGeom>
              <a:avLst/>
              <a:gdLst>
                <a:gd name="T0" fmla="*/ 285 w 1067"/>
                <a:gd name="T1" fmla="*/ 793 h 793"/>
                <a:gd name="T2" fmla="*/ 1067 w 1067"/>
                <a:gd name="T3" fmla="*/ 504 h 793"/>
                <a:gd name="T4" fmla="*/ 0 w 1067"/>
                <a:gd name="T5" fmla="*/ 0 h 793"/>
                <a:gd name="T6" fmla="*/ 285 w 1067"/>
                <a:gd name="T7" fmla="*/ 793 h 793"/>
                <a:gd name="connsiteX0" fmla="*/ 0 w 7329"/>
                <a:gd name="connsiteY0" fmla="*/ 8286 h 8286"/>
                <a:gd name="connsiteX1" fmla="*/ 7329 w 7329"/>
                <a:gd name="connsiteY1" fmla="*/ 4642 h 8286"/>
                <a:gd name="connsiteX2" fmla="*/ 4 w 7329"/>
                <a:gd name="connsiteY2" fmla="*/ 0 h 8286"/>
                <a:gd name="connsiteX3" fmla="*/ 0 w 7329"/>
                <a:gd name="connsiteY3" fmla="*/ 8286 h 8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29" h="8286">
                  <a:moveTo>
                    <a:pt x="0" y="8286"/>
                  </a:moveTo>
                  <a:lnTo>
                    <a:pt x="7329" y="4642"/>
                  </a:lnTo>
                  <a:lnTo>
                    <a:pt x="4" y="0"/>
                  </a:lnTo>
                  <a:cubicBezTo>
                    <a:pt x="3" y="2762"/>
                    <a:pt x="1" y="5524"/>
                    <a:pt x="0" y="8286"/>
                  </a:cubicBez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8" name="Freeform 25"/>
            <p:cNvSpPr>
              <a:spLocks/>
            </p:cNvSpPr>
            <p:nvPr/>
          </p:nvSpPr>
          <p:spPr bwMode="auto">
            <a:xfrm rot="10800000">
              <a:off x="8701256" y="5597567"/>
              <a:ext cx="1588816" cy="1092945"/>
            </a:xfrm>
            <a:custGeom>
              <a:avLst/>
              <a:gdLst>
                <a:gd name="T0" fmla="*/ 284 w 1067"/>
                <a:gd name="T1" fmla="*/ 769 h 769"/>
                <a:gd name="T2" fmla="*/ 1067 w 1067"/>
                <a:gd name="T3" fmla="*/ 481 h 769"/>
                <a:gd name="T4" fmla="*/ 0 w 1067"/>
                <a:gd name="T5" fmla="*/ 0 h 769"/>
                <a:gd name="T6" fmla="*/ 284 w 1067"/>
                <a:gd name="T7" fmla="*/ 769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69">
                  <a:moveTo>
                    <a:pt x="284" y="769"/>
                  </a:moveTo>
                  <a:lnTo>
                    <a:pt x="1067" y="481"/>
                  </a:lnTo>
                  <a:lnTo>
                    <a:pt x="0" y="0"/>
                  </a:lnTo>
                  <a:lnTo>
                    <a:pt x="284" y="769"/>
                  </a:lnTo>
                  <a:close/>
                </a:path>
              </a:pathLst>
            </a:custGeom>
            <a:solidFill>
              <a:srgbClr val="826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9" name="Freeform 26"/>
            <p:cNvSpPr>
              <a:spLocks/>
            </p:cNvSpPr>
            <p:nvPr/>
          </p:nvSpPr>
          <p:spPr bwMode="auto">
            <a:xfrm rot="10800000">
              <a:off x="11454509" y="6084860"/>
              <a:ext cx="754654" cy="776204"/>
            </a:xfrm>
            <a:custGeom>
              <a:avLst/>
              <a:gdLst>
                <a:gd name="T0" fmla="*/ 640 w 783"/>
                <a:gd name="T1" fmla="*/ 0 h 673"/>
                <a:gd name="T2" fmla="*/ 332 w 783"/>
                <a:gd name="T3" fmla="*/ 0 h 673"/>
                <a:gd name="T4" fmla="*/ 0 w 783"/>
                <a:gd name="T5" fmla="*/ 673 h 673"/>
                <a:gd name="T6" fmla="*/ 783 w 783"/>
                <a:gd name="T7" fmla="*/ 384 h 673"/>
                <a:gd name="T8" fmla="*/ 640 w 783"/>
                <a:gd name="T9" fmla="*/ 0 h 673"/>
                <a:gd name="connsiteX0" fmla="*/ 4529 w 6355"/>
                <a:gd name="connsiteY0" fmla="*/ 0 h 8115"/>
                <a:gd name="connsiteX1" fmla="*/ 595 w 6355"/>
                <a:gd name="connsiteY1" fmla="*/ 0 h 8115"/>
                <a:gd name="connsiteX2" fmla="*/ 0 w 6355"/>
                <a:gd name="connsiteY2" fmla="*/ 8115 h 8115"/>
                <a:gd name="connsiteX3" fmla="*/ 6355 w 6355"/>
                <a:gd name="connsiteY3" fmla="*/ 5706 h 8115"/>
                <a:gd name="connsiteX4" fmla="*/ 4529 w 6355"/>
                <a:gd name="connsiteY4" fmla="*/ 0 h 8115"/>
                <a:gd name="connsiteX0" fmla="*/ 7312 w 10185"/>
                <a:gd name="connsiteY0" fmla="*/ 0 h 10000"/>
                <a:gd name="connsiteX1" fmla="*/ 78 w 10185"/>
                <a:gd name="connsiteY1" fmla="*/ 0 h 10000"/>
                <a:gd name="connsiteX2" fmla="*/ 185 w 10185"/>
                <a:gd name="connsiteY2" fmla="*/ 10000 h 10000"/>
                <a:gd name="connsiteX3" fmla="*/ 10185 w 10185"/>
                <a:gd name="connsiteY3" fmla="*/ 7031 h 10000"/>
                <a:gd name="connsiteX4" fmla="*/ 7312 w 10185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85" h="10000">
                  <a:moveTo>
                    <a:pt x="7312" y="0"/>
                  </a:moveTo>
                  <a:lnTo>
                    <a:pt x="78" y="0"/>
                  </a:lnTo>
                  <a:cubicBezTo>
                    <a:pt x="-233" y="3333"/>
                    <a:pt x="497" y="6667"/>
                    <a:pt x="185" y="10000"/>
                  </a:cubicBezTo>
                  <a:lnTo>
                    <a:pt x="10185" y="7031"/>
                  </a:lnTo>
                  <a:lnTo>
                    <a:pt x="7312" y="0"/>
                  </a:lnTo>
                  <a:close/>
                </a:path>
              </a:pathLst>
            </a:custGeom>
            <a:solidFill>
              <a:srgbClr val="5FCACB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0" name="Freeform 27"/>
            <p:cNvSpPr>
              <a:spLocks/>
            </p:cNvSpPr>
            <p:nvPr/>
          </p:nvSpPr>
          <p:spPr bwMode="auto">
            <a:xfrm rot="10800000">
              <a:off x="10290072" y="5188245"/>
              <a:ext cx="1164437" cy="1502267"/>
            </a:xfrm>
            <a:custGeom>
              <a:avLst/>
              <a:gdLst>
                <a:gd name="T0" fmla="*/ 284 w 782"/>
                <a:gd name="T1" fmla="*/ 1057 h 1057"/>
                <a:gd name="T2" fmla="*/ 782 w 782"/>
                <a:gd name="T3" fmla="*/ 0 h 1057"/>
                <a:gd name="T4" fmla="*/ 0 w 782"/>
                <a:gd name="T5" fmla="*/ 264 h 1057"/>
                <a:gd name="T6" fmla="*/ 284 w 782"/>
                <a:gd name="T7" fmla="*/ 1057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2" h="1057">
                  <a:moveTo>
                    <a:pt x="284" y="1057"/>
                  </a:moveTo>
                  <a:lnTo>
                    <a:pt x="782" y="0"/>
                  </a:lnTo>
                  <a:lnTo>
                    <a:pt x="0" y="264"/>
                  </a:lnTo>
                  <a:lnTo>
                    <a:pt x="284" y="1057"/>
                  </a:lnTo>
                  <a:close/>
                </a:path>
              </a:pathLst>
            </a:custGeom>
            <a:solidFill>
              <a:srgbClr val="5FCACB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1" name="Freeform 29"/>
            <p:cNvSpPr>
              <a:spLocks/>
            </p:cNvSpPr>
            <p:nvPr/>
          </p:nvSpPr>
          <p:spPr bwMode="auto">
            <a:xfrm rot="10800000">
              <a:off x="7536819" y="6006888"/>
              <a:ext cx="1517342" cy="854174"/>
            </a:xfrm>
            <a:custGeom>
              <a:avLst/>
              <a:gdLst>
                <a:gd name="T0" fmla="*/ 308 w 1019"/>
                <a:gd name="T1" fmla="*/ 0 h 601"/>
                <a:gd name="T2" fmla="*/ 0 w 1019"/>
                <a:gd name="T3" fmla="*/ 0 h 601"/>
                <a:gd name="T4" fmla="*/ 237 w 1019"/>
                <a:gd name="T5" fmla="*/ 601 h 601"/>
                <a:gd name="T6" fmla="*/ 1019 w 1019"/>
                <a:gd name="T7" fmla="*/ 312 h 601"/>
                <a:gd name="T8" fmla="*/ 1019 w 1019"/>
                <a:gd name="T9" fmla="*/ 312 h 601"/>
                <a:gd name="T10" fmla="*/ 308 w 1019"/>
                <a:gd name="T11" fmla="*/ 0 h 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9" h="601">
                  <a:moveTo>
                    <a:pt x="308" y="0"/>
                  </a:moveTo>
                  <a:lnTo>
                    <a:pt x="0" y="0"/>
                  </a:lnTo>
                  <a:lnTo>
                    <a:pt x="237" y="601"/>
                  </a:lnTo>
                  <a:lnTo>
                    <a:pt x="1019" y="312"/>
                  </a:lnTo>
                  <a:lnTo>
                    <a:pt x="1019" y="312"/>
                  </a:lnTo>
                  <a:lnTo>
                    <a:pt x="308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2" name="Freeform 30"/>
            <p:cNvSpPr>
              <a:spLocks/>
            </p:cNvSpPr>
            <p:nvPr/>
          </p:nvSpPr>
          <p:spPr bwMode="auto">
            <a:xfrm rot="10800000">
              <a:off x="7325374" y="6417631"/>
              <a:ext cx="388642" cy="443431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3" name="Freeform 26"/>
            <p:cNvSpPr>
              <a:spLocks/>
            </p:cNvSpPr>
            <p:nvPr/>
          </p:nvSpPr>
          <p:spPr bwMode="auto">
            <a:xfrm rot="10800000">
              <a:off x="9362034" y="6690512"/>
              <a:ext cx="929528" cy="216356"/>
            </a:xfrm>
            <a:custGeom>
              <a:avLst/>
              <a:gdLst>
                <a:gd name="T0" fmla="*/ 640 w 783"/>
                <a:gd name="T1" fmla="*/ 0 h 673"/>
                <a:gd name="T2" fmla="*/ 332 w 783"/>
                <a:gd name="T3" fmla="*/ 0 h 673"/>
                <a:gd name="T4" fmla="*/ 0 w 783"/>
                <a:gd name="T5" fmla="*/ 673 h 673"/>
                <a:gd name="T6" fmla="*/ 783 w 783"/>
                <a:gd name="T7" fmla="*/ 384 h 673"/>
                <a:gd name="T8" fmla="*/ 640 w 783"/>
                <a:gd name="T9" fmla="*/ 0 h 673"/>
                <a:gd name="connsiteX0" fmla="*/ 8980 w 10000"/>
                <a:gd name="connsiteY0" fmla="*/ 6331 h 10000"/>
                <a:gd name="connsiteX1" fmla="*/ 4240 w 10000"/>
                <a:gd name="connsiteY1" fmla="*/ 0 h 10000"/>
                <a:gd name="connsiteX2" fmla="*/ 0 w 10000"/>
                <a:gd name="connsiteY2" fmla="*/ 10000 h 10000"/>
                <a:gd name="connsiteX3" fmla="*/ 10000 w 10000"/>
                <a:gd name="connsiteY3" fmla="*/ 5706 h 10000"/>
                <a:gd name="connsiteX4" fmla="*/ 8980 w 10000"/>
                <a:gd name="connsiteY4" fmla="*/ 6331 h 10000"/>
                <a:gd name="connsiteX0" fmla="*/ 8980 w 8980"/>
                <a:gd name="connsiteY0" fmla="*/ 6331 h 10000"/>
                <a:gd name="connsiteX1" fmla="*/ 4240 w 8980"/>
                <a:gd name="connsiteY1" fmla="*/ 0 h 10000"/>
                <a:gd name="connsiteX2" fmla="*/ 0 w 8980"/>
                <a:gd name="connsiteY2" fmla="*/ 10000 h 10000"/>
                <a:gd name="connsiteX3" fmla="*/ 7682 w 8980"/>
                <a:gd name="connsiteY3" fmla="*/ 8285 h 10000"/>
                <a:gd name="connsiteX4" fmla="*/ 8980 w 8980"/>
                <a:gd name="connsiteY4" fmla="*/ 6331 h 10000"/>
                <a:gd name="connsiteX0" fmla="*/ 10000 w 10000"/>
                <a:gd name="connsiteY0" fmla="*/ 0 h 3669"/>
                <a:gd name="connsiteX1" fmla="*/ 1243 w 10000"/>
                <a:gd name="connsiteY1" fmla="*/ 1407 h 3669"/>
                <a:gd name="connsiteX2" fmla="*/ 0 w 10000"/>
                <a:gd name="connsiteY2" fmla="*/ 3669 h 3669"/>
                <a:gd name="connsiteX3" fmla="*/ 8555 w 10000"/>
                <a:gd name="connsiteY3" fmla="*/ 1954 h 3669"/>
                <a:gd name="connsiteX4" fmla="*/ 10000 w 10000"/>
                <a:gd name="connsiteY4" fmla="*/ 0 h 3669"/>
                <a:gd name="connsiteX0" fmla="*/ 8878 w 8878"/>
                <a:gd name="connsiteY0" fmla="*/ 639 h 6165"/>
                <a:gd name="connsiteX1" fmla="*/ 1243 w 8878"/>
                <a:gd name="connsiteY1" fmla="*/ 0 h 6165"/>
                <a:gd name="connsiteX2" fmla="*/ 0 w 8878"/>
                <a:gd name="connsiteY2" fmla="*/ 6165 h 6165"/>
                <a:gd name="connsiteX3" fmla="*/ 8555 w 8878"/>
                <a:gd name="connsiteY3" fmla="*/ 1491 h 6165"/>
                <a:gd name="connsiteX4" fmla="*/ 8878 w 8878"/>
                <a:gd name="connsiteY4" fmla="*/ 639 h 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78" h="6165">
                  <a:moveTo>
                    <a:pt x="8878" y="639"/>
                  </a:moveTo>
                  <a:lnTo>
                    <a:pt x="1243" y="0"/>
                  </a:lnTo>
                  <a:lnTo>
                    <a:pt x="0" y="6165"/>
                  </a:lnTo>
                  <a:lnTo>
                    <a:pt x="8555" y="1491"/>
                  </a:lnTo>
                  <a:lnTo>
                    <a:pt x="8878" y="639"/>
                  </a:lnTo>
                  <a:close/>
                </a:path>
              </a:pathLst>
            </a:custGeom>
            <a:solidFill>
              <a:srgbClr val="826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77" name="组合 76"/>
          <p:cNvGrpSpPr/>
          <p:nvPr/>
        </p:nvGrpSpPr>
        <p:grpSpPr>
          <a:xfrm rot="2484086">
            <a:off x="2352389" y="3252449"/>
            <a:ext cx="304580" cy="1155987"/>
            <a:chOff x="4454660" y="3810474"/>
            <a:chExt cx="406107" cy="1155987"/>
          </a:xfrm>
        </p:grpSpPr>
        <p:sp>
          <p:nvSpPr>
            <p:cNvPr id="78" name="Freeform 16"/>
            <p:cNvSpPr>
              <a:spLocks/>
            </p:cNvSpPr>
            <p:nvPr/>
          </p:nvSpPr>
          <p:spPr bwMode="auto">
            <a:xfrm flipV="1">
              <a:off x="4459674" y="3810474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79" name="Freeform 30"/>
            <p:cNvSpPr>
              <a:spLocks/>
            </p:cNvSpPr>
            <p:nvPr/>
          </p:nvSpPr>
          <p:spPr bwMode="auto">
            <a:xfrm rot="15296182">
              <a:off x="4522923" y="4261161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0" name="Freeform 12"/>
            <p:cNvSpPr>
              <a:spLocks/>
            </p:cNvSpPr>
            <p:nvPr/>
          </p:nvSpPr>
          <p:spPr bwMode="auto">
            <a:xfrm rot="7160246">
              <a:off x="4384500" y="4490194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81" name="组合 80"/>
          <p:cNvGrpSpPr/>
          <p:nvPr/>
        </p:nvGrpSpPr>
        <p:grpSpPr>
          <a:xfrm rot="13396910" flipV="1">
            <a:off x="7066876" y="4290617"/>
            <a:ext cx="304580" cy="1155987"/>
            <a:chOff x="11762339" y="3746221"/>
            <a:chExt cx="406107" cy="1155987"/>
          </a:xfrm>
        </p:grpSpPr>
        <p:sp>
          <p:nvSpPr>
            <p:cNvPr id="82" name="Freeform 16"/>
            <p:cNvSpPr>
              <a:spLocks/>
            </p:cNvSpPr>
            <p:nvPr/>
          </p:nvSpPr>
          <p:spPr bwMode="auto">
            <a:xfrm flipV="1">
              <a:off x="11767353" y="3746221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3" name="Freeform 30"/>
            <p:cNvSpPr>
              <a:spLocks/>
            </p:cNvSpPr>
            <p:nvPr/>
          </p:nvSpPr>
          <p:spPr bwMode="auto">
            <a:xfrm rot="15296182">
              <a:off x="11830602" y="4196908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84" name="Freeform 12"/>
            <p:cNvSpPr>
              <a:spLocks/>
            </p:cNvSpPr>
            <p:nvPr/>
          </p:nvSpPr>
          <p:spPr bwMode="auto">
            <a:xfrm rot="7160246">
              <a:off x="11692179" y="4425941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67780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6473" y="-82089"/>
            <a:ext cx="8603729" cy="4511524"/>
            <a:chOff x="-38101" y="-105446"/>
            <a:chExt cx="12230101" cy="5039241"/>
          </a:xfrm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376237" y="2912907"/>
              <a:ext cx="1241425" cy="1716088"/>
            </a:xfrm>
            <a:custGeom>
              <a:avLst/>
              <a:gdLst>
                <a:gd name="T0" fmla="*/ 284 w 782"/>
                <a:gd name="T1" fmla="*/ 1081 h 1081"/>
                <a:gd name="T2" fmla="*/ 782 w 782"/>
                <a:gd name="T3" fmla="*/ 0 h 1081"/>
                <a:gd name="T4" fmla="*/ 0 w 782"/>
                <a:gd name="T5" fmla="*/ 288 h 1081"/>
                <a:gd name="T6" fmla="*/ 284 w 782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2" h="1081">
                  <a:moveTo>
                    <a:pt x="284" y="1081"/>
                  </a:moveTo>
                  <a:lnTo>
                    <a:pt x="782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F58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-38101" y="4209895"/>
              <a:ext cx="865188" cy="723900"/>
            </a:xfrm>
            <a:custGeom>
              <a:avLst/>
              <a:gdLst>
                <a:gd name="T0" fmla="*/ 0 w 545"/>
                <a:gd name="T1" fmla="*/ 0 h 456"/>
                <a:gd name="T2" fmla="*/ 0 w 545"/>
                <a:gd name="T3" fmla="*/ 456 h 456"/>
                <a:gd name="T4" fmla="*/ 545 w 545"/>
                <a:gd name="T5" fmla="*/ 264 h 456"/>
                <a:gd name="T6" fmla="*/ 545 w 545"/>
                <a:gd name="T7" fmla="*/ 264 h 456"/>
                <a:gd name="T8" fmla="*/ 545 w 545"/>
                <a:gd name="T9" fmla="*/ 264 h 456"/>
                <a:gd name="T10" fmla="*/ 0 w 545"/>
                <a:gd name="T11" fmla="*/ 0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5" h="456">
                  <a:moveTo>
                    <a:pt x="0" y="0"/>
                  </a:moveTo>
                  <a:lnTo>
                    <a:pt x="0" y="456"/>
                  </a:lnTo>
                  <a:lnTo>
                    <a:pt x="545" y="264"/>
                  </a:lnTo>
                  <a:lnTo>
                    <a:pt x="545" y="264"/>
                  </a:lnTo>
                  <a:lnTo>
                    <a:pt x="545" y="2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8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8"/>
            <p:cNvSpPr>
              <a:spLocks/>
            </p:cNvSpPr>
            <p:nvPr/>
          </p:nvSpPr>
          <p:spPr bwMode="auto">
            <a:xfrm>
              <a:off x="1617662" y="2912907"/>
              <a:ext cx="1693863" cy="1258888"/>
            </a:xfrm>
            <a:custGeom>
              <a:avLst/>
              <a:gdLst>
                <a:gd name="T0" fmla="*/ 0 w 1067"/>
                <a:gd name="T1" fmla="*/ 0 h 793"/>
                <a:gd name="T2" fmla="*/ 285 w 1067"/>
                <a:gd name="T3" fmla="*/ 793 h 793"/>
                <a:gd name="T4" fmla="*/ 1067 w 1067"/>
                <a:gd name="T5" fmla="*/ 505 h 793"/>
                <a:gd name="T6" fmla="*/ 0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0" y="0"/>
                  </a:moveTo>
                  <a:lnTo>
                    <a:pt x="285" y="793"/>
                  </a:lnTo>
                  <a:lnTo>
                    <a:pt x="1067" y="5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8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-38101" y="2225520"/>
              <a:ext cx="414338" cy="1296988"/>
            </a:xfrm>
            <a:custGeom>
              <a:avLst/>
              <a:gdLst>
                <a:gd name="T0" fmla="*/ 0 w 261"/>
                <a:gd name="T1" fmla="*/ 817 h 817"/>
                <a:gd name="T2" fmla="*/ 261 w 261"/>
                <a:gd name="T3" fmla="*/ 721 h 817"/>
                <a:gd name="T4" fmla="*/ 0 w 261"/>
                <a:gd name="T5" fmla="*/ 0 h 817"/>
                <a:gd name="T6" fmla="*/ 0 w 261"/>
                <a:gd name="T7" fmla="*/ 817 h 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1" h="817">
                  <a:moveTo>
                    <a:pt x="0" y="817"/>
                  </a:moveTo>
                  <a:lnTo>
                    <a:pt x="261" y="721"/>
                  </a:lnTo>
                  <a:lnTo>
                    <a:pt x="0" y="0"/>
                  </a:lnTo>
                  <a:lnTo>
                    <a:pt x="0" y="817"/>
                  </a:lnTo>
                  <a:close/>
                </a:path>
              </a:pathLst>
            </a:custGeom>
            <a:solidFill>
              <a:srgbClr val="F58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714374" y="14132"/>
              <a:ext cx="1693863" cy="1220788"/>
            </a:xfrm>
            <a:custGeom>
              <a:avLst/>
              <a:gdLst>
                <a:gd name="T0" fmla="*/ 711 w 1067"/>
                <a:gd name="T1" fmla="*/ 0 h 769"/>
                <a:gd name="T2" fmla="*/ 0 w 1067"/>
                <a:gd name="T3" fmla="*/ 264 h 769"/>
                <a:gd name="T4" fmla="*/ 0 w 1067"/>
                <a:gd name="T5" fmla="*/ 264 h 769"/>
                <a:gd name="T6" fmla="*/ 0 w 1067"/>
                <a:gd name="T7" fmla="*/ 264 h 769"/>
                <a:gd name="T8" fmla="*/ 1067 w 1067"/>
                <a:gd name="T9" fmla="*/ 769 h 769"/>
                <a:gd name="T10" fmla="*/ 783 w 1067"/>
                <a:gd name="T11" fmla="*/ 0 h 769"/>
                <a:gd name="T12" fmla="*/ 711 w 1067"/>
                <a:gd name="T13" fmla="*/ 0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67" h="769">
                  <a:moveTo>
                    <a:pt x="711" y="0"/>
                  </a:moveTo>
                  <a:lnTo>
                    <a:pt x="0" y="264"/>
                  </a:lnTo>
                  <a:lnTo>
                    <a:pt x="0" y="264"/>
                  </a:lnTo>
                  <a:lnTo>
                    <a:pt x="0" y="264"/>
                  </a:lnTo>
                  <a:lnTo>
                    <a:pt x="1067" y="769"/>
                  </a:lnTo>
                  <a:lnTo>
                    <a:pt x="783" y="0"/>
                  </a:lnTo>
                  <a:lnTo>
                    <a:pt x="711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-38101" y="433232"/>
              <a:ext cx="1204913" cy="1677988"/>
            </a:xfrm>
            <a:custGeom>
              <a:avLst/>
              <a:gdLst>
                <a:gd name="T0" fmla="*/ 0 w 759"/>
                <a:gd name="T1" fmla="*/ 1009 h 1057"/>
                <a:gd name="T2" fmla="*/ 0 w 759"/>
                <a:gd name="T3" fmla="*/ 1057 h 1057"/>
                <a:gd name="T4" fmla="*/ 759 w 759"/>
                <a:gd name="T5" fmla="*/ 769 h 1057"/>
                <a:gd name="T6" fmla="*/ 474 w 759"/>
                <a:gd name="T7" fmla="*/ 0 h 1057"/>
                <a:gd name="T8" fmla="*/ 0 w 759"/>
                <a:gd name="T9" fmla="*/ 1009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9" h="1057">
                  <a:moveTo>
                    <a:pt x="0" y="1009"/>
                  </a:moveTo>
                  <a:lnTo>
                    <a:pt x="0" y="1057"/>
                  </a:lnTo>
                  <a:lnTo>
                    <a:pt x="759" y="769"/>
                  </a:lnTo>
                  <a:lnTo>
                    <a:pt x="474" y="0"/>
                  </a:lnTo>
                  <a:lnTo>
                    <a:pt x="0" y="1009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1617662" y="2455707"/>
              <a:ext cx="1693863" cy="1258888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13"/>
            <p:cNvSpPr>
              <a:spLocks/>
            </p:cNvSpPr>
            <p:nvPr/>
          </p:nvSpPr>
          <p:spPr bwMode="auto">
            <a:xfrm>
              <a:off x="1166812" y="1234920"/>
              <a:ext cx="1241425" cy="1677988"/>
            </a:xfrm>
            <a:custGeom>
              <a:avLst/>
              <a:gdLst>
                <a:gd name="T0" fmla="*/ 0 w 782"/>
                <a:gd name="T1" fmla="*/ 264 h 1057"/>
                <a:gd name="T2" fmla="*/ 284 w 782"/>
                <a:gd name="T3" fmla="*/ 1057 h 1057"/>
                <a:gd name="T4" fmla="*/ 782 w 782"/>
                <a:gd name="T5" fmla="*/ 0 h 1057"/>
                <a:gd name="T6" fmla="*/ 0 w 782"/>
                <a:gd name="T7" fmla="*/ 264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2" h="1057">
                  <a:moveTo>
                    <a:pt x="0" y="264"/>
                  </a:moveTo>
                  <a:lnTo>
                    <a:pt x="284" y="1057"/>
                  </a:lnTo>
                  <a:lnTo>
                    <a:pt x="782" y="0"/>
                  </a:lnTo>
                  <a:lnTo>
                    <a:pt x="0" y="264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auto">
            <a:xfrm>
              <a:off x="4102099" y="1539720"/>
              <a:ext cx="1203325" cy="171608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2859087" y="776132"/>
              <a:ext cx="1243013" cy="1679575"/>
            </a:xfrm>
            <a:custGeom>
              <a:avLst/>
              <a:gdLst>
                <a:gd name="T0" fmla="*/ 498 w 783"/>
                <a:gd name="T1" fmla="*/ 0 h 1058"/>
                <a:gd name="T2" fmla="*/ 0 w 783"/>
                <a:gd name="T3" fmla="*/ 1058 h 1058"/>
                <a:gd name="T4" fmla="*/ 783 w 783"/>
                <a:gd name="T5" fmla="*/ 769 h 1058"/>
                <a:gd name="T6" fmla="*/ 498 w 783"/>
                <a:gd name="T7" fmla="*/ 0 h 10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3" h="1058">
                  <a:moveTo>
                    <a:pt x="498" y="0"/>
                  </a:moveTo>
                  <a:lnTo>
                    <a:pt x="0" y="1058"/>
                  </a:lnTo>
                  <a:lnTo>
                    <a:pt x="783" y="769"/>
                  </a:lnTo>
                  <a:lnTo>
                    <a:pt x="498" y="0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auto">
            <a:xfrm>
              <a:off x="1957387" y="14132"/>
              <a:ext cx="1692275" cy="1220788"/>
            </a:xfrm>
            <a:custGeom>
              <a:avLst/>
              <a:gdLst>
                <a:gd name="T0" fmla="*/ 0 w 1066"/>
                <a:gd name="T1" fmla="*/ 0 h 769"/>
                <a:gd name="T2" fmla="*/ 284 w 1066"/>
                <a:gd name="T3" fmla="*/ 769 h 769"/>
                <a:gd name="T4" fmla="*/ 1066 w 1066"/>
                <a:gd name="T5" fmla="*/ 480 h 769"/>
                <a:gd name="T6" fmla="*/ 47 w 1066"/>
                <a:gd name="T7" fmla="*/ 0 h 769"/>
                <a:gd name="T8" fmla="*/ 0 w 1066"/>
                <a:gd name="T9" fmla="*/ 0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6" h="769">
                  <a:moveTo>
                    <a:pt x="0" y="0"/>
                  </a:moveTo>
                  <a:lnTo>
                    <a:pt x="284" y="769"/>
                  </a:lnTo>
                  <a:lnTo>
                    <a:pt x="1066" y="480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2859087" y="2455707"/>
              <a:ext cx="1693863" cy="1258888"/>
            </a:xfrm>
            <a:custGeom>
              <a:avLst/>
              <a:gdLst>
                <a:gd name="T0" fmla="*/ 285 w 1067"/>
                <a:gd name="T1" fmla="*/ 793 h 793"/>
                <a:gd name="T2" fmla="*/ 1067 w 1067"/>
                <a:gd name="T3" fmla="*/ 504 h 793"/>
                <a:gd name="T4" fmla="*/ 0 w 1067"/>
                <a:gd name="T5" fmla="*/ 0 h 793"/>
                <a:gd name="T6" fmla="*/ 285 w 1067"/>
                <a:gd name="T7" fmla="*/ 793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285" y="793"/>
                  </a:moveTo>
                  <a:lnTo>
                    <a:pt x="1067" y="504"/>
                  </a:lnTo>
                  <a:lnTo>
                    <a:pt x="0" y="0"/>
                  </a:lnTo>
                  <a:lnTo>
                    <a:pt x="285" y="793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2031999" y="14132"/>
              <a:ext cx="1617663" cy="762000"/>
            </a:xfrm>
            <a:custGeom>
              <a:avLst/>
              <a:gdLst>
                <a:gd name="T0" fmla="*/ 0 w 1019"/>
                <a:gd name="T1" fmla="*/ 0 h 480"/>
                <a:gd name="T2" fmla="*/ 1019 w 1019"/>
                <a:gd name="T3" fmla="*/ 480 h 480"/>
                <a:gd name="T4" fmla="*/ 853 w 1019"/>
                <a:gd name="T5" fmla="*/ 0 h 480"/>
                <a:gd name="T6" fmla="*/ 0 w 1019"/>
                <a:gd name="T7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9" h="480">
                  <a:moveTo>
                    <a:pt x="0" y="0"/>
                  </a:moveTo>
                  <a:lnTo>
                    <a:pt x="1019" y="480"/>
                  </a:lnTo>
                  <a:lnTo>
                    <a:pt x="85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FCA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21"/>
            <p:cNvSpPr>
              <a:spLocks/>
            </p:cNvSpPr>
            <p:nvPr/>
          </p:nvSpPr>
          <p:spPr bwMode="auto">
            <a:xfrm>
              <a:off x="3649662" y="14132"/>
              <a:ext cx="1241425" cy="762000"/>
            </a:xfrm>
            <a:custGeom>
              <a:avLst/>
              <a:gdLst>
                <a:gd name="T0" fmla="*/ 214 w 782"/>
                <a:gd name="T1" fmla="*/ 0 h 480"/>
                <a:gd name="T2" fmla="*/ 0 w 782"/>
                <a:gd name="T3" fmla="*/ 480 h 480"/>
                <a:gd name="T4" fmla="*/ 782 w 782"/>
                <a:gd name="T5" fmla="*/ 192 h 480"/>
                <a:gd name="T6" fmla="*/ 711 w 782"/>
                <a:gd name="T7" fmla="*/ 0 h 480"/>
                <a:gd name="T8" fmla="*/ 214 w 782"/>
                <a:gd name="T9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2" h="480">
                  <a:moveTo>
                    <a:pt x="214" y="0"/>
                  </a:moveTo>
                  <a:lnTo>
                    <a:pt x="0" y="480"/>
                  </a:lnTo>
                  <a:lnTo>
                    <a:pt x="782" y="192"/>
                  </a:lnTo>
                  <a:lnTo>
                    <a:pt x="711" y="0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5FCA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22"/>
            <p:cNvSpPr>
              <a:spLocks/>
            </p:cNvSpPr>
            <p:nvPr/>
          </p:nvSpPr>
          <p:spPr bwMode="auto">
            <a:xfrm>
              <a:off x="4891087" y="14132"/>
              <a:ext cx="1130300" cy="1525588"/>
            </a:xfrm>
            <a:custGeom>
              <a:avLst/>
              <a:gdLst>
                <a:gd name="T0" fmla="*/ 498 w 712"/>
                <a:gd name="T1" fmla="*/ 0 h 961"/>
                <a:gd name="T2" fmla="*/ 0 w 712"/>
                <a:gd name="T3" fmla="*/ 192 h 961"/>
                <a:gd name="T4" fmla="*/ 261 w 712"/>
                <a:gd name="T5" fmla="*/ 961 h 961"/>
                <a:gd name="T6" fmla="*/ 712 w 712"/>
                <a:gd name="T7" fmla="*/ 0 h 961"/>
                <a:gd name="T8" fmla="*/ 498 w 712"/>
                <a:gd name="T9" fmla="*/ 0 h 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2" h="961">
                  <a:moveTo>
                    <a:pt x="498" y="0"/>
                  </a:moveTo>
                  <a:lnTo>
                    <a:pt x="0" y="192"/>
                  </a:lnTo>
                  <a:lnTo>
                    <a:pt x="261" y="961"/>
                  </a:lnTo>
                  <a:lnTo>
                    <a:pt x="712" y="0"/>
                  </a:lnTo>
                  <a:lnTo>
                    <a:pt x="498" y="0"/>
                  </a:lnTo>
                  <a:close/>
                </a:path>
              </a:pathLst>
            </a:custGeom>
            <a:solidFill>
              <a:srgbClr val="5FCA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23"/>
            <p:cNvSpPr>
              <a:spLocks/>
            </p:cNvSpPr>
            <p:nvPr/>
          </p:nvSpPr>
          <p:spPr bwMode="auto">
            <a:xfrm>
              <a:off x="5305424" y="1082520"/>
              <a:ext cx="1693863" cy="1258888"/>
            </a:xfrm>
            <a:custGeom>
              <a:avLst/>
              <a:gdLst>
                <a:gd name="T0" fmla="*/ 0 w 1067"/>
                <a:gd name="T1" fmla="*/ 288 h 793"/>
                <a:gd name="T2" fmla="*/ 1067 w 1067"/>
                <a:gd name="T3" fmla="*/ 793 h 793"/>
                <a:gd name="T4" fmla="*/ 782 w 1067"/>
                <a:gd name="T5" fmla="*/ 0 h 793"/>
                <a:gd name="T6" fmla="*/ 0 w 1067"/>
                <a:gd name="T7" fmla="*/ 288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0" y="288"/>
                  </a:moveTo>
                  <a:lnTo>
                    <a:pt x="1067" y="793"/>
                  </a:lnTo>
                  <a:lnTo>
                    <a:pt x="782" y="0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5FCA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auto">
            <a:xfrm>
              <a:off x="6546849" y="1082520"/>
              <a:ext cx="1693863" cy="1258888"/>
            </a:xfrm>
            <a:custGeom>
              <a:avLst/>
              <a:gdLst>
                <a:gd name="T0" fmla="*/ 285 w 1067"/>
                <a:gd name="T1" fmla="*/ 793 h 793"/>
                <a:gd name="T2" fmla="*/ 1067 w 1067"/>
                <a:gd name="T3" fmla="*/ 504 h 793"/>
                <a:gd name="T4" fmla="*/ 0 w 1067"/>
                <a:gd name="T5" fmla="*/ 0 h 793"/>
                <a:gd name="T6" fmla="*/ 285 w 1067"/>
                <a:gd name="T7" fmla="*/ 793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285" y="793"/>
                  </a:moveTo>
                  <a:lnTo>
                    <a:pt x="1067" y="504"/>
                  </a:lnTo>
                  <a:lnTo>
                    <a:pt x="0" y="0"/>
                  </a:lnTo>
                  <a:lnTo>
                    <a:pt x="285" y="793"/>
                  </a:lnTo>
                  <a:close/>
                </a:path>
              </a:pathLst>
            </a:custGeom>
            <a:solidFill>
              <a:srgbClr val="826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25"/>
            <p:cNvSpPr>
              <a:spLocks/>
            </p:cNvSpPr>
            <p:nvPr/>
          </p:nvSpPr>
          <p:spPr bwMode="auto">
            <a:xfrm>
              <a:off x="9031287" y="204632"/>
              <a:ext cx="1693863" cy="1220788"/>
            </a:xfrm>
            <a:custGeom>
              <a:avLst/>
              <a:gdLst>
                <a:gd name="T0" fmla="*/ 284 w 1067"/>
                <a:gd name="T1" fmla="*/ 769 h 769"/>
                <a:gd name="T2" fmla="*/ 1067 w 1067"/>
                <a:gd name="T3" fmla="*/ 481 h 769"/>
                <a:gd name="T4" fmla="*/ 0 w 1067"/>
                <a:gd name="T5" fmla="*/ 0 h 769"/>
                <a:gd name="T6" fmla="*/ 284 w 1067"/>
                <a:gd name="T7" fmla="*/ 769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69">
                  <a:moveTo>
                    <a:pt x="284" y="769"/>
                  </a:moveTo>
                  <a:lnTo>
                    <a:pt x="1067" y="481"/>
                  </a:lnTo>
                  <a:lnTo>
                    <a:pt x="0" y="0"/>
                  </a:lnTo>
                  <a:lnTo>
                    <a:pt x="284" y="769"/>
                  </a:lnTo>
                  <a:close/>
                </a:path>
              </a:pathLst>
            </a:custGeom>
            <a:solidFill>
              <a:srgbClr val="826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26"/>
            <p:cNvSpPr>
              <a:spLocks/>
            </p:cNvSpPr>
            <p:nvPr/>
          </p:nvSpPr>
          <p:spPr bwMode="auto">
            <a:xfrm>
              <a:off x="6546849" y="14132"/>
              <a:ext cx="1243013" cy="1068388"/>
            </a:xfrm>
            <a:custGeom>
              <a:avLst/>
              <a:gdLst>
                <a:gd name="T0" fmla="*/ 640 w 783"/>
                <a:gd name="T1" fmla="*/ 0 h 673"/>
                <a:gd name="T2" fmla="*/ 332 w 783"/>
                <a:gd name="T3" fmla="*/ 0 h 673"/>
                <a:gd name="T4" fmla="*/ 0 w 783"/>
                <a:gd name="T5" fmla="*/ 673 h 673"/>
                <a:gd name="T6" fmla="*/ 783 w 783"/>
                <a:gd name="T7" fmla="*/ 384 h 673"/>
                <a:gd name="T8" fmla="*/ 640 w 783"/>
                <a:gd name="T9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3" h="673">
                  <a:moveTo>
                    <a:pt x="640" y="0"/>
                  </a:moveTo>
                  <a:lnTo>
                    <a:pt x="332" y="0"/>
                  </a:lnTo>
                  <a:lnTo>
                    <a:pt x="0" y="673"/>
                  </a:lnTo>
                  <a:lnTo>
                    <a:pt x="783" y="384"/>
                  </a:lnTo>
                  <a:lnTo>
                    <a:pt x="640" y="0"/>
                  </a:lnTo>
                  <a:close/>
                </a:path>
              </a:pathLst>
            </a:custGeom>
            <a:solidFill>
              <a:srgbClr val="826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27"/>
            <p:cNvSpPr>
              <a:spLocks/>
            </p:cNvSpPr>
            <p:nvPr/>
          </p:nvSpPr>
          <p:spPr bwMode="auto">
            <a:xfrm>
              <a:off x="7789862" y="204632"/>
              <a:ext cx="1241425" cy="1677988"/>
            </a:xfrm>
            <a:custGeom>
              <a:avLst/>
              <a:gdLst>
                <a:gd name="T0" fmla="*/ 284 w 782"/>
                <a:gd name="T1" fmla="*/ 1057 h 1057"/>
                <a:gd name="T2" fmla="*/ 782 w 782"/>
                <a:gd name="T3" fmla="*/ 0 h 1057"/>
                <a:gd name="T4" fmla="*/ 0 w 782"/>
                <a:gd name="T5" fmla="*/ 264 h 1057"/>
                <a:gd name="T6" fmla="*/ 284 w 782"/>
                <a:gd name="T7" fmla="*/ 1057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2" h="1057">
                  <a:moveTo>
                    <a:pt x="284" y="1057"/>
                  </a:moveTo>
                  <a:lnTo>
                    <a:pt x="782" y="0"/>
                  </a:lnTo>
                  <a:lnTo>
                    <a:pt x="0" y="264"/>
                  </a:lnTo>
                  <a:lnTo>
                    <a:pt x="284" y="1057"/>
                  </a:lnTo>
                  <a:close/>
                </a:path>
              </a:pathLst>
            </a:custGeom>
            <a:solidFill>
              <a:srgbClr val="826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0348912" y="14132"/>
              <a:ext cx="1617663" cy="954088"/>
            </a:xfrm>
            <a:custGeom>
              <a:avLst/>
              <a:gdLst>
                <a:gd name="T0" fmla="*/ 308 w 1019"/>
                <a:gd name="T1" fmla="*/ 0 h 601"/>
                <a:gd name="T2" fmla="*/ 0 w 1019"/>
                <a:gd name="T3" fmla="*/ 0 h 601"/>
                <a:gd name="T4" fmla="*/ 237 w 1019"/>
                <a:gd name="T5" fmla="*/ 601 h 601"/>
                <a:gd name="T6" fmla="*/ 1019 w 1019"/>
                <a:gd name="T7" fmla="*/ 312 h 601"/>
                <a:gd name="T8" fmla="*/ 1019 w 1019"/>
                <a:gd name="T9" fmla="*/ 312 h 601"/>
                <a:gd name="T10" fmla="*/ 308 w 1019"/>
                <a:gd name="T11" fmla="*/ 0 h 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9" h="601">
                  <a:moveTo>
                    <a:pt x="308" y="0"/>
                  </a:moveTo>
                  <a:lnTo>
                    <a:pt x="0" y="0"/>
                  </a:lnTo>
                  <a:lnTo>
                    <a:pt x="237" y="601"/>
                  </a:lnTo>
                  <a:lnTo>
                    <a:pt x="1019" y="312"/>
                  </a:lnTo>
                  <a:lnTo>
                    <a:pt x="1019" y="312"/>
                  </a:lnTo>
                  <a:lnTo>
                    <a:pt x="308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11777662" y="14132"/>
              <a:ext cx="414338" cy="495300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auto">
            <a:xfrm rot="18373820">
              <a:off x="222116" y="-337997"/>
              <a:ext cx="414393" cy="879495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  <a:gd name="connsiteX0" fmla="*/ 0 w 8890"/>
                <a:gd name="connsiteY0" fmla="*/ 0 h 10696"/>
                <a:gd name="connsiteX1" fmla="*/ 3449 w 8890"/>
                <a:gd name="connsiteY1" fmla="*/ 10696 h 10696"/>
                <a:gd name="connsiteX2" fmla="*/ 3449 w 8890"/>
                <a:gd name="connsiteY2" fmla="*/ 10696 h 10696"/>
                <a:gd name="connsiteX3" fmla="*/ 8890 w 8890"/>
                <a:gd name="connsiteY3" fmla="*/ 696 h 10696"/>
                <a:gd name="connsiteX4" fmla="*/ 0 w 8890"/>
                <a:gd name="connsiteY4" fmla="*/ 0 h 10696"/>
                <a:gd name="connsiteX0" fmla="*/ 0 w 7997"/>
                <a:gd name="connsiteY0" fmla="*/ 0 h 10000"/>
                <a:gd name="connsiteX1" fmla="*/ 3880 w 7997"/>
                <a:gd name="connsiteY1" fmla="*/ 10000 h 10000"/>
                <a:gd name="connsiteX2" fmla="*/ 3880 w 7997"/>
                <a:gd name="connsiteY2" fmla="*/ 10000 h 10000"/>
                <a:gd name="connsiteX3" fmla="*/ 7997 w 7997"/>
                <a:gd name="connsiteY3" fmla="*/ 2894 h 10000"/>
                <a:gd name="connsiteX4" fmla="*/ 0 w 7997"/>
                <a:gd name="connsiteY4" fmla="*/ 0 h 10000"/>
                <a:gd name="connsiteX0" fmla="*/ 0 w 18109"/>
                <a:gd name="connsiteY0" fmla="*/ 0 h 10000"/>
                <a:gd name="connsiteX1" fmla="*/ 4852 w 18109"/>
                <a:gd name="connsiteY1" fmla="*/ 10000 h 10000"/>
                <a:gd name="connsiteX2" fmla="*/ 4852 w 18109"/>
                <a:gd name="connsiteY2" fmla="*/ 10000 h 10000"/>
                <a:gd name="connsiteX3" fmla="*/ 18109 w 18109"/>
                <a:gd name="connsiteY3" fmla="*/ 5345 h 10000"/>
                <a:gd name="connsiteX4" fmla="*/ 0 w 18109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109" h="10000">
                  <a:moveTo>
                    <a:pt x="0" y="0"/>
                  </a:moveTo>
                  <a:lnTo>
                    <a:pt x="4852" y="10000"/>
                  </a:lnTo>
                  <a:lnTo>
                    <a:pt x="4852" y="10000"/>
                  </a:lnTo>
                  <a:lnTo>
                    <a:pt x="18109" y="53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FDB900"/>
                </a:solidFill>
              </a:endParaRPr>
            </a:p>
          </p:txBody>
        </p:sp>
        <p:sp>
          <p:nvSpPr>
            <p:cNvPr id="34" name="Freeform 26"/>
            <p:cNvSpPr>
              <a:spLocks/>
            </p:cNvSpPr>
            <p:nvPr/>
          </p:nvSpPr>
          <p:spPr bwMode="auto">
            <a:xfrm>
              <a:off x="9029698" y="-37031"/>
              <a:ext cx="990985" cy="241663"/>
            </a:xfrm>
            <a:custGeom>
              <a:avLst/>
              <a:gdLst>
                <a:gd name="T0" fmla="*/ 640 w 783"/>
                <a:gd name="T1" fmla="*/ 0 h 673"/>
                <a:gd name="T2" fmla="*/ 332 w 783"/>
                <a:gd name="T3" fmla="*/ 0 h 673"/>
                <a:gd name="T4" fmla="*/ 0 w 783"/>
                <a:gd name="T5" fmla="*/ 673 h 673"/>
                <a:gd name="T6" fmla="*/ 783 w 783"/>
                <a:gd name="T7" fmla="*/ 384 h 673"/>
                <a:gd name="T8" fmla="*/ 640 w 783"/>
                <a:gd name="T9" fmla="*/ 0 h 673"/>
                <a:gd name="connsiteX0" fmla="*/ 8980 w 10000"/>
                <a:gd name="connsiteY0" fmla="*/ 6331 h 10000"/>
                <a:gd name="connsiteX1" fmla="*/ 4240 w 10000"/>
                <a:gd name="connsiteY1" fmla="*/ 0 h 10000"/>
                <a:gd name="connsiteX2" fmla="*/ 0 w 10000"/>
                <a:gd name="connsiteY2" fmla="*/ 10000 h 10000"/>
                <a:gd name="connsiteX3" fmla="*/ 10000 w 10000"/>
                <a:gd name="connsiteY3" fmla="*/ 5706 h 10000"/>
                <a:gd name="connsiteX4" fmla="*/ 8980 w 10000"/>
                <a:gd name="connsiteY4" fmla="*/ 6331 h 10000"/>
                <a:gd name="connsiteX0" fmla="*/ 8980 w 8980"/>
                <a:gd name="connsiteY0" fmla="*/ 6331 h 10000"/>
                <a:gd name="connsiteX1" fmla="*/ 4240 w 8980"/>
                <a:gd name="connsiteY1" fmla="*/ 0 h 10000"/>
                <a:gd name="connsiteX2" fmla="*/ 0 w 8980"/>
                <a:gd name="connsiteY2" fmla="*/ 10000 h 10000"/>
                <a:gd name="connsiteX3" fmla="*/ 7682 w 8980"/>
                <a:gd name="connsiteY3" fmla="*/ 8285 h 10000"/>
                <a:gd name="connsiteX4" fmla="*/ 8980 w 8980"/>
                <a:gd name="connsiteY4" fmla="*/ 6331 h 10000"/>
                <a:gd name="connsiteX0" fmla="*/ 10000 w 10000"/>
                <a:gd name="connsiteY0" fmla="*/ 0 h 3669"/>
                <a:gd name="connsiteX1" fmla="*/ 1243 w 10000"/>
                <a:gd name="connsiteY1" fmla="*/ 1407 h 3669"/>
                <a:gd name="connsiteX2" fmla="*/ 0 w 10000"/>
                <a:gd name="connsiteY2" fmla="*/ 3669 h 3669"/>
                <a:gd name="connsiteX3" fmla="*/ 8555 w 10000"/>
                <a:gd name="connsiteY3" fmla="*/ 1954 h 3669"/>
                <a:gd name="connsiteX4" fmla="*/ 10000 w 10000"/>
                <a:gd name="connsiteY4" fmla="*/ 0 h 3669"/>
                <a:gd name="connsiteX0" fmla="*/ 8878 w 8878"/>
                <a:gd name="connsiteY0" fmla="*/ 639 h 6165"/>
                <a:gd name="connsiteX1" fmla="*/ 1243 w 8878"/>
                <a:gd name="connsiteY1" fmla="*/ 0 h 6165"/>
                <a:gd name="connsiteX2" fmla="*/ 0 w 8878"/>
                <a:gd name="connsiteY2" fmla="*/ 6165 h 6165"/>
                <a:gd name="connsiteX3" fmla="*/ 8555 w 8878"/>
                <a:gd name="connsiteY3" fmla="*/ 1491 h 6165"/>
                <a:gd name="connsiteX4" fmla="*/ 8878 w 8878"/>
                <a:gd name="connsiteY4" fmla="*/ 639 h 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78" h="6165">
                  <a:moveTo>
                    <a:pt x="8878" y="639"/>
                  </a:moveTo>
                  <a:lnTo>
                    <a:pt x="1243" y="0"/>
                  </a:lnTo>
                  <a:lnTo>
                    <a:pt x="0" y="6165"/>
                  </a:lnTo>
                  <a:lnTo>
                    <a:pt x="8555" y="1491"/>
                  </a:lnTo>
                  <a:lnTo>
                    <a:pt x="8878" y="639"/>
                  </a:lnTo>
                  <a:close/>
                </a:path>
              </a:pathLst>
            </a:custGeom>
            <a:solidFill>
              <a:srgbClr val="826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3509674" y="1457279"/>
            <a:ext cx="723596" cy="1454244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19900" b="1">
                <a:solidFill>
                  <a:srgbClr val="5FCACB"/>
                </a:solidFill>
              </a:defRPr>
            </a:lvl1pPr>
          </a:lstStyle>
          <a:p>
            <a:r>
              <a:rPr lang="en-US" altLang="zh-CN" sz="9000" dirty="0">
                <a:solidFill>
                  <a:schemeClr val="accent1"/>
                </a:solidFill>
              </a:rPr>
              <a:t>1</a:t>
            </a:r>
            <a:endParaRPr lang="zh-CN" altLang="en-US" sz="9000" dirty="0">
              <a:solidFill>
                <a:schemeClr val="accent1"/>
              </a:solidFill>
            </a:endParaRPr>
          </a:p>
        </p:txBody>
      </p:sp>
      <p:sp>
        <p:nvSpPr>
          <p:cNvPr id="64" name="文本框 78"/>
          <p:cNvSpPr txBox="1"/>
          <p:nvPr/>
        </p:nvSpPr>
        <p:spPr>
          <a:xfrm>
            <a:off x="2600768" y="3519516"/>
            <a:ext cx="4793620" cy="5770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3300" dirty="0">
                <a:solidFill>
                  <a:schemeClr val="accent1"/>
                </a:solidFill>
              </a:rPr>
              <a:t>设计图片浏览</a:t>
            </a:r>
            <a:r>
              <a:rPr lang="zh-CN" altLang="en-US" sz="3300" dirty="0" smtClean="0">
                <a:solidFill>
                  <a:schemeClr val="accent1"/>
                </a:solidFill>
              </a:rPr>
              <a:t>程序（一）</a:t>
            </a:r>
            <a:endParaRPr lang="zh-CN" altLang="en-US" sz="3300" dirty="0">
              <a:solidFill>
                <a:schemeClr val="accent1"/>
              </a:solidFill>
            </a:endParaRPr>
          </a:p>
        </p:txBody>
      </p:sp>
      <p:grpSp>
        <p:nvGrpSpPr>
          <p:cNvPr id="65" name="组合 64"/>
          <p:cNvGrpSpPr/>
          <p:nvPr/>
        </p:nvGrpSpPr>
        <p:grpSpPr>
          <a:xfrm>
            <a:off x="5494031" y="4777504"/>
            <a:ext cx="3662842" cy="2129365"/>
            <a:chOff x="7325374" y="4777503"/>
            <a:chExt cx="4883789" cy="2129365"/>
          </a:xfrm>
        </p:grpSpPr>
        <p:sp>
          <p:nvSpPr>
            <p:cNvPr id="67" name="Freeform 24"/>
            <p:cNvSpPr>
              <a:spLocks/>
            </p:cNvSpPr>
            <p:nvPr/>
          </p:nvSpPr>
          <p:spPr bwMode="auto">
            <a:xfrm rot="10800000">
              <a:off x="11031618" y="4777503"/>
              <a:ext cx="1164443" cy="933878"/>
            </a:xfrm>
            <a:custGeom>
              <a:avLst/>
              <a:gdLst>
                <a:gd name="T0" fmla="*/ 285 w 1067"/>
                <a:gd name="T1" fmla="*/ 793 h 793"/>
                <a:gd name="T2" fmla="*/ 1067 w 1067"/>
                <a:gd name="T3" fmla="*/ 504 h 793"/>
                <a:gd name="T4" fmla="*/ 0 w 1067"/>
                <a:gd name="T5" fmla="*/ 0 h 793"/>
                <a:gd name="T6" fmla="*/ 285 w 1067"/>
                <a:gd name="T7" fmla="*/ 793 h 793"/>
                <a:gd name="connsiteX0" fmla="*/ 0 w 7329"/>
                <a:gd name="connsiteY0" fmla="*/ 8286 h 8286"/>
                <a:gd name="connsiteX1" fmla="*/ 7329 w 7329"/>
                <a:gd name="connsiteY1" fmla="*/ 4642 h 8286"/>
                <a:gd name="connsiteX2" fmla="*/ 4 w 7329"/>
                <a:gd name="connsiteY2" fmla="*/ 0 h 8286"/>
                <a:gd name="connsiteX3" fmla="*/ 0 w 7329"/>
                <a:gd name="connsiteY3" fmla="*/ 8286 h 8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29" h="8286">
                  <a:moveTo>
                    <a:pt x="0" y="8286"/>
                  </a:moveTo>
                  <a:lnTo>
                    <a:pt x="7329" y="4642"/>
                  </a:lnTo>
                  <a:lnTo>
                    <a:pt x="4" y="0"/>
                  </a:lnTo>
                  <a:cubicBezTo>
                    <a:pt x="3" y="2762"/>
                    <a:pt x="1" y="5524"/>
                    <a:pt x="0" y="8286"/>
                  </a:cubicBez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8" name="Freeform 25"/>
            <p:cNvSpPr>
              <a:spLocks/>
            </p:cNvSpPr>
            <p:nvPr/>
          </p:nvSpPr>
          <p:spPr bwMode="auto">
            <a:xfrm rot="10800000">
              <a:off x="8701256" y="5597567"/>
              <a:ext cx="1588816" cy="1092945"/>
            </a:xfrm>
            <a:custGeom>
              <a:avLst/>
              <a:gdLst>
                <a:gd name="T0" fmla="*/ 284 w 1067"/>
                <a:gd name="T1" fmla="*/ 769 h 769"/>
                <a:gd name="T2" fmla="*/ 1067 w 1067"/>
                <a:gd name="T3" fmla="*/ 481 h 769"/>
                <a:gd name="T4" fmla="*/ 0 w 1067"/>
                <a:gd name="T5" fmla="*/ 0 h 769"/>
                <a:gd name="T6" fmla="*/ 284 w 1067"/>
                <a:gd name="T7" fmla="*/ 769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69">
                  <a:moveTo>
                    <a:pt x="284" y="769"/>
                  </a:moveTo>
                  <a:lnTo>
                    <a:pt x="1067" y="481"/>
                  </a:lnTo>
                  <a:lnTo>
                    <a:pt x="0" y="0"/>
                  </a:lnTo>
                  <a:lnTo>
                    <a:pt x="284" y="769"/>
                  </a:lnTo>
                  <a:close/>
                </a:path>
              </a:pathLst>
            </a:custGeom>
            <a:solidFill>
              <a:srgbClr val="826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9" name="Freeform 26"/>
            <p:cNvSpPr>
              <a:spLocks/>
            </p:cNvSpPr>
            <p:nvPr/>
          </p:nvSpPr>
          <p:spPr bwMode="auto">
            <a:xfrm rot="10800000">
              <a:off x="11454509" y="6084860"/>
              <a:ext cx="754654" cy="776204"/>
            </a:xfrm>
            <a:custGeom>
              <a:avLst/>
              <a:gdLst>
                <a:gd name="T0" fmla="*/ 640 w 783"/>
                <a:gd name="T1" fmla="*/ 0 h 673"/>
                <a:gd name="T2" fmla="*/ 332 w 783"/>
                <a:gd name="T3" fmla="*/ 0 h 673"/>
                <a:gd name="T4" fmla="*/ 0 w 783"/>
                <a:gd name="T5" fmla="*/ 673 h 673"/>
                <a:gd name="T6" fmla="*/ 783 w 783"/>
                <a:gd name="T7" fmla="*/ 384 h 673"/>
                <a:gd name="T8" fmla="*/ 640 w 783"/>
                <a:gd name="T9" fmla="*/ 0 h 673"/>
                <a:gd name="connsiteX0" fmla="*/ 4529 w 6355"/>
                <a:gd name="connsiteY0" fmla="*/ 0 h 8115"/>
                <a:gd name="connsiteX1" fmla="*/ 595 w 6355"/>
                <a:gd name="connsiteY1" fmla="*/ 0 h 8115"/>
                <a:gd name="connsiteX2" fmla="*/ 0 w 6355"/>
                <a:gd name="connsiteY2" fmla="*/ 8115 h 8115"/>
                <a:gd name="connsiteX3" fmla="*/ 6355 w 6355"/>
                <a:gd name="connsiteY3" fmla="*/ 5706 h 8115"/>
                <a:gd name="connsiteX4" fmla="*/ 4529 w 6355"/>
                <a:gd name="connsiteY4" fmla="*/ 0 h 8115"/>
                <a:gd name="connsiteX0" fmla="*/ 7312 w 10185"/>
                <a:gd name="connsiteY0" fmla="*/ 0 h 10000"/>
                <a:gd name="connsiteX1" fmla="*/ 78 w 10185"/>
                <a:gd name="connsiteY1" fmla="*/ 0 h 10000"/>
                <a:gd name="connsiteX2" fmla="*/ 185 w 10185"/>
                <a:gd name="connsiteY2" fmla="*/ 10000 h 10000"/>
                <a:gd name="connsiteX3" fmla="*/ 10185 w 10185"/>
                <a:gd name="connsiteY3" fmla="*/ 7031 h 10000"/>
                <a:gd name="connsiteX4" fmla="*/ 7312 w 10185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85" h="10000">
                  <a:moveTo>
                    <a:pt x="7312" y="0"/>
                  </a:moveTo>
                  <a:lnTo>
                    <a:pt x="78" y="0"/>
                  </a:lnTo>
                  <a:cubicBezTo>
                    <a:pt x="-233" y="3333"/>
                    <a:pt x="497" y="6667"/>
                    <a:pt x="185" y="10000"/>
                  </a:cubicBezTo>
                  <a:lnTo>
                    <a:pt x="10185" y="7031"/>
                  </a:lnTo>
                  <a:lnTo>
                    <a:pt x="7312" y="0"/>
                  </a:lnTo>
                  <a:close/>
                </a:path>
              </a:pathLst>
            </a:custGeom>
            <a:solidFill>
              <a:srgbClr val="5FCACB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0" name="Freeform 27"/>
            <p:cNvSpPr>
              <a:spLocks/>
            </p:cNvSpPr>
            <p:nvPr/>
          </p:nvSpPr>
          <p:spPr bwMode="auto">
            <a:xfrm rot="10800000">
              <a:off x="10290072" y="5188245"/>
              <a:ext cx="1164437" cy="1502267"/>
            </a:xfrm>
            <a:custGeom>
              <a:avLst/>
              <a:gdLst>
                <a:gd name="T0" fmla="*/ 284 w 782"/>
                <a:gd name="T1" fmla="*/ 1057 h 1057"/>
                <a:gd name="T2" fmla="*/ 782 w 782"/>
                <a:gd name="T3" fmla="*/ 0 h 1057"/>
                <a:gd name="T4" fmla="*/ 0 w 782"/>
                <a:gd name="T5" fmla="*/ 264 h 1057"/>
                <a:gd name="T6" fmla="*/ 284 w 782"/>
                <a:gd name="T7" fmla="*/ 1057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2" h="1057">
                  <a:moveTo>
                    <a:pt x="284" y="1057"/>
                  </a:moveTo>
                  <a:lnTo>
                    <a:pt x="782" y="0"/>
                  </a:lnTo>
                  <a:lnTo>
                    <a:pt x="0" y="264"/>
                  </a:lnTo>
                  <a:lnTo>
                    <a:pt x="284" y="1057"/>
                  </a:lnTo>
                  <a:close/>
                </a:path>
              </a:pathLst>
            </a:custGeom>
            <a:solidFill>
              <a:srgbClr val="5FCACB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1" name="Freeform 29"/>
            <p:cNvSpPr>
              <a:spLocks/>
            </p:cNvSpPr>
            <p:nvPr/>
          </p:nvSpPr>
          <p:spPr bwMode="auto">
            <a:xfrm rot="10800000">
              <a:off x="7536819" y="6006888"/>
              <a:ext cx="1517342" cy="854174"/>
            </a:xfrm>
            <a:custGeom>
              <a:avLst/>
              <a:gdLst>
                <a:gd name="T0" fmla="*/ 308 w 1019"/>
                <a:gd name="T1" fmla="*/ 0 h 601"/>
                <a:gd name="T2" fmla="*/ 0 w 1019"/>
                <a:gd name="T3" fmla="*/ 0 h 601"/>
                <a:gd name="T4" fmla="*/ 237 w 1019"/>
                <a:gd name="T5" fmla="*/ 601 h 601"/>
                <a:gd name="T6" fmla="*/ 1019 w 1019"/>
                <a:gd name="T7" fmla="*/ 312 h 601"/>
                <a:gd name="T8" fmla="*/ 1019 w 1019"/>
                <a:gd name="T9" fmla="*/ 312 h 601"/>
                <a:gd name="T10" fmla="*/ 308 w 1019"/>
                <a:gd name="T11" fmla="*/ 0 h 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9" h="601">
                  <a:moveTo>
                    <a:pt x="308" y="0"/>
                  </a:moveTo>
                  <a:lnTo>
                    <a:pt x="0" y="0"/>
                  </a:lnTo>
                  <a:lnTo>
                    <a:pt x="237" y="601"/>
                  </a:lnTo>
                  <a:lnTo>
                    <a:pt x="1019" y="312"/>
                  </a:lnTo>
                  <a:lnTo>
                    <a:pt x="1019" y="312"/>
                  </a:lnTo>
                  <a:lnTo>
                    <a:pt x="308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2" name="Freeform 30"/>
            <p:cNvSpPr>
              <a:spLocks/>
            </p:cNvSpPr>
            <p:nvPr/>
          </p:nvSpPr>
          <p:spPr bwMode="auto">
            <a:xfrm rot="10800000">
              <a:off x="7325374" y="6417631"/>
              <a:ext cx="388642" cy="443431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3" name="Freeform 26"/>
            <p:cNvSpPr>
              <a:spLocks/>
            </p:cNvSpPr>
            <p:nvPr/>
          </p:nvSpPr>
          <p:spPr bwMode="auto">
            <a:xfrm rot="10800000">
              <a:off x="9362034" y="6690512"/>
              <a:ext cx="929528" cy="216356"/>
            </a:xfrm>
            <a:custGeom>
              <a:avLst/>
              <a:gdLst>
                <a:gd name="T0" fmla="*/ 640 w 783"/>
                <a:gd name="T1" fmla="*/ 0 h 673"/>
                <a:gd name="T2" fmla="*/ 332 w 783"/>
                <a:gd name="T3" fmla="*/ 0 h 673"/>
                <a:gd name="T4" fmla="*/ 0 w 783"/>
                <a:gd name="T5" fmla="*/ 673 h 673"/>
                <a:gd name="T6" fmla="*/ 783 w 783"/>
                <a:gd name="T7" fmla="*/ 384 h 673"/>
                <a:gd name="T8" fmla="*/ 640 w 783"/>
                <a:gd name="T9" fmla="*/ 0 h 673"/>
                <a:gd name="connsiteX0" fmla="*/ 8980 w 10000"/>
                <a:gd name="connsiteY0" fmla="*/ 6331 h 10000"/>
                <a:gd name="connsiteX1" fmla="*/ 4240 w 10000"/>
                <a:gd name="connsiteY1" fmla="*/ 0 h 10000"/>
                <a:gd name="connsiteX2" fmla="*/ 0 w 10000"/>
                <a:gd name="connsiteY2" fmla="*/ 10000 h 10000"/>
                <a:gd name="connsiteX3" fmla="*/ 10000 w 10000"/>
                <a:gd name="connsiteY3" fmla="*/ 5706 h 10000"/>
                <a:gd name="connsiteX4" fmla="*/ 8980 w 10000"/>
                <a:gd name="connsiteY4" fmla="*/ 6331 h 10000"/>
                <a:gd name="connsiteX0" fmla="*/ 8980 w 8980"/>
                <a:gd name="connsiteY0" fmla="*/ 6331 h 10000"/>
                <a:gd name="connsiteX1" fmla="*/ 4240 w 8980"/>
                <a:gd name="connsiteY1" fmla="*/ 0 h 10000"/>
                <a:gd name="connsiteX2" fmla="*/ 0 w 8980"/>
                <a:gd name="connsiteY2" fmla="*/ 10000 h 10000"/>
                <a:gd name="connsiteX3" fmla="*/ 7682 w 8980"/>
                <a:gd name="connsiteY3" fmla="*/ 8285 h 10000"/>
                <a:gd name="connsiteX4" fmla="*/ 8980 w 8980"/>
                <a:gd name="connsiteY4" fmla="*/ 6331 h 10000"/>
                <a:gd name="connsiteX0" fmla="*/ 10000 w 10000"/>
                <a:gd name="connsiteY0" fmla="*/ 0 h 3669"/>
                <a:gd name="connsiteX1" fmla="*/ 1243 w 10000"/>
                <a:gd name="connsiteY1" fmla="*/ 1407 h 3669"/>
                <a:gd name="connsiteX2" fmla="*/ 0 w 10000"/>
                <a:gd name="connsiteY2" fmla="*/ 3669 h 3669"/>
                <a:gd name="connsiteX3" fmla="*/ 8555 w 10000"/>
                <a:gd name="connsiteY3" fmla="*/ 1954 h 3669"/>
                <a:gd name="connsiteX4" fmla="*/ 10000 w 10000"/>
                <a:gd name="connsiteY4" fmla="*/ 0 h 3669"/>
                <a:gd name="connsiteX0" fmla="*/ 8878 w 8878"/>
                <a:gd name="connsiteY0" fmla="*/ 639 h 6165"/>
                <a:gd name="connsiteX1" fmla="*/ 1243 w 8878"/>
                <a:gd name="connsiteY1" fmla="*/ 0 h 6165"/>
                <a:gd name="connsiteX2" fmla="*/ 0 w 8878"/>
                <a:gd name="connsiteY2" fmla="*/ 6165 h 6165"/>
                <a:gd name="connsiteX3" fmla="*/ 8555 w 8878"/>
                <a:gd name="connsiteY3" fmla="*/ 1491 h 6165"/>
                <a:gd name="connsiteX4" fmla="*/ 8878 w 8878"/>
                <a:gd name="connsiteY4" fmla="*/ 639 h 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78" h="6165">
                  <a:moveTo>
                    <a:pt x="8878" y="639"/>
                  </a:moveTo>
                  <a:lnTo>
                    <a:pt x="1243" y="0"/>
                  </a:lnTo>
                  <a:lnTo>
                    <a:pt x="0" y="6165"/>
                  </a:lnTo>
                  <a:lnTo>
                    <a:pt x="8555" y="1491"/>
                  </a:lnTo>
                  <a:lnTo>
                    <a:pt x="8878" y="639"/>
                  </a:lnTo>
                  <a:close/>
                </a:path>
              </a:pathLst>
            </a:custGeom>
            <a:solidFill>
              <a:srgbClr val="826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77" name="组合 76"/>
          <p:cNvGrpSpPr/>
          <p:nvPr/>
        </p:nvGrpSpPr>
        <p:grpSpPr>
          <a:xfrm rot="2484086">
            <a:off x="2187276" y="3348277"/>
            <a:ext cx="304580" cy="1155987"/>
            <a:chOff x="4454660" y="3810474"/>
            <a:chExt cx="406107" cy="1155987"/>
          </a:xfrm>
        </p:grpSpPr>
        <p:sp>
          <p:nvSpPr>
            <p:cNvPr id="78" name="Freeform 16"/>
            <p:cNvSpPr>
              <a:spLocks/>
            </p:cNvSpPr>
            <p:nvPr/>
          </p:nvSpPr>
          <p:spPr bwMode="auto">
            <a:xfrm flipV="1">
              <a:off x="4459674" y="3810474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9" name="Freeform 30"/>
            <p:cNvSpPr>
              <a:spLocks/>
            </p:cNvSpPr>
            <p:nvPr/>
          </p:nvSpPr>
          <p:spPr bwMode="auto">
            <a:xfrm rot="15296182">
              <a:off x="4522923" y="4261161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0" name="Freeform 12"/>
            <p:cNvSpPr>
              <a:spLocks/>
            </p:cNvSpPr>
            <p:nvPr/>
          </p:nvSpPr>
          <p:spPr bwMode="auto">
            <a:xfrm rot="7160246">
              <a:off x="4384500" y="4490194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81" name="组合 80"/>
          <p:cNvGrpSpPr/>
          <p:nvPr/>
        </p:nvGrpSpPr>
        <p:grpSpPr>
          <a:xfrm rot="13396910" flipV="1">
            <a:off x="7294625" y="3912248"/>
            <a:ext cx="304580" cy="1155987"/>
            <a:chOff x="11762339" y="3746221"/>
            <a:chExt cx="406107" cy="1155987"/>
          </a:xfrm>
        </p:grpSpPr>
        <p:sp>
          <p:nvSpPr>
            <p:cNvPr id="82" name="Freeform 16"/>
            <p:cNvSpPr>
              <a:spLocks/>
            </p:cNvSpPr>
            <p:nvPr/>
          </p:nvSpPr>
          <p:spPr bwMode="auto">
            <a:xfrm flipV="1">
              <a:off x="11767353" y="3746221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" name="Freeform 30"/>
            <p:cNvSpPr>
              <a:spLocks/>
            </p:cNvSpPr>
            <p:nvPr/>
          </p:nvSpPr>
          <p:spPr bwMode="auto">
            <a:xfrm rot="15296182">
              <a:off x="11830602" y="4196908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" name="Freeform 12"/>
            <p:cNvSpPr>
              <a:spLocks/>
            </p:cNvSpPr>
            <p:nvPr/>
          </p:nvSpPr>
          <p:spPr bwMode="auto">
            <a:xfrm rot="7160246">
              <a:off x="11692179" y="4425941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316041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014676" y="2905364"/>
            <a:ext cx="533030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什么是文件操作控件？</a:t>
            </a:r>
            <a:endParaRPr lang="zh-CN" altLang="en-US" sz="4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65917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82199" y="979695"/>
            <a:ext cx="772282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用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驱动器列表框可以显示计貪机上的所有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磁盘驱动器。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just"/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驱动器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列表框除了列表框所共有的属性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外，还有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一个独特的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属性：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just"/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Drive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，它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可以在程序运行时返回和设置选择的驱动器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名称。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just"/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文件夹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列表框是用来显示文件夹和路径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的。如果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在窗体中创建了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文件夹列表框，双击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其中的某个文件夹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时，它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就会自动显示下一级的所有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文件夹。它也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有一个特殊的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属性，叫</a:t>
            </a: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Path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，是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用来返回或设置当前文件夹列表框的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路径。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just"/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文件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列表框对象有两个重要的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属性：</a:t>
            </a: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Path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属性和</a:t>
            </a: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File Name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属性。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just"/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它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的</a:t>
            </a: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Path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属性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与文件夹列表框对象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的</a:t>
            </a: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Path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属性一样，用来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显示文件的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路径，目的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就是检索路径更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方便。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just"/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File Name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属性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用来返回或设置所选文件的路径和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文件名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2028579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046603" y="1185343"/>
            <a:ext cx="729316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用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驱动器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列表框、文件夹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列表框和文件列表框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等，制作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一个图片浏览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的程序。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just"/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新建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一个工程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文件，设计程序界面。包括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一个驱动器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列表框、一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个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文件夹列表框、一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个文件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列表框、一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个文本框和一个图像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框。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5656" y="3509861"/>
            <a:ext cx="2595997" cy="2412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9972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49995" y="924028"/>
            <a:ext cx="80312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驱动器列表框、文件夹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列表框和文件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列表框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在默认状态下是不关联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的，需要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编写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程序代码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来实现它们之间的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关联。</a:t>
            </a:r>
            <a:endParaRPr lang="en-US" altLang="zh-CN" sz="2000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just"/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双击窗体，在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代码窗口中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输入代码，实现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对驱动器列表框和文件夹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列表框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的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初始化（</a:t>
            </a: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Initialization)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6679" y="2996589"/>
            <a:ext cx="3022603" cy="189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31994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92366" y="1188432"/>
            <a:ext cx="781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双击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驱动器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列表框，输入代码，建立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驱动器列表框与文件夹列表框的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关联。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205" y="2132281"/>
            <a:ext cx="2200000" cy="1015873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892366" y="3259603"/>
            <a:ext cx="781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双击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文件夹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列表框，输入代码，建立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文件夹列表框与文件列表框的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关联。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3206" y="4314901"/>
            <a:ext cx="2142857" cy="1295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2437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92366" y="1188433"/>
            <a:ext cx="78109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设置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文本框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的</a:t>
            </a: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Text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属性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值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为“*</a:t>
            </a: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.jpg”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或“</a:t>
            </a: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*.bmp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”，用来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指定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显示图片的文件类型。</a:t>
            </a:r>
            <a:endParaRPr lang="en-US" altLang="zh-CN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just"/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双击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文件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列表框，在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代码窗口中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输入如下代码：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367" y="2542650"/>
            <a:ext cx="4371429" cy="876191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892366" y="3553387"/>
            <a:ext cx="781096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其中，</a:t>
            </a: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Picture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是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图像框控件的一个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属性，用来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设置要显示的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图片；</a:t>
            </a:r>
            <a:r>
              <a:rPr lang="en-US" altLang="zh-CN" sz="2000" dirty="0" err="1" smtClean="0">
                <a:latin typeface="楷体" panose="02010609060101010101" pitchFamily="49" charset="-122"/>
                <a:ea typeface="楷体" panose="02010609060101010101" pitchFamily="49" charset="-122"/>
              </a:rPr>
              <a:t>Loacl</a:t>
            </a: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en-US" altLang="zh-CN" sz="2000" dirty="0" err="1" smtClean="0">
                <a:latin typeface="楷体" panose="02010609060101010101" pitchFamily="49" charset="-122"/>
                <a:ea typeface="楷体" panose="02010609060101010101" pitchFamily="49" charset="-122"/>
              </a:rPr>
              <a:t>Piclure</a:t>
            </a: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()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是</a:t>
            </a: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VB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提供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的一个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函数，用来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动态地加载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图片。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just"/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“File1.Path&amp;"\"&amp; </a:t>
            </a:r>
            <a:r>
              <a:rPr lang="en-US" altLang="zh-CN" sz="2000" dirty="0" err="1" smtClean="0">
                <a:latin typeface="楷体" panose="02010609060101010101" pitchFamily="49" charset="-122"/>
                <a:ea typeface="楷体" panose="02010609060101010101" pitchFamily="49" charset="-122"/>
              </a:rPr>
              <a:t>Filel.File</a:t>
            </a: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Name”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表示用“</a:t>
            </a:r>
            <a:r>
              <a:rPr lang="en-US" altLang="zh-CN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&amp;”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将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文件路径和文件名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连结起来，组成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一个完整的包含路径的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文件名。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just"/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代码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编写完毕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后，运行程序，看看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程序的运行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效果。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757406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6473" y="-82089"/>
            <a:ext cx="8603729" cy="4511524"/>
            <a:chOff x="-38101" y="-105446"/>
            <a:chExt cx="12230101" cy="5039241"/>
          </a:xfrm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376237" y="2912907"/>
              <a:ext cx="1241425" cy="1716088"/>
            </a:xfrm>
            <a:custGeom>
              <a:avLst/>
              <a:gdLst>
                <a:gd name="T0" fmla="*/ 284 w 782"/>
                <a:gd name="T1" fmla="*/ 1081 h 1081"/>
                <a:gd name="T2" fmla="*/ 782 w 782"/>
                <a:gd name="T3" fmla="*/ 0 h 1081"/>
                <a:gd name="T4" fmla="*/ 0 w 782"/>
                <a:gd name="T5" fmla="*/ 288 h 1081"/>
                <a:gd name="T6" fmla="*/ 284 w 782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2" h="1081">
                  <a:moveTo>
                    <a:pt x="284" y="1081"/>
                  </a:moveTo>
                  <a:lnTo>
                    <a:pt x="782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F58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-38101" y="4209895"/>
              <a:ext cx="865188" cy="723900"/>
            </a:xfrm>
            <a:custGeom>
              <a:avLst/>
              <a:gdLst>
                <a:gd name="T0" fmla="*/ 0 w 545"/>
                <a:gd name="T1" fmla="*/ 0 h 456"/>
                <a:gd name="T2" fmla="*/ 0 w 545"/>
                <a:gd name="T3" fmla="*/ 456 h 456"/>
                <a:gd name="T4" fmla="*/ 545 w 545"/>
                <a:gd name="T5" fmla="*/ 264 h 456"/>
                <a:gd name="T6" fmla="*/ 545 w 545"/>
                <a:gd name="T7" fmla="*/ 264 h 456"/>
                <a:gd name="T8" fmla="*/ 545 w 545"/>
                <a:gd name="T9" fmla="*/ 264 h 456"/>
                <a:gd name="T10" fmla="*/ 0 w 545"/>
                <a:gd name="T11" fmla="*/ 0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5" h="456">
                  <a:moveTo>
                    <a:pt x="0" y="0"/>
                  </a:moveTo>
                  <a:lnTo>
                    <a:pt x="0" y="456"/>
                  </a:lnTo>
                  <a:lnTo>
                    <a:pt x="545" y="264"/>
                  </a:lnTo>
                  <a:lnTo>
                    <a:pt x="545" y="264"/>
                  </a:lnTo>
                  <a:lnTo>
                    <a:pt x="545" y="2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8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8"/>
            <p:cNvSpPr>
              <a:spLocks/>
            </p:cNvSpPr>
            <p:nvPr/>
          </p:nvSpPr>
          <p:spPr bwMode="auto">
            <a:xfrm>
              <a:off x="1617662" y="2912907"/>
              <a:ext cx="1693863" cy="1258888"/>
            </a:xfrm>
            <a:custGeom>
              <a:avLst/>
              <a:gdLst>
                <a:gd name="T0" fmla="*/ 0 w 1067"/>
                <a:gd name="T1" fmla="*/ 0 h 793"/>
                <a:gd name="T2" fmla="*/ 285 w 1067"/>
                <a:gd name="T3" fmla="*/ 793 h 793"/>
                <a:gd name="T4" fmla="*/ 1067 w 1067"/>
                <a:gd name="T5" fmla="*/ 505 h 793"/>
                <a:gd name="T6" fmla="*/ 0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0" y="0"/>
                  </a:moveTo>
                  <a:lnTo>
                    <a:pt x="285" y="793"/>
                  </a:lnTo>
                  <a:lnTo>
                    <a:pt x="1067" y="5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8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-38101" y="2225520"/>
              <a:ext cx="414338" cy="1296988"/>
            </a:xfrm>
            <a:custGeom>
              <a:avLst/>
              <a:gdLst>
                <a:gd name="T0" fmla="*/ 0 w 261"/>
                <a:gd name="T1" fmla="*/ 817 h 817"/>
                <a:gd name="T2" fmla="*/ 261 w 261"/>
                <a:gd name="T3" fmla="*/ 721 h 817"/>
                <a:gd name="T4" fmla="*/ 0 w 261"/>
                <a:gd name="T5" fmla="*/ 0 h 817"/>
                <a:gd name="T6" fmla="*/ 0 w 261"/>
                <a:gd name="T7" fmla="*/ 817 h 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1" h="817">
                  <a:moveTo>
                    <a:pt x="0" y="817"/>
                  </a:moveTo>
                  <a:lnTo>
                    <a:pt x="261" y="721"/>
                  </a:lnTo>
                  <a:lnTo>
                    <a:pt x="0" y="0"/>
                  </a:lnTo>
                  <a:lnTo>
                    <a:pt x="0" y="817"/>
                  </a:lnTo>
                  <a:close/>
                </a:path>
              </a:pathLst>
            </a:custGeom>
            <a:solidFill>
              <a:srgbClr val="F58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714374" y="14132"/>
              <a:ext cx="1693863" cy="1220788"/>
            </a:xfrm>
            <a:custGeom>
              <a:avLst/>
              <a:gdLst>
                <a:gd name="T0" fmla="*/ 711 w 1067"/>
                <a:gd name="T1" fmla="*/ 0 h 769"/>
                <a:gd name="T2" fmla="*/ 0 w 1067"/>
                <a:gd name="T3" fmla="*/ 264 h 769"/>
                <a:gd name="T4" fmla="*/ 0 w 1067"/>
                <a:gd name="T5" fmla="*/ 264 h 769"/>
                <a:gd name="T6" fmla="*/ 0 w 1067"/>
                <a:gd name="T7" fmla="*/ 264 h 769"/>
                <a:gd name="T8" fmla="*/ 1067 w 1067"/>
                <a:gd name="T9" fmla="*/ 769 h 769"/>
                <a:gd name="T10" fmla="*/ 783 w 1067"/>
                <a:gd name="T11" fmla="*/ 0 h 769"/>
                <a:gd name="T12" fmla="*/ 711 w 1067"/>
                <a:gd name="T13" fmla="*/ 0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67" h="769">
                  <a:moveTo>
                    <a:pt x="711" y="0"/>
                  </a:moveTo>
                  <a:lnTo>
                    <a:pt x="0" y="264"/>
                  </a:lnTo>
                  <a:lnTo>
                    <a:pt x="0" y="264"/>
                  </a:lnTo>
                  <a:lnTo>
                    <a:pt x="0" y="264"/>
                  </a:lnTo>
                  <a:lnTo>
                    <a:pt x="1067" y="769"/>
                  </a:lnTo>
                  <a:lnTo>
                    <a:pt x="783" y="0"/>
                  </a:lnTo>
                  <a:lnTo>
                    <a:pt x="711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-38101" y="433232"/>
              <a:ext cx="1204913" cy="1677988"/>
            </a:xfrm>
            <a:custGeom>
              <a:avLst/>
              <a:gdLst>
                <a:gd name="T0" fmla="*/ 0 w 759"/>
                <a:gd name="T1" fmla="*/ 1009 h 1057"/>
                <a:gd name="T2" fmla="*/ 0 w 759"/>
                <a:gd name="T3" fmla="*/ 1057 h 1057"/>
                <a:gd name="T4" fmla="*/ 759 w 759"/>
                <a:gd name="T5" fmla="*/ 769 h 1057"/>
                <a:gd name="T6" fmla="*/ 474 w 759"/>
                <a:gd name="T7" fmla="*/ 0 h 1057"/>
                <a:gd name="T8" fmla="*/ 0 w 759"/>
                <a:gd name="T9" fmla="*/ 1009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9" h="1057">
                  <a:moveTo>
                    <a:pt x="0" y="1009"/>
                  </a:moveTo>
                  <a:lnTo>
                    <a:pt x="0" y="1057"/>
                  </a:lnTo>
                  <a:lnTo>
                    <a:pt x="759" y="769"/>
                  </a:lnTo>
                  <a:lnTo>
                    <a:pt x="474" y="0"/>
                  </a:lnTo>
                  <a:lnTo>
                    <a:pt x="0" y="1009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1617662" y="2455707"/>
              <a:ext cx="1693863" cy="1258888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13"/>
            <p:cNvSpPr>
              <a:spLocks/>
            </p:cNvSpPr>
            <p:nvPr/>
          </p:nvSpPr>
          <p:spPr bwMode="auto">
            <a:xfrm>
              <a:off x="1166812" y="1234920"/>
              <a:ext cx="1241425" cy="1677988"/>
            </a:xfrm>
            <a:custGeom>
              <a:avLst/>
              <a:gdLst>
                <a:gd name="T0" fmla="*/ 0 w 782"/>
                <a:gd name="T1" fmla="*/ 264 h 1057"/>
                <a:gd name="T2" fmla="*/ 284 w 782"/>
                <a:gd name="T3" fmla="*/ 1057 h 1057"/>
                <a:gd name="T4" fmla="*/ 782 w 782"/>
                <a:gd name="T5" fmla="*/ 0 h 1057"/>
                <a:gd name="T6" fmla="*/ 0 w 782"/>
                <a:gd name="T7" fmla="*/ 264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2" h="1057">
                  <a:moveTo>
                    <a:pt x="0" y="264"/>
                  </a:moveTo>
                  <a:lnTo>
                    <a:pt x="284" y="1057"/>
                  </a:lnTo>
                  <a:lnTo>
                    <a:pt x="782" y="0"/>
                  </a:lnTo>
                  <a:lnTo>
                    <a:pt x="0" y="264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auto">
            <a:xfrm>
              <a:off x="4102099" y="1539720"/>
              <a:ext cx="1203325" cy="171608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2859087" y="776132"/>
              <a:ext cx="1243013" cy="1679575"/>
            </a:xfrm>
            <a:custGeom>
              <a:avLst/>
              <a:gdLst>
                <a:gd name="T0" fmla="*/ 498 w 783"/>
                <a:gd name="T1" fmla="*/ 0 h 1058"/>
                <a:gd name="T2" fmla="*/ 0 w 783"/>
                <a:gd name="T3" fmla="*/ 1058 h 1058"/>
                <a:gd name="T4" fmla="*/ 783 w 783"/>
                <a:gd name="T5" fmla="*/ 769 h 1058"/>
                <a:gd name="T6" fmla="*/ 498 w 783"/>
                <a:gd name="T7" fmla="*/ 0 h 10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3" h="1058">
                  <a:moveTo>
                    <a:pt x="498" y="0"/>
                  </a:moveTo>
                  <a:lnTo>
                    <a:pt x="0" y="1058"/>
                  </a:lnTo>
                  <a:lnTo>
                    <a:pt x="783" y="769"/>
                  </a:lnTo>
                  <a:lnTo>
                    <a:pt x="498" y="0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auto">
            <a:xfrm>
              <a:off x="1957387" y="14132"/>
              <a:ext cx="1692275" cy="1220788"/>
            </a:xfrm>
            <a:custGeom>
              <a:avLst/>
              <a:gdLst>
                <a:gd name="T0" fmla="*/ 0 w 1066"/>
                <a:gd name="T1" fmla="*/ 0 h 769"/>
                <a:gd name="T2" fmla="*/ 284 w 1066"/>
                <a:gd name="T3" fmla="*/ 769 h 769"/>
                <a:gd name="T4" fmla="*/ 1066 w 1066"/>
                <a:gd name="T5" fmla="*/ 480 h 769"/>
                <a:gd name="T6" fmla="*/ 47 w 1066"/>
                <a:gd name="T7" fmla="*/ 0 h 769"/>
                <a:gd name="T8" fmla="*/ 0 w 1066"/>
                <a:gd name="T9" fmla="*/ 0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6" h="769">
                  <a:moveTo>
                    <a:pt x="0" y="0"/>
                  </a:moveTo>
                  <a:lnTo>
                    <a:pt x="284" y="769"/>
                  </a:lnTo>
                  <a:lnTo>
                    <a:pt x="1066" y="480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2859087" y="2455707"/>
              <a:ext cx="1693863" cy="1258888"/>
            </a:xfrm>
            <a:custGeom>
              <a:avLst/>
              <a:gdLst>
                <a:gd name="T0" fmla="*/ 285 w 1067"/>
                <a:gd name="T1" fmla="*/ 793 h 793"/>
                <a:gd name="T2" fmla="*/ 1067 w 1067"/>
                <a:gd name="T3" fmla="*/ 504 h 793"/>
                <a:gd name="T4" fmla="*/ 0 w 1067"/>
                <a:gd name="T5" fmla="*/ 0 h 793"/>
                <a:gd name="T6" fmla="*/ 285 w 1067"/>
                <a:gd name="T7" fmla="*/ 793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285" y="793"/>
                  </a:moveTo>
                  <a:lnTo>
                    <a:pt x="1067" y="504"/>
                  </a:lnTo>
                  <a:lnTo>
                    <a:pt x="0" y="0"/>
                  </a:lnTo>
                  <a:lnTo>
                    <a:pt x="285" y="793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2031999" y="14132"/>
              <a:ext cx="1617663" cy="762000"/>
            </a:xfrm>
            <a:custGeom>
              <a:avLst/>
              <a:gdLst>
                <a:gd name="T0" fmla="*/ 0 w 1019"/>
                <a:gd name="T1" fmla="*/ 0 h 480"/>
                <a:gd name="T2" fmla="*/ 1019 w 1019"/>
                <a:gd name="T3" fmla="*/ 480 h 480"/>
                <a:gd name="T4" fmla="*/ 853 w 1019"/>
                <a:gd name="T5" fmla="*/ 0 h 480"/>
                <a:gd name="T6" fmla="*/ 0 w 1019"/>
                <a:gd name="T7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9" h="480">
                  <a:moveTo>
                    <a:pt x="0" y="0"/>
                  </a:moveTo>
                  <a:lnTo>
                    <a:pt x="1019" y="480"/>
                  </a:lnTo>
                  <a:lnTo>
                    <a:pt x="85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FCA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21"/>
            <p:cNvSpPr>
              <a:spLocks/>
            </p:cNvSpPr>
            <p:nvPr/>
          </p:nvSpPr>
          <p:spPr bwMode="auto">
            <a:xfrm>
              <a:off x="3649662" y="14132"/>
              <a:ext cx="1241425" cy="762000"/>
            </a:xfrm>
            <a:custGeom>
              <a:avLst/>
              <a:gdLst>
                <a:gd name="T0" fmla="*/ 214 w 782"/>
                <a:gd name="T1" fmla="*/ 0 h 480"/>
                <a:gd name="T2" fmla="*/ 0 w 782"/>
                <a:gd name="T3" fmla="*/ 480 h 480"/>
                <a:gd name="T4" fmla="*/ 782 w 782"/>
                <a:gd name="T5" fmla="*/ 192 h 480"/>
                <a:gd name="T6" fmla="*/ 711 w 782"/>
                <a:gd name="T7" fmla="*/ 0 h 480"/>
                <a:gd name="T8" fmla="*/ 214 w 782"/>
                <a:gd name="T9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2" h="480">
                  <a:moveTo>
                    <a:pt x="214" y="0"/>
                  </a:moveTo>
                  <a:lnTo>
                    <a:pt x="0" y="480"/>
                  </a:lnTo>
                  <a:lnTo>
                    <a:pt x="782" y="192"/>
                  </a:lnTo>
                  <a:lnTo>
                    <a:pt x="711" y="0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5FCA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22"/>
            <p:cNvSpPr>
              <a:spLocks/>
            </p:cNvSpPr>
            <p:nvPr/>
          </p:nvSpPr>
          <p:spPr bwMode="auto">
            <a:xfrm>
              <a:off x="4891087" y="14132"/>
              <a:ext cx="1130300" cy="1525588"/>
            </a:xfrm>
            <a:custGeom>
              <a:avLst/>
              <a:gdLst>
                <a:gd name="T0" fmla="*/ 498 w 712"/>
                <a:gd name="T1" fmla="*/ 0 h 961"/>
                <a:gd name="T2" fmla="*/ 0 w 712"/>
                <a:gd name="T3" fmla="*/ 192 h 961"/>
                <a:gd name="T4" fmla="*/ 261 w 712"/>
                <a:gd name="T5" fmla="*/ 961 h 961"/>
                <a:gd name="T6" fmla="*/ 712 w 712"/>
                <a:gd name="T7" fmla="*/ 0 h 961"/>
                <a:gd name="T8" fmla="*/ 498 w 712"/>
                <a:gd name="T9" fmla="*/ 0 h 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2" h="961">
                  <a:moveTo>
                    <a:pt x="498" y="0"/>
                  </a:moveTo>
                  <a:lnTo>
                    <a:pt x="0" y="192"/>
                  </a:lnTo>
                  <a:lnTo>
                    <a:pt x="261" y="961"/>
                  </a:lnTo>
                  <a:lnTo>
                    <a:pt x="712" y="0"/>
                  </a:lnTo>
                  <a:lnTo>
                    <a:pt x="498" y="0"/>
                  </a:lnTo>
                  <a:close/>
                </a:path>
              </a:pathLst>
            </a:custGeom>
            <a:solidFill>
              <a:srgbClr val="5FCA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23"/>
            <p:cNvSpPr>
              <a:spLocks/>
            </p:cNvSpPr>
            <p:nvPr/>
          </p:nvSpPr>
          <p:spPr bwMode="auto">
            <a:xfrm>
              <a:off x="5305424" y="1082520"/>
              <a:ext cx="1693863" cy="1258888"/>
            </a:xfrm>
            <a:custGeom>
              <a:avLst/>
              <a:gdLst>
                <a:gd name="T0" fmla="*/ 0 w 1067"/>
                <a:gd name="T1" fmla="*/ 288 h 793"/>
                <a:gd name="T2" fmla="*/ 1067 w 1067"/>
                <a:gd name="T3" fmla="*/ 793 h 793"/>
                <a:gd name="T4" fmla="*/ 782 w 1067"/>
                <a:gd name="T5" fmla="*/ 0 h 793"/>
                <a:gd name="T6" fmla="*/ 0 w 1067"/>
                <a:gd name="T7" fmla="*/ 288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0" y="288"/>
                  </a:moveTo>
                  <a:lnTo>
                    <a:pt x="1067" y="793"/>
                  </a:lnTo>
                  <a:lnTo>
                    <a:pt x="782" y="0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5FCA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auto">
            <a:xfrm>
              <a:off x="6546849" y="1082520"/>
              <a:ext cx="1693863" cy="1258888"/>
            </a:xfrm>
            <a:custGeom>
              <a:avLst/>
              <a:gdLst>
                <a:gd name="T0" fmla="*/ 285 w 1067"/>
                <a:gd name="T1" fmla="*/ 793 h 793"/>
                <a:gd name="T2" fmla="*/ 1067 w 1067"/>
                <a:gd name="T3" fmla="*/ 504 h 793"/>
                <a:gd name="T4" fmla="*/ 0 w 1067"/>
                <a:gd name="T5" fmla="*/ 0 h 793"/>
                <a:gd name="T6" fmla="*/ 285 w 1067"/>
                <a:gd name="T7" fmla="*/ 793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285" y="793"/>
                  </a:moveTo>
                  <a:lnTo>
                    <a:pt x="1067" y="504"/>
                  </a:lnTo>
                  <a:lnTo>
                    <a:pt x="0" y="0"/>
                  </a:lnTo>
                  <a:lnTo>
                    <a:pt x="285" y="793"/>
                  </a:lnTo>
                  <a:close/>
                </a:path>
              </a:pathLst>
            </a:custGeom>
            <a:solidFill>
              <a:srgbClr val="826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25"/>
            <p:cNvSpPr>
              <a:spLocks/>
            </p:cNvSpPr>
            <p:nvPr/>
          </p:nvSpPr>
          <p:spPr bwMode="auto">
            <a:xfrm>
              <a:off x="9031287" y="204632"/>
              <a:ext cx="1693863" cy="1220788"/>
            </a:xfrm>
            <a:custGeom>
              <a:avLst/>
              <a:gdLst>
                <a:gd name="T0" fmla="*/ 284 w 1067"/>
                <a:gd name="T1" fmla="*/ 769 h 769"/>
                <a:gd name="T2" fmla="*/ 1067 w 1067"/>
                <a:gd name="T3" fmla="*/ 481 h 769"/>
                <a:gd name="T4" fmla="*/ 0 w 1067"/>
                <a:gd name="T5" fmla="*/ 0 h 769"/>
                <a:gd name="T6" fmla="*/ 284 w 1067"/>
                <a:gd name="T7" fmla="*/ 769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69">
                  <a:moveTo>
                    <a:pt x="284" y="769"/>
                  </a:moveTo>
                  <a:lnTo>
                    <a:pt x="1067" y="481"/>
                  </a:lnTo>
                  <a:lnTo>
                    <a:pt x="0" y="0"/>
                  </a:lnTo>
                  <a:lnTo>
                    <a:pt x="284" y="769"/>
                  </a:lnTo>
                  <a:close/>
                </a:path>
              </a:pathLst>
            </a:custGeom>
            <a:solidFill>
              <a:srgbClr val="826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26"/>
            <p:cNvSpPr>
              <a:spLocks/>
            </p:cNvSpPr>
            <p:nvPr/>
          </p:nvSpPr>
          <p:spPr bwMode="auto">
            <a:xfrm>
              <a:off x="6546849" y="14132"/>
              <a:ext cx="1243013" cy="1068388"/>
            </a:xfrm>
            <a:custGeom>
              <a:avLst/>
              <a:gdLst>
                <a:gd name="T0" fmla="*/ 640 w 783"/>
                <a:gd name="T1" fmla="*/ 0 h 673"/>
                <a:gd name="T2" fmla="*/ 332 w 783"/>
                <a:gd name="T3" fmla="*/ 0 h 673"/>
                <a:gd name="T4" fmla="*/ 0 w 783"/>
                <a:gd name="T5" fmla="*/ 673 h 673"/>
                <a:gd name="T6" fmla="*/ 783 w 783"/>
                <a:gd name="T7" fmla="*/ 384 h 673"/>
                <a:gd name="T8" fmla="*/ 640 w 783"/>
                <a:gd name="T9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3" h="673">
                  <a:moveTo>
                    <a:pt x="640" y="0"/>
                  </a:moveTo>
                  <a:lnTo>
                    <a:pt x="332" y="0"/>
                  </a:lnTo>
                  <a:lnTo>
                    <a:pt x="0" y="673"/>
                  </a:lnTo>
                  <a:lnTo>
                    <a:pt x="783" y="384"/>
                  </a:lnTo>
                  <a:lnTo>
                    <a:pt x="640" y="0"/>
                  </a:lnTo>
                  <a:close/>
                </a:path>
              </a:pathLst>
            </a:custGeom>
            <a:solidFill>
              <a:srgbClr val="826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27"/>
            <p:cNvSpPr>
              <a:spLocks/>
            </p:cNvSpPr>
            <p:nvPr/>
          </p:nvSpPr>
          <p:spPr bwMode="auto">
            <a:xfrm>
              <a:off x="7789862" y="204632"/>
              <a:ext cx="1241425" cy="1677988"/>
            </a:xfrm>
            <a:custGeom>
              <a:avLst/>
              <a:gdLst>
                <a:gd name="T0" fmla="*/ 284 w 782"/>
                <a:gd name="T1" fmla="*/ 1057 h 1057"/>
                <a:gd name="T2" fmla="*/ 782 w 782"/>
                <a:gd name="T3" fmla="*/ 0 h 1057"/>
                <a:gd name="T4" fmla="*/ 0 w 782"/>
                <a:gd name="T5" fmla="*/ 264 h 1057"/>
                <a:gd name="T6" fmla="*/ 284 w 782"/>
                <a:gd name="T7" fmla="*/ 1057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2" h="1057">
                  <a:moveTo>
                    <a:pt x="284" y="1057"/>
                  </a:moveTo>
                  <a:lnTo>
                    <a:pt x="782" y="0"/>
                  </a:lnTo>
                  <a:lnTo>
                    <a:pt x="0" y="264"/>
                  </a:lnTo>
                  <a:lnTo>
                    <a:pt x="284" y="1057"/>
                  </a:lnTo>
                  <a:close/>
                </a:path>
              </a:pathLst>
            </a:custGeom>
            <a:solidFill>
              <a:srgbClr val="826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0348912" y="14132"/>
              <a:ext cx="1617663" cy="954088"/>
            </a:xfrm>
            <a:custGeom>
              <a:avLst/>
              <a:gdLst>
                <a:gd name="T0" fmla="*/ 308 w 1019"/>
                <a:gd name="T1" fmla="*/ 0 h 601"/>
                <a:gd name="T2" fmla="*/ 0 w 1019"/>
                <a:gd name="T3" fmla="*/ 0 h 601"/>
                <a:gd name="T4" fmla="*/ 237 w 1019"/>
                <a:gd name="T5" fmla="*/ 601 h 601"/>
                <a:gd name="T6" fmla="*/ 1019 w 1019"/>
                <a:gd name="T7" fmla="*/ 312 h 601"/>
                <a:gd name="T8" fmla="*/ 1019 w 1019"/>
                <a:gd name="T9" fmla="*/ 312 h 601"/>
                <a:gd name="T10" fmla="*/ 308 w 1019"/>
                <a:gd name="T11" fmla="*/ 0 h 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9" h="601">
                  <a:moveTo>
                    <a:pt x="308" y="0"/>
                  </a:moveTo>
                  <a:lnTo>
                    <a:pt x="0" y="0"/>
                  </a:lnTo>
                  <a:lnTo>
                    <a:pt x="237" y="601"/>
                  </a:lnTo>
                  <a:lnTo>
                    <a:pt x="1019" y="312"/>
                  </a:lnTo>
                  <a:lnTo>
                    <a:pt x="1019" y="312"/>
                  </a:lnTo>
                  <a:lnTo>
                    <a:pt x="308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11777662" y="14132"/>
              <a:ext cx="414338" cy="495300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auto">
            <a:xfrm rot="18373820">
              <a:off x="222116" y="-337997"/>
              <a:ext cx="414393" cy="879495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  <a:gd name="connsiteX0" fmla="*/ 0 w 8890"/>
                <a:gd name="connsiteY0" fmla="*/ 0 h 10696"/>
                <a:gd name="connsiteX1" fmla="*/ 3449 w 8890"/>
                <a:gd name="connsiteY1" fmla="*/ 10696 h 10696"/>
                <a:gd name="connsiteX2" fmla="*/ 3449 w 8890"/>
                <a:gd name="connsiteY2" fmla="*/ 10696 h 10696"/>
                <a:gd name="connsiteX3" fmla="*/ 8890 w 8890"/>
                <a:gd name="connsiteY3" fmla="*/ 696 h 10696"/>
                <a:gd name="connsiteX4" fmla="*/ 0 w 8890"/>
                <a:gd name="connsiteY4" fmla="*/ 0 h 10696"/>
                <a:gd name="connsiteX0" fmla="*/ 0 w 7997"/>
                <a:gd name="connsiteY0" fmla="*/ 0 h 10000"/>
                <a:gd name="connsiteX1" fmla="*/ 3880 w 7997"/>
                <a:gd name="connsiteY1" fmla="*/ 10000 h 10000"/>
                <a:gd name="connsiteX2" fmla="*/ 3880 w 7997"/>
                <a:gd name="connsiteY2" fmla="*/ 10000 h 10000"/>
                <a:gd name="connsiteX3" fmla="*/ 7997 w 7997"/>
                <a:gd name="connsiteY3" fmla="*/ 2894 h 10000"/>
                <a:gd name="connsiteX4" fmla="*/ 0 w 7997"/>
                <a:gd name="connsiteY4" fmla="*/ 0 h 10000"/>
                <a:gd name="connsiteX0" fmla="*/ 0 w 18109"/>
                <a:gd name="connsiteY0" fmla="*/ 0 h 10000"/>
                <a:gd name="connsiteX1" fmla="*/ 4852 w 18109"/>
                <a:gd name="connsiteY1" fmla="*/ 10000 h 10000"/>
                <a:gd name="connsiteX2" fmla="*/ 4852 w 18109"/>
                <a:gd name="connsiteY2" fmla="*/ 10000 h 10000"/>
                <a:gd name="connsiteX3" fmla="*/ 18109 w 18109"/>
                <a:gd name="connsiteY3" fmla="*/ 5345 h 10000"/>
                <a:gd name="connsiteX4" fmla="*/ 0 w 18109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109" h="10000">
                  <a:moveTo>
                    <a:pt x="0" y="0"/>
                  </a:moveTo>
                  <a:lnTo>
                    <a:pt x="4852" y="10000"/>
                  </a:lnTo>
                  <a:lnTo>
                    <a:pt x="4852" y="10000"/>
                  </a:lnTo>
                  <a:lnTo>
                    <a:pt x="18109" y="53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FDB900"/>
                </a:solidFill>
              </a:endParaRPr>
            </a:p>
          </p:txBody>
        </p:sp>
        <p:sp>
          <p:nvSpPr>
            <p:cNvPr id="34" name="Freeform 26"/>
            <p:cNvSpPr>
              <a:spLocks/>
            </p:cNvSpPr>
            <p:nvPr/>
          </p:nvSpPr>
          <p:spPr bwMode="auto">
            <a:xfrm>
              <a:off x="9029698" y="-37031"/>
              <a:ext cx="990985" cy="241663"/>
            </a:xfrm>
            <a:custGeom>
              <a:avLst/>
              <a:gdLst>
                <a:gd name="T0" fmla="*/ 640 w 783"/>
                <a:gd name="T1" fmla="*/ 0 h 673"/>
                <a:gd name="T2" fmla="*/ 332 w 783"/>
                <a:gd name="T3" fmla="*/ 0 h 673"/>
                <a:gd name="T4" fmla="*/ 0 w 783"/>
                <a:gd name="T5" fmla="*/ 673 h 673"/>
                <a:gd name="T6" fmla="*/ 783 w 783"/>
                <a:gd name="T7" fmla="*/ 384 h 673"/>
                <a:gd name="T8" fmla="*/ 640 w 783"/>
                <a:gd name="T9" fmla="*/ 0 h 673"/>
                <a:gd name="connsiteX0" fmla="*/ 8980 w 10000"/>
                <a:gd name="connsiteY0" fmla="*/ 6331 h 10000"/>
                <a:gd name="connsiteX1" fmla="*/ 4240 w 10000"/>
                <a:gd name="connsiteY1" fmla="*/ 0 h 10000"/>
                <a:gd name="connsiteX2" fmla="*/ 0 w 10000"/>
                <a:gd name="connsiteY2" fmla="*/ 10000 h 10000"/>
                <a:gd name="connsiteX3" fmla="*/ 10000 w 10000"/>
                <a:gd name="connsiteY3" fmla="*/ 5706 h 10000"/>
                <a:gd name="connsiteX4" fmla="*/ 8980 w 10000"/>
                <a:gd name="connsiteY4" fmla="*/ 6331 h 10000"/>
                <a:gd name="connsiteX0" fmla="*/ 8980 w 8980"/>
                <a:gd name="connsiteY0" fmla="*/ 6331 h 10000"/>
                <a:gd name="connsiteX1" fmla="*/ 4240 w 8980"/>
                <a:gd name="connsiteY1" fmla="*/ 0 h 10000"/>
                <a:gd name="connsiteX2" fmla="*/ 0 w 8980"/>
                <a:gd name="connsiteY2" fmla="*/ 10000 h 10000"/>
                <a:gd name="connsiteX3" fmla="*/ 7682 w 8980"/>
                <a:gd name="connsiteY3" fmla="*/ 8285 h 10000"/>
                <a:gd name="connsiteX4" fmla="*/ 8980 w 8980"/>
                <a:gd name="connsiteY4" fmla="*/ 6331 h 10000"/>
                <a:gd name="connsiteX0" fmla="*/ 10000 w 10000"/>
                <a:gd name="connsiteY0" fmla="*/ 0 h 3669"/>
                <a:gd name="connsiteX1" fmla="*/ 1243 w 10000"/>
                <a:gd name="connsiteY1" fmla="*/ 1407 h 3669"/>
                <a:gd name="connsiteX2" fmla="*/ 0 w 10000"/>
                <a:gd name="connsiteY2" fmla="*/ 3669 h 3669"/>
                <a:gd name="connsiteX3" fmla="*/ 8555 w 10000"/>
                <a:gd name="connsiteY3" fmla="*/ 1954 h 3669"/>
                <a:gd name="connsiteX4" fmla="*/ 10000 w 10000"/>
                <a:gd name="connsiteY4" fmla="*/ 0 h 3669"/>
                <a:gd name="connsiteX0" fmla="*/ 8878 w 8878"/>
                <a:gd name="connsiteY0" fmla="*/ 639 h 6165"/>
                <a:gd name="connsiteX1" fmla="*/ 1243 w 8878"/>
                <a:gd name="connsiteY1" fmla="*/ 0 h 6165"/>
                <a:gd name="connsiteX2" fmla="*/ 0 w 8878"/>
                <a:gd name="connsiteY2" fmla="*/ 6165 h 6165"/>
                <a:gd name="connsiteX3" fmla="*/ 8555 w 8878"/>
                <a:gd name="connsiteY3" fmla="*/ 1491 h 6165"/>
                <a:gd name="connsiteX4" fmla="*/ 8878 w 8878"/>
                <a:gd name="connsiteY4" fmla="*/ 639 h 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78" h="6165">
                  <a:moveTo>
                    <a:pt x="8878" y="639"/>
                  </a:moveTo>
                  <a:lnTo>
                    <a:pt x="1243" y="0"/>
                  </a:lnTo>
                  <a:lnTo>
                    <a:pt x="0" y="6165"/>
                  </a:lnTo>
                  <a:lnTo>
                    <a:pt x="8555" y="1491"/>
                  </a:lnTo>
                  <a:lnTo>
                    <a:pt x="8878" y="639"/>
                  </a:lnTo>
                  <a:close/>
                </a:path>
              </a:pathLst>
            </a:custGeom>
            <a:solidFill>
              <a:srgbClr val="826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3509673" y="1457279"/>
            <a:ext cx="723596" cy="1454244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19900" b="1">
                <a:solidFill>
                  <a:srgbClr val="5FCACB"/>
                </a:solidFill>
              </a:defRPr>
            </a:lvl1pPr>
          </a:lstStyle>
          <a:p>
            <a:r>
              <a:rPr lang="en-US" altLang="zh-CN" sz="9000" dirty="0" smtClean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64" name="文本框 78"/>
          <p:cNvSpPr txBox="1"/>
          <p:nvPr/>
        </p:nvSpPr>
        <p:spPr>
          <a:xfrm>
            <a:off x="2944746" y="3510404"/>
            <a:ext cx="4793620" cy="5770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3300" dirty="0">
                <a:solidFill>
                  <a:schemeClr val="accent1"/>
                </a:solidFill>
              </a:rPr>
              <a:t>设计图片浏览</a:t>
            </a:r>
            <a:r>
              <a:rPr lang="zh-CN" altLang="en-US" sz="3300" dirty="0" smtClean="0">
                <a:solidFill>
                  <a:schemeClr val="accent1"/>
                </a:solidFill>
              </a:rPr>
              <a:t>程序（二）</a:t>
            </a:r>
            <a:endParaRPr lang="zh-CN" altLang="en-US" sz="3300" dirty="0">
              <a:solidFill>
                <a:schemeClr val="accent1"/>
              </a:solidFill>
            </a:endParaRPr>
          </a:p>
        </p:txBody>
      </p:sp>
      <p:grpSp>
        <p:nvGrpSpPr>
          <p:cNvPr id="65" name="组合 64"/>
          <p:cNvGrpSpPr/>
          <p:nvPr/>
        </p:nvGrpSpPr>
        <p:grpSpPr>
          <a:xfrm>
            <a:off x="5494031" y="4777504"/>
            <a:ext cx="3662842" cy="2129365"/>
            <a:chOff x="7325374" y="4777503"/>
            <a:chExt cx="4883789" cy="2129365"/>
          </a:xfrm>
        </p:grpSpPr>
        <p:sp>
          <p:nvSpPr>
            <p:cNvPr id="67" name="Freeform 24"/>
            <p:cNvSpPr>
              <a:spLocks/>
            </p:cNvSpPr>
            <p:nvPr/>
          </p:nvSpPr>
          <p:spPr bwMode="auto">
            <a:xfrm rot="10800000">
              <a:off x="11031618" y="4777503"/>
              <a:ext cx="1164443" cy="933878"/>
            </a:xfrm>
            <a:custGeom>
              <a:avLst/>
              <a:gdLst>
                <a:gd name="T0" fmla="*/ 285 w 1067"/>
                <a:gd name="T1" fmla="*/ 793 h 793"/>
                <a:gd name="T2" fmla="*/ 1067 w 1067"/>
                <a:gd name="T3" fmla="*/ 504 h 793"/>
                <a:gd name="T4" fmla="*/ 0 w 1067"/>
                <a:gd name="T5" fmla="*/ 0 h 793"/>
                <a:gd name="T6" fmla="*/ 285 w 1067"/>
                <a:gd name="T7" fmla="*/ 793 h 793"/>
                <a:gd name="connsiteX0" fmla="*/ 0 w 7329"/>
                <a:gd name="connsiteY0" fmla="*/ 8286 h 8286"/>
                <a:gd name="connsiteX1" fmla="*/ 7329 w 7329"/>
                <a:gd name="connsiteY1" fmla="*/ 4642 h 8286"/>
                <a:gd name="connsiteX2" fmla="*/ 4 w 7329"/>
                <a:gd name="connsiteY2" fmla="*/ 0 h 8286"/>
                <a:gd name="connsiteX3" fmla="*/ 0 w 7329"/>
                <a:gd name="connsiteY3" fmla="*/ 8286 h 8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29" h="8286">
                  <a:moveTo>
                    <a:pt x="0" y="8286"/>
                  </a:moveTo>
                  <a:lnTo>
                    <a:pt x="7329" y="4642"/>
                  </a:lnTo>
                  <a:lnTo>
                    <a:pt x="4" y="0"/>
                  </a:lnTo>
                  <a:cubicBezTo>
                    <a:pt x="3" y="2762"/>
                    <a:pt x="1" y="5524"/>
                    <a:pt x="0" y="8286"/>
                  </a:cubicBez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8" name="Freeform 25"/>
            <p:cNvSpPr>
              <a:spLocks/>
            </p:cNvSpPr>
            <p:nvPr/>
          </p:nvSpPr>
          <p:spPr bwMode="auto">
            <a:xfrm rot="10800000">
              <a:off x="8701256" y="5597567"/>
              <a:ext cx="1588816" cy="1092945"/>
            </a:xfrm>
            <a:custGeom>
              <a:avLst/>
              <a:gdLst>
                <a:gd name="T0" fmla="*/ 284 w 1067"/>
                <a:gd name="T1" fmla="*/ 769 h 769"/>
                <a:gd name="T2" fmla="*/ 1067 w 1067"/>
                <a:gd name="T3" fmla="*/ 481 h 769"/>
                <a:gd name="T4" fmla="*/ 0 w 1067"/>
                <a:gd name="T5" fmla="*/ 0 h 769"/>
                <a:gd name="T6" fmla="*/ 284 w 1067"/>
                <a:gd name="T7" fmla="*/ 769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69">
                  <a:moveTo>
                    <a:pt x="284" y="769"/>
                  </a:moveTo>
                  <a:lnTo>
                    <a:pt x="1067" y="481"/>
                  </a:lnTo>
                  <a:lnTo>
                    <a:pt x="0" y="0"/>
                  </a:lnTo>
                  <a:lnTo>
                    <a:pt x="284" y="769"/>
                  </a:lnTo>
                  <a:close/>
                </a:path>
              </a:pathLst>
            </a:custGeom>
            <a:solidFill>
              <a:srgbClr val="826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9" name="Freeform 26"/>
            <p:cNvSpPr>
              <a:spLocks/>
            </p:cNvSpPr>
            <p:nvPr/>
          </p:nvSpPr>
          <p:spPr bwMode="auto">
            <a:xfrm rot="10800000">
              <a:off x="11454509" y="6084860"/>
              <a:ext cx="754654" cy="776204"/>
            </a:xfrm>
            <a:custGeom>
              <a:avLst/>
              <a:gdLst>
                <a:gd name="T0" fmla="*/ 640 w 783"/>
                <a:gd name="T1" fmla="*/ 0 h 673"/>
                <a:gd name="T2" fmla="*/ 332 w 783"/>
                <a:gd name="T3" fmla="*/ 0 h 673"/>
                <a:gd name="T4" fmla="*/ 0 w 783"/>
                <a:gd name="T5" fmla="*/ 673 h 673"/>
                <a:gd name="T6" fmla="*/ 783 w 783"/>
                <a:gd name="T7" fmla="*/ 384 h 673"/>
                <a:gd name="T8" fmla="*/ 640 w 783"/>
                <a:gd name="T9" fmla="*/ 0 h 673"/>
                <a:gd name="connsiteX0" fmla="*/ 4529 w 6355"/>
                <a:gd name="connsiteY0" fmla="*/ 0 h 8115"/>
                <a:gd name="connsiteX1" fmla="*/ 595 w 6355"/>
                <a:gd name="connsiteY1" fmla="*/ 0 h 8115"/>
                <a:gd name="connsiteX2" fmla="*/ 0 w 6355"/>
                <a:gd name="connsiteY2" fmla="*/ 8115 h 8115"/>
                <a:gd name="connsiteX3" fmla="*/ 6355 w 6355"/>
                <a:gd name="connsiteY3" fmla="*/ 5706 h 8115"/>
                <a:gd name="connsiteX4" fmla="*/ 4529 w 6355"/>
                <a:gd name="connsiteY4" fmla="*/ 0 h 8115"/>
                <a:gd name="connsiteX0" fmla="*/ 7312 w 10185"/>
                <a:gd name="connsiteY0" fmla="*/ 0 h 10000"/>
                <a:gd name="connsiteX1" fmla="*/ 78 w 10185"/>
                <a:gd name="connsiteY1" fmla="*/ 0 h 10000"/>
                <a:gd name="connsiteX2" fmla="*/ 185 w 10185"/>
                <a:gd name="connsiteY2" fmla="*/ 10000 h 10000"/>
                <a:gd name="connsiteX3" fmla="*/ 10185 w 10185"/>
                <a:gd name="connsiteY3" fmla="*/ 7031 h 10000"/>
                <a:gd name="connsiteX4" fmla="*/ 7312 w 10185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85" h="10000">
                  <a:moveTo>
                    <a:pt x="7312" y="0"/>
                  </a:moveTo>
                  <a:lnTo>
                    <a:pt x="78" y="0"/>
                  </a:lnTo>
                  <a:cubicBezTo>
                    <a:pt x="-233" y="3333"/>
                    <a:pt x="497" y="6667"/>
                    <a:pt x="185" y="10000"/>
                  </a:cubicBezTo>
                  <a:lnTo>
                    <a:pt x="10185" y="7031"/>
                  </a:lnTo>
                  <a:lnTo>
                    <a:pt x="7312" y="0"/>
                  </a:lnTo>
                  <a:close/>
                </a:path>
              </a:pathLst>
            </a:custGeom>
            <a:solidFill>
              <a:srgbClr val="5FCACB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0" name="Freeform 27"/>
            <p:cNvSpPr>
              <a:spLocks/>
            </p:cNvSpPr>
            <p:nvPr/>
          </p:nvSpPr>
          <p:spPr bwMode="auto">
            <a:xfrm rot="10800000">
              <a:off x="10290072" y="5188245"/>
              <a:ext cx="1164437" cy="1502267"/>
            </a:xfrm>
            <a:custGeom>
              <a:avLst/>
              <a:gdLst>
                <a:gd name="T0" fmla="*/ 284 w 782"/>
                <a:gd name="T1" fmla="*/ 1057 h 1057"/>
                <a:gd name="T2" fmla="*/ 782 w 782"/>
                <a:gd name="T3" fmla="*/ 0 h 1057"/>
                <a:gd name="T4" fmla="*/ 0 w 782"/>
                <a:gd name="T5" fmla="*/ 264 h 1057"/>
                <a:gd name="T6" fmla="*/ 284 w 782"/>
                <a:gd name="T7" fmla="*/ 1057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2" h="1057">
                  <a:moveTo>
                    <a:pt x="284" y="1057"/>
                  </a:moveTo>
                  <a:lnTo>
                    <a:pt x="782" y="0"/>
                  </a:lnTo>
                  <a:lnTo>
                    <a:pt x="0" y="264"/>
                  </a:lnTo>
                  <a:lnTo>
                    <a:pt x="284" y="1057"/>
                  </a:lnTo>
                  <a:close/>
                </a:path>
              </a:pathLst>
            </a:custGeom>
            <a:solidFill>
              <a:srgbClr val="5FCACB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1" name="Freeform 29"/>
            <p:cNvSpPr>
              <a:spLocks/>
            </p:cNvSpPr>
            <p:nvPr/>
          </p:nvSpPr>
          <p:spPr bwMode="auto">
            <a:xfrm rot="10800000">
              <a:off x="7536819" y="6006888"/>
              <a:ext cx="1517342" cy="854174"/>
            </a:xfrm>
            <a:custGeom>
              <a:avLst/>
              <a:gdLst>
                <a:gd name="T0" fmla="*/ 308 w 1019"/>
                <a:gd name="T1" fmla="*/ 0 h 601"/>
                <a:gd name="T2" fmla="*/ 0 w 1019"/>
                <a:gd name="T3" fmla="*/ 0 h 601"/>
                <a:gd name="T4" fmla="*/ 237 w 1019"/>
                <a:gd name="T5" fmla="*/ 601 h 601"/>
                <a:gd name="T6" fmla="*/ 1019 w 1019"/>
                <a:gd name="T7" fmla="*/ 312 h 601"/>
                <a:gd name="T8" fmla="*/ 1019 w 1019"/>
                <a:gd name="T9" fmla="*/ 312 h 601"/>
                <a:gd name="T10" fmla="*/ 308 w 1019"/>
                <a:gd name="T11" fmla="*/ 0 h 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9" h="601">
                  <a:moveTo>
                    <a:pt x="308" y="0"/>
                  </a:moveTo>
                  <a:lnTo>
                    <a:pt x="0" y="0"/>
                  </a:lnTo>
                  <a:lnTo>
                    <a:pt x="237" y="601"/>
                  </a:lnTo>
                  <a:lnTo>
                    <a:pt x="1019" y="312"/>
                  </a:lnTo>
                  <a:lnTo>
                    <a:pt x="1019" y="312"/>
                  </a:lnTo>
                  <a:lnTo>
                    <a:pt x="308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2" name="Freeform 30"/>
            <p:cNvSpPr>
              <a:spLocks/>
            </p:cNvSpPr>
            <p:nvPr/>
          </p:nvSpPr>
          <p:spPr bwMode="auto">
            <a:xfrm rot="10800000">
              <a:off x="7325374" y="6417631"/>
              <a:ext cx="388642" cy="443431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3" name="Freeform 26"/>
            <p:cNvSpPr>
              <a:spLocks/>
            </p:cNvSpPr>
            <p:nvPr/>
          </p:nvSpPr>
          <p:spPr bwMode="auto">
            <a:xfrm rot="10800000">
              <a:off x="9362034" y="6690512"/>
              <a:ext cx="929528" cy="216356"/>
            </a:xfrm>
            <a:custGeom>
              <a:avLst/>
              <a:gdLst>
                <a:gd name="T0" fmla="*/ 640 w 783"/>
                <a:gd name="T1" fmla="*/ 0 h 673"/>
                <a:gd name="T2" fmla="*/ 332 w 783"/>
                <a:gd name="T3" fmla="*/ 0 h 673"/>
                <a:gd name="T4" fmla="*/ 0 w 783"/>
                <a:gd name="T5" fmla="*/ 673 h 673"/>
                <a:gd name="T6" fmla="*/ 783 w 783"/>
                <a:gd name="T7" fmla="*/ 384 h 673"/>
                <a:gd name="T8" fmla="*/ 640 w 783"/>
                <a:gd name="T9" fmla="*/ 0 h 673"/>
                <a:gd name="connsiteX0" fmla="*/ 8980 w 10000"/>
                <a:gd name="connsiteY0" fmla="*/ 6331 h 10000"/>
                <a:gd name="connsiteX1" fmla="*/ 4240 w 10000"/>
                <a:gd name="connsiteY1" fmla="*/ 0 h 10000"/>
                <a:gd name="connsiteX2" fmla="*/ 0 w 10000"/>
                <a:gd name="connsiteY2" fmla="*/ 10000 h 10000"/>
                <a:gd name="connsiteX3" fmla="*/ 10000 w 10000"/>
                <a:gd name="connsiteY3" fmla="*/ 5706 h 10000"/>
                <a:gd name="connsiteX4" fmla="*/ 8980 w 10000"/>
                <a:gd name="connsiteY4" fmla="*/ 6331 h 10000"/>
                <a:gd name="connsiteX0" fmla="*/ 8980 w 8980"/>
                <a:gd name="connsiteY0" fmla="*/ 6331 h 10000"/>
                <a:gd name="connsiteX1" fmla="*/ 4240 w 8980"/>
                <a:gd name="connsiteY1" fmla="*/ 0 h 10000"/>
                <a:gd name="connsiteX2" fmla="*/ 0 w 8980"/>
                <a:gd name="connsiteY2" fmla="*/ 10000 h 10000"/>
                <a:gd name="connsiteX3" fmla="*/ 7682 w 8980"/>
                <a:gd name="connsiteY3" fmla="*/ 8285 h 10000"/>
                <a:gd name="connsiteX4" fmla="*/ 8980 w 8980"/>
                <a:gd name="connsiteY4" fmla="*/ 6331 h 10000"/>
                <a:gd name="connsiteX0" fmla="*/ 10000 w 10000"/>
                <a:gd name="connsiteY0" fmla="*/ 0 h 3669"/>
                <a:gd name="connsiteX1" fmla="*/ 1243 w 10000"/>
                <a:gd name="connsiteY1" fmla="*/ 1407 h 3669"/>
                <a:gd name="connsiteX2" fmla="*/ 0 w 10000"/>
                <a:gd name="connsiteY2" fmla="*/ 3669 h 3669"/>
                <a:gd name="connsiteX3" fmla="*/ 8555 w 10000"/>
                <a:gd name="connsiteY3" fmla="*/ 1954 h 3669"/>
                <a:gd name="connsiteX4" fmla="*/ 10000 w 10000"/>
                <a:gd name="connsiteY4" fmla="*/ 0 h 3669"/>
                <a:gd name="connsiteX0" fmla="*/ 8878 w 8878"/>
                <a:gd name="connsiteY0" fmla="*/ 639 h 6165"/>
                <a:gd name="connsiteX1" fmla="*/ 1243 w 8878"/>
                <a:gd name="connsiteY1" fmla="*/ 0 h 6165"/>
                <a:gd name="connsiteX2" fmla="*/ 0 w 8878"/>
                <a:gd name="connsiteY2" fmla="*/ 6165 h 6165"/>
                <a:gd name="connsiteX3" fmla="*/ 8555 w 8878"/>
                <a:gd name="connsiteY3" fmla="*/ 1491 h 6165"/>
                <a:gd name="connsiteX4" fmla="*/ 8878 w 8878"/>
                <a:gd name="connsiteY4" fmla="*/ 639 h 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78" h="6165">
                  <a:moveTo>
                    <a:pt x="8878" y="639"/>
                  </a:moveTo>
                  <a:lnTo>
                    <a:pt x="1243" y="0"/>
                  </a:lnTo>
                  <a:lnTo>
                    <a:pt x="0" y="6165"/>
                  </a:lnTo>
                  <a:lnTo>
                    <a:pt x="8555" y="1491"/>
                  </a:lnTo>
                  <a:lnTo>
                    <a:pt x="8878" y="639"/>
                  </a:lnTo>
                  <a:close/>
                </a:path>
              </a:pathLst>
            </a:custGeom>
            <a:solidFill>
              <a:srgbClr val="826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zh-CN" altLang="en-US" kern="0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77" name="组合 76"/>
          <p:cNvGrpSpPr/>
          <p:nvPr/>
        </p:nvGrpSpPr>
        <p:grpSpPr>
          <a:xfrm rot="2484086">
            <a:off x="2464000" y="3309853"/>
            <a:ext cx="304580" cy="1155987"/>
            <a:chOff x="4454660" y="3810474"/>
            <a:chExt cx="406107" cy="1155987"/>
          </a:xfrm>
        </p:grpSpPr>
        <p:sp>
          <p:nvSpPr>
            <p:cNvPr id="78" name="Freeform 16"/>
            <p:cNvSpPr>
              <a:spLocks/>
            </p:cNvSpPr>
            <p:nvPr/>
          </p:nvSpPr>
          <p:spPr bwMode="auto">
            <a:xfrm flipV="1">
              <a:off x="4459674" y="3810474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9" name="Freeform 30"/>
            <p:cNvSpPr>
              <a:spLocks/>
            </p:cNvSpPr>
            <p:nvPr/>
          </p:nvSpPr>
          <p:spPr bwMode="auto">
            <a:xfrm rot="15296182">
              <a:off x="4522923" y="4261161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0" name="Freeform 12"/>
            <p:cNvSpPr>
              <a:spLocks/>
            </p:cNvSpPr>
            <p:nvPr/>
          </p:nvSpPr>
          <p:spPr bwMode="auto">
            <a:xfrm rot="7160246">
              <a:off x="4384500" y="4490194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81" name="组合 80"/>
          <p:cNvGrpSpPr/>
          <p:nvPr/>
        </p:nvGrpSpPr>
        <p:grpSpPr>
          <a:xfrm rot="13396910" flipV="1">
            <a:off x="7834064" y="3889297"/>
            <a:ext cx="304580" cy="1155987"/>
            <a:chOff x="11762339" y="3746221"/>
            <a:chExt cx="406107" cy="1155987"/>
          </a:xfrm>
        </p:grpSpPr>
        <p:sp>
          <p:nvSpPr>
            <p:cNvPr id="82" name="Freeform 16"/>
            <p:cNvSpPr>
              <a:spLocks/>
            </p:cNvSpPr>
            <p:nvPr/>
          </p:nvSpPr>
          <p:spPr bwMode="auto">
            <a:xfrm flipV="1">
              <a:off x="11767353" y="3746221"/>
              <a:ext cx="396080" cy="564858"/>
            </a:xfrm>
            <a:custGeom>
              <a:avLst/>
              <a:gdLst>
                <a:gd name="T0" fmla="*/ 284 w 758"/>
                <a:gd name="T1" fmla="*/ 1081 h 1081"/>
                <a:gd name="T2" fmla="*/ 758 w 758"/>
                <a:gd name="T3" fmla="*/ 0 h 1081"/>
                <a:gd name="T4" fmla="*/ 0 w 758"/>
                <a:gd name="T5" fmla="*/ 288 h 1081"/>
                <a:gd name="T6" fmla="*/ 284 w 758"/>
                <a:gd name="T7" fmla="*/ 1081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8" h="1081">
                  <a:moveTo>
                    <a:pt x="284" y="1081"/>
                  </a:moveTo>
                  <a:lnTo>
                    <a:pt x="758" y="0"/>
                  </a:lnTo>
                  <a:lnTo>
                    <a:pt x="0" y="288"/>
                  </a:lnTo>
                  <a:lnTo>
                    <a:pt x="284" y="1081"/>
                  </a:lnTo>
                  <a:close/>
                </a:path>
              </a:pathLst>
            </a:custGeom>
            <a:solidFill>
              <a:srgbClr val="3190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" name="Freeform 30"/>
            <p:cNvSpPr>
              <a:spLocks/>
            </p:cNvSpPr>
            <p:nvPr/>
          </p:nvSpPr>
          <p:spPr bwMode="auto">
            <a:xfrm rot="15296182">
              <a:off x="11830602" y="4196908"/>
              <a:ext cx="275725" cy="329602"/>
            </a:xfrm>
            <a:custGeom>
              <a:avLst/>
              <a:gdLst>
                <a:gd name="T0" fmla="*/ 0 w 261"/>
                <a:gd name="T1" fmla="*/ 0 h 312"/>
                <a:gd name="T2" fmla="*/ 119 w 261"/>
                <a:gd name="T3" fmla="*/ 312 h 312"/>
                <a:gd name="T4" fmla="*/ 119 w 261"/>
                <a:gd name="T5" fmla="*/ 312 h 312"/>
                <a:gd name="T6" fmla="*/ 261 w 261"/>
                <a:gd name="T7" fmla="*/ 0 h 312"/>
                <a:gd name="T8" fmla="*/ 0 w 26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312">
                  <a:moveTo>
                    <a:pt x="0" y="0"/>
                  </a:moveTo>
                  <a:lnTo>
                    <a:pt x="119" y="312"/>
                  </a:lnTo>
                  <a:lnTo>
                    <a:pt x="119" y="312"/>
                  </a:lnTo>
                  <a:lnTo>
                    <a:pt x="2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B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" name="Freeform 12"/>
            <p:cNvSpPr>
              <a:spLocks/>
            </p:cNvSpPr>
            <p:nvPr/>
          </p:nvSpPr>
          <p:spPr bwMode="auto">
            <a:xfrm rot="7160246">
              <a:off x="11692179" y="4425941"/>
              <a:ext cx="546427" cy="406107"/>
            </a:xfrm>
            <a:custGeom>
              <a:avLst/>
              <a:gdLst>
                <a:gd name="T0" fmla="*/ 782 w 1067"/>
                <a:gd name="T1" fmla="*/ 0 h 793"/>
                <a:gd name="T2" fmla="*/ 0 w 1067"/>
                <a:gd name="T3" fmla="*/ 288 h 793"/>
                <a:gd name="T4" fmla="*/ 1067 w 1067"/>
                <a:gd name="T5" fmla="*/ 793 h 793"/>
                <a:gd name="T6" fmla="*/ 782 w 1067"/>
                <a:gd name="T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67" h="793">
                  <a:moveTo>
                    <a:pt x="782" y="0"/>
                  </a:moveTo>
                  <a:lnTo>
                    <a:pt x="0" y="288"/>
                  </a:lnTo>
                  <a:lnTo>
                    <a:pt x="1067" y="793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048054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中文母版（无彩条）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中文母版（无彩条）" id="{8A35B2EB-4278-46DA-8BB2-9716240BD2B0}" vid="{602B83E2-E722-40B1-95DC-79F5699F09E8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文件操作控件_课件1</Template>
  <TotalTime>2</TotalTime>
  <Words>919</Words>
  <Application>Microsoft Office PowerPoint</Application>
  <PresentationFormat>全屏显示(4:3)</PresentationFormat>
  <Paragraphs>49</Paragraphs>
  <Slides>16</Slides>
  <Notes>11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中文母版（无彩条）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未凡之家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</cp:revision>
  <dcterms:created xsi:type="dcterms:W3CDTF">2019-10-15T05:56:58Z</dcterms:created>
  <dcterms:modified xsi:type="dcterms:W3CDTF">2019-10-15T05:59:41Z</dcterms:modified>
</cp:coreProperties>
</file>